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notesMasterIdLst>
    <p:notesMasterId r:id="rId43"/>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 Id="rId46" Type="http://schemas.openxmlformats.org/officeDocument/2006/relationships/theme" Target="theme/theme1.xml"/><Relationship Id="rId4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 Id="rId13" Type="http://schemas.openxmlformats.org/officeDocument/2006/relationships/image" Target="../media/image-1-13.png"/><Relationship Id="rId14" Type="http://schemas.openxmlformats.org/officeDocument/2006/relationships/image" Target="../media/image-1-14.png"/><Relationship Id="rId15" Type="http://schemas.openxmlformats.org/officeDocument/2006/relationships/image" Target="../media/image-1-15.png"/><Relationship Id="rId16" Type="http://schemas.openxmlformats.org/officeDocument/2006/relationships/image" Target="../media/image-1-16.png"/><Relationship Id="rId17" Type="http://schemas.openxmlformats.org/officeDocument/2006/relationships/image" Target="../media/image-1-17.png"/><Relationship Id="rId18" Type="http://schemas.openxmlformats.org/officeDocument/2006/relationships/image" Target="../media/image-1-18.png"/><Relationship Id="rId19" Type="http://schemas.openxmlformats.org/officeDocument/2006/relationships/image" Target="../media/image-1-19.png"/><Relationship Id="rId20" Type="http://schemas.openxmlformats.org/officeDocument/2006/relationships/image" Target="../media/image-1-20.png"/><Relationship Id="rId21" Type="http://schemas.openxmlformats.org/officeDocument/2006/relationships/image" Target="../media/image-1-21.png"/><Relationship Id="rId22" Type="http://schemas.openxmlformats.org/officeDocument/2006/relationships/image" Target="../media/image-1-22.png"/><Relationship Id="rId23" Type="http://schemas.openxmlformats.org/officeDocument/2006/relationships/image" Target="../media/image-1-23.png"/><Relationship Id="rId24" Type="http://schemas.openxmlformats.org/officeDocument/2006/relationships/image" Target="../media/image-1-24.png"/><Relationship Id="rId25" Type="http://schemas.openxmlformats.org/officeDocument/2006/relationships/image" Target="../media/image-1-25.png"/><Relationship Id="rId26" Type="http://schemas.openxmlformats.org/officeDocument/2006/relationships/image" Target="../media/image-1-26.png"/><Relationship Id="rId27" Type="http://schemas.openxmlformats.org/officeDocument/2006/relationships/image" Target="../media/image-1-27.png"/><Relationship Id="rId28" Type="http://schemas.openxmlformats.org/officeDocument/2006/relationships/image" Target="../media/image-1-28.png"/><Relationship Id="rId29" Type="http://schemas.openxmlformats.org/officeDocument/2006/relationships/image" Target="../media/image-1-29.png"/><Relationship Id="rId30" Type="http://schemas.openxmlformats.org/officeDocument/2006/relationships/image" Target="../media/image-1-30.png"/><Relationship Id="rId31" Type="http://schemas.openxmlformats.org/officeDocument/2006/relationships/image" Target="../media/image-1-31.png"/><Relationship Id="rId32" Type="http://schemas.openxmlformats.org/officeDocument/2006/relationships/image" Target="../media/image-1-32.png"/><Relationship Id="rId33" Type="http://schemas.openxmlformats.org/officeDocument/2006/relationships/image" Target="../media/image-1-33.png"/><Relationship Id="rId34" Type="http://schemas.openxmlformats.org/officeDocument/2006/relationships/image" Target="../media/image-1-34.png"/><Relationship Id="rId35" Type="http://schemas.openxmlformats.org/officeDocument/2006/relationships/image" Target="../media/image-1-35.png"/><Relationship Id="rId36" Type="http://schemas.openxmlformats.org/officeDocument/2006/relationships/image" Target="../media/image-1-36.png"/><Relationship Id="rId37" Type="http://schemas.openxmlformats.org/officeDocument/2006/relationships/image" Target="../media/image-1-37.png"/><Relationship Id="rId38" Type="http://schemas.openxmlformats.org/officeDocument/2006/relationships/image" Target="../media/image-1-38.png"/><Relationship Id="rId39" Type="http://schemas.openxmlformats.org/officeDocument/2006/relationships/image" Target="../media/image-1-39.png"/><Relationship Id="rId40" Type="http://schemas.openxmlformats.org/officeDocument/2006/relationships/image" Target="../media/image-1-40.png"/><Relationship Id="rId41" Type="http://schemas.openxmlformats.org/officeDocument/2006/relationships/image" Target="../media/image-1-41.png"/><Relationship Id="rId42" Type="http://schemas.openxmlformats.org/officeDocument/2006/relationships/image" Target="../media/image-1-42.png"/><Relationship Id="rId43" Type="http://schemas.openxmlformats.org/officeDocument/2006/relationships/image" Target="../media/image-1-43.png"/><Relationship Id="rId44" Type="http://schemas.openxmlformats.org/officeDocument/2006/relationships/image" Target="../media/image-1-44.png"/><Relationship Id="rId45" Type="http://schemas.openxmlformats.org/officeDocument/2006/relationships/image" Target="../media/image-1-45.png"/><Relationship Id="rId46" Type="http://schemas.openxmlformats.org/officeDocument/2006/relationships/image" Target="../media/image-1-46.png"/><Relationship Id="rId47" Type="http://schemas.openxmlformats.org/officeDocument/2006/relationships/image" Target="../media/image-1-47.png"/><Relationship Id="rId48" Type="http://schemas.openxmlformats.org/officeDocument/2006/relationships/image" Target="../media/image-1-48.png"/><Relationship Id="rId49" Type="http://schemas.openxmlformats.org/officeDocument/2006/relationships/image" Target="../media/image-1-49.png"/><Relationship Id="rId50" Type="http://schemas.openxmlformats.org/officeDocument/2006/relationships/image" Target="../media/image-1-50.png"/><Relationship Id="rId51" Type="http://schemas.openxmlformats.org/officeDocument/2006/relationships/image" Target="../media/image-1-51.png"/><Relationship Id="rId52" Type="http://schemas.openxmlformats.org/officeDocument/2006/relationships/image" Target="../media/image-1-52.png"/><Relationship Id="rId53" Type="http://schemas.openxmlformats.org/officeDocument/2006/relationships/image" Target="../media/image-1-53.png"/><Relationship Id="rId54" Type="http://schemas.openxmlformats.org/officeDocument/2006/relationships/image" Target="../media/image-1-54.png"/><Relationship Id="rId55" Type="http://schemas.openxmlformats.org/officeDocument/2006/relationships/image" Target="../media/image-1-55.png"/><Relationship Id="rId56" Type="http://schemas.openxmlformats.org/officeDocument/2006/relationships/image" Target="../media/image-1-56.png"/><Relationship Id="rId57" Type="http://schemas.openxmlformats.org/officeDocument/2006/relationships/image" Target="../media/image-1-57.png"/><Relationship Id="rId58" Type="http://schemas.openxmlformats.org/officeDocument/2006/relationships/image" Target="../media/image-1-58.png"/><Relationship Id="rId59" Type="http://schemas.openxmlformats.org/officeDocument/2006/relationships/image" Target="../media/image-1-59.png"/><Relationship Id="rId60" Type="http://schemas.openxmlformats.org/officeDocument/2006/relationships/image" Target="../media/image-1-60.png"/><Relationship Id="rId61" Type="http://schemas.openxmlformats.org/officeDocument/2006/relationships/image" Target="../media/image-1-61.png"/><Relationship Id="rId62" Type="http://schemas.openxmlformats.org/officeDocument/2006/relationships/image" Target="../media/image-1-62.png"/><Relationship Id="rId63" Type="http://schemas.openxmlformats.org/officeDocument/2006/relationships/image" Target="../media/image-1-63.png"/><Relationship Id="rId64" Type="http://schemas.openxmlformats.org/officeDocument/2006/relationships/image" Target="../media/image-1-64.png"/><Relationship Id="rId65" Type="http://schemas.openxmlformats.org/officeDocument/2006/relationships/image" Target="../media/image-1-65.png"/><Relationship Id="rId66" Type="http://schemas.openxmlformats.org/officeDocument/2006/relationships/image" Target="../media/image-1-66.png"/><Relationship Id="rId67" Type="http://schemas.openxmlformats.org/officeDocument/2006/relationships/image" Target="../media/image-1-67.png"/><Relationship Id="rId68" Type="http://schemas.openxmlformats.org/officeDocument/2006/relationships/image" Target="../media/image-1-68.png"/><Relationship Id="rId69" Type="http://schemas.openxmlformats.org/officeDocument/2006/relationships/image" Target="../media/image-1-69.png"/><Relationship Id="rId70" Type="http://schemas.openxmlformats.org/officeDocument/2006/relationships/image" Target="../media/image-1-70.png"/><Relationship Id="rId71" Type="http://schemas.openxmlformats.org/officeDocument/2006/relationships/image" Target="../media/image-1-71.png"/><Relationship Id="rId72" Type="http://schemas.openxmlformats.org/officeDocument/2006/relationships/image" Target="../media/image-1-72.png"/><Relationship Id="rId73" Type="http://schemas.openxmlformats.org/officeDocument/2006/relationships/image" Target="../media/image-1-73.png"/><Relationship Id="rId74" Type="http://schemas.openxmlformats.org/officeDocument/2006/relationships/image" Target="../media/image-1-74.png"/><Relationship Id="rId75" Type="http://schemas.openxmlformats.org/officeDocument/2006/relationships/image" Target="../media/image-1-75.png"/><Relationship Id="rId76" Type="http://schemas.openxmlformats.org/officeDocument/2006/relationships/image" Target="../media/image-1-76.png"/><Relationship Id="rId77" Type="http://schemas.openxmlformats.org/officeDocument/2006/relationships/image" Target="../media/image-1-77.png"/><Relationship Id="rId78" Type="http://schemas.openxmlformats.org/officeDocument/2006/relationships/image" Target="../media/image-1-78.png"/><Relationship Id="rId79" Type="http://schemas.openxmlformats.org/officeDocument/2006/relationships/image" Target="../media/image-1-79.png"/><Relationship Id="rId80" Type="http://schemas.openxmlformats.org/officeDocument/2006/relationships/image" Target="../media/image-1-80.png"/><Relationship Id="rId81" Type="http://schemas.openxmlformats.org/officeDocument/2006/relationships/image" Target="../media/image-1-81.png"/><Relationship Id="rId82" Type="http://schemas.openxmlformats.org/officeDocument/2006/relationships/image" Target="../media/image-1-82.png"/><Relationship Id="rId83" Type="http://schemas.openxmlformats.org/officeDocument/2006/relationships/image" Target="../media/image-1-83.png"/><Relationship Id="rId84" Type="http://schemas.openxmlformats.org/officeDocument/2006/relationships/image" Target="../media/image-1-84.png"/><Relationship Id="rId85" Type="http://schemas.openxmlformats.org/officeDocument/2006/relationships/image" Target="../media/image-1-85.png"/><Relationship Id="rId86" Type="http://schemas.openxmlformats.org/officeDocument/2006/relationships/image" Target="../media/image-1-86.png"/><Relationship Id="rId87" Type="http://schemas.openxmlformats.org/officeDocument/2006/relationships/image" Target="../media/image-1-87.png"/><Relationship Id="rId88" Type="http://schemas.openxmlformats.org/officeDocument/2006/relationships/image" Target="../media/image-1-88.png"/><Relationship Id="rId89" Type="http://schemas.openxmlformats.org/officeDocument/2006/relationships/image" Target="../media/image-1-89.png"/><Relationship Id="rId90" Type="http://schemas.openxmlformats.org/officeDocument/2006/relationships/image" Target="../media/image-1-90.png"/><Relationship Id="rId91" Type="http://schemas.openxmlformats.org/officeDocument/2006/relationships/image" Target="../media/image-1-91.png"/><Relationship Id="rId92" Type="http://schemas.openxmlformats.org/officeDocument/2006/relationships/image" Target="../media/image-1-92.png"/><Relationship Id="rId93" Type="http://schemas.openxmlformats.org/officeDocument/2006/relationships/image" Target="../media/image-1-93.png"/><Relationship Id="rId94" Type="http://schemas.openxmlformats.org/officeDocument/2006/relationships/image" Target="../media/image-1-94.png"/><Relationship Id="rId95" Type="http://schemas.openxmlformats.org/officeDocument/2006/relationships/image" Target="../media/image-1-95.png"/><Relationship Id="rId96" Type="http://schemas.openxmlformats.org/officeDocument/2006/relationships/image" Target="../media/image-1-96.png"/><Relationship Id="rId97" Type="http://schemas.openxmlformats.org/officeDocument/2006/relationships/image" Target="../media/image-1-97.png"/><Relationship Id="rId98" Type="http://schemas.openxmlformats.org/officeDocument/2006/relationships/slideLayout" Target="../slideLayouts/slideLayout1.xml"/><Relationship Id="rId9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slideLayout" Target="../slideLayouts/slideLayout1.xml"/><Relationship Id="rId1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image" Target="../media/image-12-14.png"/><Relationship Id="rId15" Type="http://schemas.openxmlformats.org/officeDocument/2006/relationships/image" Target="../media/image-12-15.png"/><Relationship Id="rId16" Type="http://schemas.openxmlformats.org/officeDocument/2006/relationships/image" Target="../media/image-12-16.png"/><Relationship Id="rId17" Type="http://schemas.openxmlformats.org/officeDocument/2006/relationships/image" Target="../media/image-12-17.png"/><Relationship Id="rId18" Type="http://schemas.openxmlformats.org/officeDocument/2006/relationships/image" Target="../media/image-12-18.png"/><Relationship Id="rId19" Type="http://schemas.openxmlformats.org/officeDocument/2006/relationships/image" Target="../media/image-12-19.png"/><Relationship Id="rId20" Type="http://schemas.openxmlformats.org/officeDocument/2006/relationships/image" Target="../media/image-12-20.png"/><Relationship Id="rId21" Type="http://schemas.openxmlformats.org/officeDocument/2006/relationships/image" Target="../media/image-12-21.png"/><Relationship Id="rId22" Type="http://schemas.openxmlformats.org/officeDocument/2006/relationships/image" Target="../media/image-12-22.png"/><Relationship Id="rId23" Type="http://schemas.openxmlformats.org/officeDocument/2006/relationships/image" Target="../media/image-12-23.png"/><Relationship Id="rId24" Type="http://schemas.openxmlformats.org/officeDocument/2006/relationships/image" Target="../media/image-12-24.png"/><Relationship Id="rId25" Type="http://schemas.openxmlformats.org/officeDocument/2006/relationships/image" Target="../media/image-12-25.png"/><Relationship Id="rId26" Type="http://schemas.openxmlformats.org/officeDocument/2006/relationships/image" Target="../media/image-12-26.png"/><Relationship Id="rId27" Type="http://schemas.openxmlformats.org/officeDocument/2006/relationships/image" Target="../media/image-12-27.png"/><Relationship Id="rId28" Type="http://schemas.openxmlformats.org/officeDocument/2006/relationships/image" Target="../media/image-12-28.png"/><Relationship Id="rId29" Type="http://schemas.openxmlformats.org/officeDocument/2006/relationships/image" Target="../media/image-12-29.png"/><Relationship Id="rId30" Type="http://schemas.openxmlformats.org/officeDocument/2006/relationships/image" Target="../media/image-12-30.png"/><Relationship Id="rId31" Type="http://schemas.openxmlformats.org/officeDocument/2006/relationships/image" Target="../media/image-12-31.png"/><Relationship Id="rId32" Type="http://schemas.openxmlformats.org/officeDocument/2006/relationships/image" Target="../media/image-12-32.png"/><Relationship Id="rId33" Type="http://schemas.openxmlformats.org/officeDocument/2006/relationships/image" Target="../media/image-12-33.png"/><Relationship Id="rId34" Type="http://schemas.openxmlformats.org/officeDocument/2006/relationships/image" Target="../media/image-12-34.png"/><Relationship Id="rId35" Type="http://schemas.openxmlformats.org/officeDocument/2006/relationships/image" Target="../media/image-12-35.png"/><Relationship Id="rId36" Type="http://schemas.openxmlformats.org/officeDocument/2006/relationships/image" Target="../media/image-12-36.png"/><Relationship Id="rId37" Type="http://schemas.openxmlformats.org/officeDocument/2006/relationships/image" Target="../media/image-12-37.png"/><Relationship Id="rId38" Type="http://schemas.openxmlformats.org/officeDocument/2006/relationships/image" Target="../media/image-12-38.png"/><Relationship Id="rId39" Type="http://schemas.openxmlformats.org/officeDocument/2006/relationships/image" Target="../media/image-12-39.png"/><Relationship Id="rId40" Type="http://schemas.openxmlformats.org/officeDocument/2006/relationships/image" Target="../media/image-12-40.png"/><Relationship Id="rId41" Type="http://schemas.openxmlformats.org/officeDocument/2006/relationships/image" Target="../media/image-12-41.png"/><Relationship Id="rId42" Type="http://schemas.openxmlformats.org/officeDocument/2006/relationships/image" Target="../media/image-12-42.png"/><Relationship Id="rId43" Type="http://schemas.openxmlformats.org/officeDocument/2006/relationships/image" Target="../media/image-12-43.png"/><Relationship Id="rId44" Type="http://schemas.openxmlformats.org/officeDocument/2006/relationships/image" Target="../media/image-12-44.png"/><Relationship Id="rId45" Type="http://schemas.openxmlformats.org/officeDocument/2006/relationships/image" Target="../media/image-12-45.png"/><Relationship Id="rId46" Type="http://schemas.openxmlformats.org/officeDocument/2006/relationships/image" Target="../media/image-12-46.png"/><Relationship Id="rId47" Type="http://schemas.openxmlformats.org/officeDocument/2006/relationships/image" Target="../media/image-12-47.png"/><Relationship Id="rId48" Type="http://schemas.openxmlformats.org/officeDocument/2006/relationships/image" Target="../media/image-12-48.png"/><Relationship Id="rId49" Type="http://schemas.openxmlformats.org/officeDocument/2006/relationships/image" Target="../media/image-12-49.png"/><Relationship Id="rId50" Type="http://schemas.openxmlformats.org/officeDocument/2006/relationships/image" Target="../media/image-12-50.png"/><Relationship Id="rId51" Type="http://schemas.openxmlformats.org/officeDocument/2006/relationships/image" Target="../media/image-12-51.png"/><Relationship Id="rId52" Type="http://schemas.openxmlformats.org/officeDocument/2006/relationships/image" Target="../media/image-12-52.png"/><Relationship Id="rId53" Type="http://schemas.openxmlformats.org/officeDocument/2006/relationships/image" Target="../media/image-12-53.png"/><Relationship Id="rId54" Type="http://schemas.openxmlformats.org/officeDocument/2006/relationships/image" Target="../media/image-12-54.png"/><Relationship Id="rId55" Type="http://schemas.openxmlformats.org/officeDocument/2006/relationships/image" Target="../media/image-12-55.png"/><Relationship Id="rId56" Type="http://schemas.openxmlformats.org/officeDocument/2006/relationships/image" Target="../media/image-12-56.png"/><Relationship Id="rId57" Type="http://schemas.openxmlformats.org/officeDocument/2006/relationships/image" Target="../media/image-12-57.png"/><Relationship Id="rId58" Type="http://schemas.openxmlformats.org/officeDocument/2006/relationships/image" Target="../media/image-12-58.png"/><Relationship Id="rId59" Type="http://schemas.openxmlformats.org/officeDocument/2006/relationships/image" Target="../media/image-12-59.png"/><Relationship Id="rId60" Type="http://schemas.openxmlformats.org/officeDocument/2006/relationships/image" Target="../media/image-12-60.png"/><Relationship Id="rId61" Type="http://schemas.openxmlformats.org/officeDocument/2006/relationships/image" Target="../media/image-12-61.png"/><Relationship Id="rId62" Type="http://schemas.openxmlformats.org/officeDocument/2006/relationships/image" Target="../media/image-12-62.png"/><Relationship Id="rId63" Type="http://schemas.openxmlformats.org/officeDocument/2006/relationships/image" Target="../media/image-12-63.png"/><Relationship Id="rId64" Type="http://schemas.openxmlformats.org/officeDocument/2006/relationships/image" Target="../media/image-12-64.png"/><Relationship Id="rId65" Type="http://schemas.openxmlformats.org/officeDocument/2006/relationships/image" Target="../media/image-12-65.png"/><Relationship Id="rId66" Type="http://schemas.openxmlformats.org/officeDocument/2006/relationships/image" Target="../media/image-12-66.png"/><Relationship Id="rId67" Type="http://schemas.openxmlformats.org/officeDocument/2006/relationships/image" Target="../media/image-12-67.png"/><Relationship Id="rId68" Type="http://schemas.openxmlformats.org/officeDocument/2006/relationships/image" Target="../media/image-12-68.png"/><Relationship Id="rId69" Type="http://schemas.openxmlformats.org/officeDocument/2006/relationships/image" Target="../media/image-12-69.png"/><Relationship Id="rId70" Type="http://schemas.openxmlformats.org/officeDocument/2006/relationships/image" Target="../media/image-12-70.png"/><Relationship Id="rId71" Type="http://schemas.openxmlformats.org/officeDocument/2006/relationships/image" Target="../media/image-12-71.png"/><Relationship Id="rId72" Type="http://schemas.openxmlformats.org/officeDocument/2006/relationships/image" Target="../media/image-12-72.png"/><Relationship Id="rId73" Type="http://schemas.openxmlformats.org/officeDocument/2006/relationships/image" Target="../media/image-12-73.png"/><Relationship Id="rId74" Type="http://schemas.openxmlformats.org/officeDocument/2006/relationships/image" Target="../media/image-12-74.png"/><Relationship Id="rId75" Type="http://schemas.openxmlformats.org/officeDocument/2006/relationships/image" Target="../media/image-12-75.png"/><Relationship Id="rId76" Type="http://schemas.openxmlformats.org/officeDocument/2006/relationships/image" Target="../media/image-12-76.png"/><Relationship Id="rId77" Type="http://schemas.openxmlformats.org/officeDocument/2006/relationships/image" Target="../media/image-12-77.png"/><Relationship Id="rId78" Type="http://schemas.openxmlformats.org/officeDocument/2006/relationships/image" Target="../media/image-12-78.png"/><Relationship Id="rId79" Type="http://schemas.openxmlformats.org/officeDocument/2006/relationships/image" Target="../media/image-12-79.png"/><Relationship Id="rId80" Type="http://schemas.openxmlformats.org/officeDocument/2006/relationships/image" Target="../media/image-12-80.png"/><Relationship Id="rId81" Type="http://schemas.openxmlformats.org/officeDocument/2006/relationships/image" Target="../media/image-12-81.png"/><Relationship Id="rId82" Type="http://schemas.openxmlformats.org/officeDocument/2006/relationships/image" Target="../media/image-12-82.png"/><Relationship Id="rId83" Type="http://schemas.openxmlformats.org/officeDocument/2006/relationships/image" Target="../media/image-12-83.png"/><Relationship Id="rId84" Type="http://schemas.openxmlformats.org/officeDocument/2006/relationships/image" Target="../media/image-12-84.png"/><Relationship Id="rId85" Type="http://schemas.openxmlformats.org/officeDocument/2006/relationships/image" Target="../media/image-12-85.png"/><Relationship Id="rId86" Type="http://schemas.openxmlformats.org/officeDocument/2006/relationships/image" Target="../media/image-12-86.png"/><Relationship Id="rId87" Type="http://schemas.openxmlformats.org/officeDocument/2006/relationships/image" Target="../media/image-12-87.png"/><Relationship Id="rId88" Type="http://schemas.openxmlformats.org/officeDocument/2006/relationships/image" Target="../media/image-12-88.png"/><Relationship Id="rId89" Type="http://schemas.openxmlformats.org/officeDocument/2006/relationships/image" Target="../media/image-12-89.png"/><Relationship Id="rId90" Type="http://schemas.openxmlformats.org/officeDocument/2006/relationships/image" Target="../media/image-12-90.png"/><Relationship Id="rId91" Type="http://schemas.openxmlformats.org/officeDocument/2006/relationships/image" Target="../media/image-12-91.png"/><Relationship Id="rId92" Type="http://schemas.openxmlformats.org/officeDocument/2006/relationships/slideLayout" Target="../slideLayouts/slideLayout1.xml"/><Relationship Id="rId9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image" Target="../media/image-13-21.png"/><Relationship Id="rId22" Type="http://schemas.openxmlformats.org/officeDocument/2006/relationships/image" Target="../media/image-13-22.png"/><Relationship Id="rId23" Type="http://schemas.openxmlformats.org/officeDocument/2006/relationships/image" Target="../media/image-13-23.png"/><Relationship Id="rId24" Type="http://schemas.openxmlformats.org/officeDocument/2006/relationships/image" Target="../media/image-13-24.png"/><Relationship Id="rId25" Type="http://schemas.openxmlformats.org/officeDocument/2006/relationships/image" Target="../media/image-13-25.png"/><Relationship Id="rId26" Type="http://schemas.openxmlformats.org/officeDocument/2006/relationships/image" Target="../media/image-13-26.png"/><Relationship Id="rId27" Type="http://schemas.openxmlformats.org/officeDocument/2006/relationships/image" Target="../media/image-13-27.png"/><Relationship Id="rId28" Type="http://schemas.openxmlformats.org/officeDocument/2006/relationships/image" Target="../media/image-13-28.png"/><Relationship Id="rId29" Type="http://schemas.openxmlformats.org/officeDocument/2006/relationships/image" Target="../media/image-13-29.png"/><Relationship Id="rId30" Type="http://schemas.openxmlformats.org/officeDocument/2006/relationships/image" Target="../media/image-13-30.png"/><Relationship Id="rId31" Type="http://schemas.openxmlformats.org/officeDocument/2006/relationships/image" Target="../media/image-13-31.png"/><Relationship Id="rId32" Type="http://schemas.openxmlformats.org/officeDocument/2006/relationships/image" Target="../media/image-13-32.png"/><Relationship Id="rId33" Type="http://schemas.openxmlformats.org/officeDocument/2006/relationships/image" Target="../media/image-13-33.png"/><Relationship Id="rId34" Type="http://schemas.openxmlformats.org/officeDocument/2006/relationships/image" Target="../media/image-13-34.png"/><Relationship Id="rId35" Type="http://schemas.openxmlformats.org/officeDocument/2006/relationships/image" Target="../media/image-13-35.png"/><Relationship Id="rId36" Type="http://schemas.openxmlformats.org/officeDocument/2006/relationships/image" Target="../media/image-13-36.png"/><Relationship Id="rId37" Type="http://schemas.openxmlformats.org/officeDocument/2006/relationships/image" Target="../media/image-13-37.png"/><Relationship Id="rId38" Type="http://schemas.openxmlformats.org/officeDocument/2006/relationships/image" Target="../media/image-13-38.png"/><Relationship Id="rId39" Type="http://schemas.openxmlformats.org/officeDocument/2006/relationships/image" Target="../media/image-13-39.png"/><Relationship Id="rId40" Type="http://schemas.openxmlformats.org/officeDocument/2006/relationships/image" Target="../media/image-13-40.png"/><Relationship Id="rId41" Type="http://schemas.openxmlformats.org/officeDocument/2006/relationships/image" Target="../media/image-13-41.png"/><Relationship Id="rId42" Type="http://schemas.openxmlformats.org/officeDocument/2006/relationships/image" Target="../media/image-13-42.png"/><Relationship Id="rId43" Type="http://schemas.openxmlformats.org/officeDocument/2006/relationships/image" Target="../media/image-13-43.png"/><Relationship Id="rId44" Type="http://schemas.openxmlformats.org/officeDocument/2006/relationships/image" Target="../media/image-13-44.png"/><Relationship Id="rId45" Type="http://schemas.openxmlformats.org/officeDocument/2006/relationships/image" Target="../media/image-13-45.png"/><Relationship Id="rId46" Type="http://schemas.openxmlformats.org/officeDocument/2006/relationships/image" Target="../media/image-13-46.png"/><Relationship Id="rId47" Type="http://schemas.openxmlformats.org/officeDocument/2006/relationships/image" Target="../media/image-13-47.png"/><Relationship Id="rId48" Type="http://schemas.openxmlformats.org/officeDocument/2006/relationships/image" Target="../media/image-13-48.png"/><Relationship Id="rId49" Type="http://schemas.openxmlformats.org/officeDocument/2006/relationships/image" Target="../media/image-13-49.png"/><Relationship Id="rId50" Type="http://schemas.openxmlformats.org/officeDocument/2006/relationships/image" Target="../media/image-13-50.png"/><Relationship Id="rId51" Type="http://schemas.openxmlformats.org/officeDocument/2006/relationships/image" Target="../media/image-13-51.png"/><Relationship Id="rId52" Type="http://schemas.openxmlformats.org/officeDocument/2006/relationships/image" Target="../media/image-13-52.png"/><Relationship Id="rId53" Type="http://schemas.openxmlformats.org/officeDocument/2006/relationships/image" Target="../media/image-13-53.png"/><Relationship Id="rId54" Type="http://schemas.openxmlformats.org/officeDocument/2006/relationships/image" Target="../media/image-13-54.png"/><Relationship Id="rId55" Type="http://schemas.openxmlformats.org/officeDocument/2006/relationships/image" Target="../media/image-13-55.png"/><Relationship Id="rId56" Type="http://schemas.openxmlformats.org/officeDocument/2006/relationships/image" Target="../media/image-13-56.png"/><Relationship Id="rId57" Type="http://schemas.openxmlformats.org/officeDocument/2006/relationships/image" Target="../media/image-13-57.png"/><Relationship Id="rId58" Type="http://schemas.openxmlformats.org/officeDocument/2006/relationships/image" Target="../media/image-13-58.png"/><Relationship Id="rId59" Type="http://schemas.openxmlformats.org/officeDocument/2006/relationships/image" Target="../media/image-13-59.png"/><Relationship Id="rId60" Type="http://schemas.openxmlformats.org/officeDocument/2006/relationships/image" Target="../media/image-13-60.png"/><Relationship Id="rId61" Type="http://schemas.openxmlformats.org/officeDocument/2006/relationships/image" Target="../media/image-13-61.png"/><Relationship Id="rId62" Type="http://schemas.openxmlformats.org/officeDocument/2006/relationships/image" Target="../media/image-13-62.png"/><Relationship Id="rId63" Type="http://schemas.openxmlformats.org/officeDocument/2006/relationships/image" Target="../media/image-13-63.png"/><Relationship Id="rId64" Type="http://schemas.openxmlformats.org/officeDocument/2006/relationships/image" Target="../media/image-13-64.png"/><Relationship Id="rId65" Type="http://schemas.openxmlformats.org/officeDocument/2006/relationships/image" Target="../media/image-13-65.png"/><Relationship Id="rId66" Type="http://schemas.openxmlformats.org/officeDocument/2006/relationships/image" Target="../media/image-13-66.png"/><Relationship Id="rId67" Type="http://schemas.openxmlformats.org/officeDocument/2006/relationships/image" Target="../media/image-13-67.png"/><Relationship Id="rId68" Type="http://schemas.openxmlformats.org/officeDocument/2006/relationships/image" Target="../media/image-13-68.png"/><Relationship Id="rId69" Type="http://schemas.openxmlformats.org/officeDocument/2006/relationships/image" Target="../media/image-13-69.png"/><Relationship Id="rId70" Type="http://schemas.openxmlformats.org/officeDocument/2006/relationships/image" Target="../media/image-13-70.png"/><Relationship Id="rId71" Type="http://schemas.openxmlformats.org/officeDocument/2006/relationships/image" Target="../media/image-13-71.png"/><Relationship Id="rId72" Type="http://schemas.openxmlformats.org/officeDocument/2006/relationships/image" Target="../media/image-13-72.png"/><Relationship Id="rId73" Type="http://schemas.openxmlformats.org/officeDocument/2006/relationships/image" Target="../media/image-13-73.png"/><Relationship Id="rId74" Type="http://schemas.openxmlformats.org/officeDocument/2006/relationships/image" Target="../media/image-13-74.png"/><Relationship Id="rId75" Type="http://schemas.openxmlformats.org/officeDocument/2006/relationships/image" Target="../media/image-13-75.png"/><Relationship Id="rId76" Type="http://schemas.openxmlformats.org/officeDocument/2006/relationships/image" Target="../media/image-13-76.png"/><Relationship Id="rId77" Type="http://schemas.openxmlformats.org/officeDocument/2006/relationships/image" Target="../media/image-13-77.png"/><Relationship Id="rId78" Type="http://schemas.openxmlformats.org/officeDocument/2006/relationships/image" Target="../media/image-13-78.png"/><Relationship Id="rId79" Type="http://schemas.openxmlformats.org/officeDocument/2006/relationships/image" Target="../media/image-13-79.png"/><Relationship Id="rId80" Type="http://schemas.openxmlformats.org/officeDocument/2006/relationships/image" Target="../media/image-13-80.png"/><Relationship Id="rId81" Type="http://schemas.openxmlformats.org/officeDocument/2006/relationships/image" Target="../media/image-13-81.png"/><Relationship Id="rId82" Type="http://schemas.openxmlformats.org/officeDocument/2006/relationships/image" Target="../media/image-13-82.png"/><Relationship Id="rId83" Type="http://schemas.openxmlformats.org/officeDocument/2006/relationships/image" Target="../media/image-13-83.png"/><Relationship Id="rId84" Type="http://schemas.openxmlformats.org/officeDocument/2006/relationships/image" Target="../media/image-13-84.png"/><Relationship Id="rId85" Type="http://schemas.openxmlformats.org/officeDocument/2006/relationships/image" Target="../media/image-13-85.png"/><Relationship Id="rId86" Type="http://schemas.openxmlformats.org/officeDocument/2006/relationships/image" Target="../media/image-13-86.png"/><Relationship Id="rId87" Type="http://schemas.openxmlformats.org/officeDocument/2006/relationships/image" Target="../media/image-13-87.png"/><Relationship Id="rId88" Type="http://schemas.openxmlformats.org/officeDocument/2006/relationships/image" Target="../media/image-13-88.png"/><Relationship Id="rId89" Type="http://schemas.openxmlformats.org/officeDocument/2006/relationships/image" Target="../media/image-13-89.png"/><Relationship Id="rId90" Type="http://schemas.openxmlformats.org/officeDocument/2006/relationships/image" Target="../media/image-13-90.png"/><Relationship Id="rId91" Type="http://schemas.openxmlformats.org/officeDocument/2006/relationships/image" Target="../media/image-13-91.png"/><Relationship Id="rId92" Type="http://schemas.openxmlformats.org/officeDocument/2006/relationships/image" Target="../media/image-13-92.png"/><Relationship Id="rId93" Type="http://schemas.openxmlformats.org/officeDocument/2006/relationships/image" Target="../media/image-13-93.png"/><Relationship Id="rId94" Type="http://schemas.openxmlformats.org/officeDocument/2006/relationships/image" Target="../media/image-13-94.png"/><Relationship Id="rId95" Type="http://schemas.openxmlformats.org/officeDocument/2006/relationships/image" Target="../media/image-13-95.png"/><Relationship Id="rId96" Type="http://schemas.openxmlformats.org/officeDocument/2006/relationships/image" Target="../media/image-13-96.png"/><Relationship Id="rId97" Type="http://schemas.openxmlformats.org/officeDocument/2006/relationships/image" Target="../media/image-13-97.png"/><Relationship Id="rId98" Type="http://schemas.openxmlformats.org/officeDocument/2006/relationships/image" Target="../media/image-13-98.png"/><Relationship Id="rId99" Type="http://schemas.openxmlformats.org/officeDocument/2006/relationships/image" Target="../media/image-13-99.png"/><Relationship Id="rId100" Type="http://schemas.openxmlformats.org/officeDocument/2006/relationships/image" Target="../media/image-13-100.png"/><Relationship Id="rId101" Type="http://schemas.openxmlformats.org/officeDocument/2006/relationships/slideLayout" Target="../slideLayouts/slideLayout1.xml"/><Relationship Id="rId10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image" Target="../media/image-2-19.png"/><Relationship Id="rId20" Type="http://schemas.openxmlformats.org/officeDocument/2006/relationships/image" Target="../media/image-2-20.png"/><Relationship Id="rId21" Type="http://schemas.openxmlformats.org/officeDocument/2006/relationships/image" Target="../media/image-2-21.png"/><Relationship Id="rId22" Type="http://schemas.openxmlformats.org/officeDocument/2006/relationships/image" Target="../media/image-2-22.png"/><Relationship Id="rId23" Type="http://schemas.openxmlformats.org/officeDocument/2006/relationships/image" Target="../media/image-2-23.png"/><Relationship Id="rId24" Type="http://schemas.openxmlformats.org/officeDocument/2006/relationships/image" Target="../media/image-2-24.png"/><Relationship Id="rId25" Type="http://schemas.openxmlformats.org/officeDocument/2006/relationships/image" Target="../media/image-2-25.png"/><Relationship Id="rId26" Type="http://schemas.openxmlformats.org/officeDocument/2006/relationships/image" Target="../media/image-2-26.png"/><Relationship Id="rId27" Type="http://schemas.openxmlformats.org/officeDocument/2006/relationships/image" Target="../media/image-2-27.png"/><Relationship Id="rId28" Type="http://schemas.openxmlformats.org/officeDocument/2006/relationships/image" Target="../media/image-2-28.png"/><Relationship Id="rId29" Type="http://schemas.openxmlformats.org/officeDocument/2006/relationships/image" Target="../media/image-2-29.png"/><Relationship Id="rId30" Type="http://schemas.openxmlformats.org/officeDocument/2006/relationships/image" Target="../media/image-2-30.png"/><Relationship Id="rId31" Type="http://schemas.openxmlformats.org/officeDocument/2006/relationships/image" Target="../media/image-2-31.png"/><Relationship Id="rId32" Type="http://schemas.openxmlformats.org/officeDocument/2006/relationships/image" Target="../media/image-2-32.png"/><Relationship Id="rId33" Type="http://schemas.openxmlformats.org/officeDocument/2006/relationships/image" Target="../media/image-2-33.png"/><Relationship Id="rId34" Type="http://schemas.openxmlformats.org/officeDocument/2006/relationships/image" Target="../media/image-2-34.png"/><Relationship Id="rId35" Type="http://schemas.openxmlformats.org/officeDocument/2006/relationships/image" Target="../media/image-2-35.png"/><Relationship Id="rId36" Type="http://schemas.openxmlformats.org/officeDocument/2006/relationships/image" Target="../media/image-2-36.png"/><Relationship Id="rId37" Type="http://schemas.openxmlformats.org/officeDocument/2006/relationships/image" Target="../media/image-2-37.png"/><Relationship Id="rId38" Type="http://schemas.openxmlformats.org/officeDocument/2006/relationships/image" Target="../media/image-2-38.png"/><Relationship Id="rId39" Type="http://schemas.openxmlformats.org/officeDocument/2006/relationships/image" Target="../media/image-2-39.png"/><Relationship Id="rId40" Type="http://schemas.openxmlformats.org/officeDocument/2006/relationships/image" Target="../media/image-2-40.png"/><Relationship Id="rId41" Type="http://schemas.openxmlformats.org/officeDocument/2006/relationships/image" Target="../media/image-2-41.png"/><Relationship Id="rId42" Type="http://schemas.openxmlformats.org/officeDocument/2006/relationships/image" Target="../media/image-2-42.png"/><Relationship Id="rId43" Type="http://schemas.openxmlformats.org/officeDocument/2006/relationships/image" Target="../media/image-2-43.png"/><Relationship Id="rId44" Type="http://schemas.openxmlformats.org/officeDocument/2006/relationships/image" Target="../media/image-2-44.png"/><Relationship Id="rId45" Type="http://schemas.openxmlformats.org/officeDocument/2006/relationships/image" Target="../media/image-2-45.png"/><Relationship Id="rId46" Type="http://schemas.openxmlformats.org/officeDocument/2006/relationships/image" Target="../media/image-2-46.png"/><Relationship Id="rId47" Type="http://schemas.openxmlformats.org/officeDocument/2006/relationships/image" Target="../media/image-2-47.png"/><Relationship Id="rId48" Type="http://schemas.openxmlformats.org/officeDocument/2006/relationships/image" Target="../media/image-2-48.png"/><Relationship Id="rId49" Type="http://schemas.openxmlformats.org/officeDocument/2006/relationships/image" Target="../media/image-2-49.png"/><Relationship Id="rId50" Type="http://schemas.openxmlformats.org/officeDocument/2006/relationships/image" Target="../media/image-2-50.png"/><Relationship Id="rId51" Type="http://schemas.openxmlformats.org/officeDocument/2006/relationships/image" Target="../media/image-2-51.png"/><Relationship Id="rId52" Type="http://schemas.openxmlformats.org/officeDocument/2006/relationships/image" Target="../media/image-2-52.png"/><Relationship Id="rId53" Type="http://schemas.openxmlformats.org/officeDocument/2006/relationships/image" Target="../media/image-2-53.png"/><Relationship Id="rId54" Type="http://schemas.openxmlformats.org/officeDocument/2006/relationships/image" Target="../media/image-2-54.png"/><Relationship Id="rId55" Type="http://schemas.openxmlformats.org/officeDocument/2006/relationships/image" Target="../media/image-2-55.png"/><Relationship Id="rId56" Type="http://schemas.openxmlformats.org/officeDocument/2006/relationships/image" Target="../media/image-2-56.png"/><Relationship Id="rId57" Type="http://schemas.openxmlformats.org/officeDocument/2006/relationships/image" Target="../media/image-2-57.png"/><Relationship Id="rId58" Type="http://schemas.openxmlformats.org/officeDocument/2006/relationships/image" Target="../media/image-2-58.png"/><Relationship Id="rId59" Type="http://schemas.openxmlformats.org/officeDocument/2006/relationships/image" Target="../media/image-2-59.png"/><Relationship Id="rId60" Type="http://schemas.openxmlformats.org/officeDocument/2006/relationships/image" Target="../media/image-2-60.png"/><Relationship Id="rId61" Type="http://schemas.openxmlformats.org/officeDocument/2006/relationships/image" Target="../media/image-2-61.png"/><Relationship Id="rId62" Type="http://schemas.openxmlformats.org/officeDocument/2006/relationships/image" Target="../media/image-2-62.png"/><Relationship Id="rId63" Type="http://schemas.openxmlformats.org/officeDocument/2006/relationships/image" Target="../media/image-2-63.png"/><Relationship Id="rId64" Type="http://schemas.openxmlformats.org/officeDocument/2006/relationships/image" Target="../media/image-2-64.png"/><Relationship Id="rId65" Type="http://schemas.openxmlformats.org/officeDocument/2006/relationships/image" Target="../media/image-2-65.png"/><Relationship Id="rId66" Type="http://schemas.openxmlformats.org/officeDocument/2006/relationships/image" Target="../media/image-2-66.png"/><Relationship Id="rId67" Type="http://schemas.openxmlformats.org/officeDocument/2006/relationships/image" Target="../media/image-2-67.png"/><Relationship Id="rId68" Type="http://schemas.openxmlformats.org/officeDocument/2006/relationships/image" Target="../media/image-2-68.png"/><Relationship Id="rId69" Type="http://schemas.openxmlformats.org/officeDocument/2006/relationships/image" Target="../media/image-2-69.png"/><Relationship Id="rId70" Type="http://schemas.openxmlformats.org/officeDocument/2006/relationships/image" Target="../media/image-2-70.png"/><Relationship Id="rId71" Type="http://schemas.openxmlformats.org/officeDocument/2006/relationships/image" Target="../media/image-2-71.png"/><Relationship Id="rId72" Type="http://schemas.openxmlformats.org/officeDocument/2006/relationships/image" Target="../media/image-2-72.png"/><Relationship Id="rId73" Type="http://schemas.openxmlformats.org/officeDocument/2006/relationships/image" Target="../media/image-2-73.png"/><Relationship Id="rId74" Type="http://schemas.openxmlformats.org/officeDocument/2006/relationships/image" Target="../media/image-2-74.png"/><Relationship Id="rId75" Type="http://schemas.openxmlformats.org/officeDocument/2006/relationships/image" Target="../media/image-2-75.png"/><Relationship Id="rId76" Type="http://schemas.openxmlformats.org/officeDocument/2006/relationships/image" Target="../media/image-2-76.png"/><Relationship Id="rId77" Type="http://schemas.openxmlformats.org/officeDocument/2006/relationships/image" Target="../media/image-2-77.png"/><Relationship Id="rId78" Type="http://schemas.openxmlformats.org/officeDocument/2006/relationships/image" Target="../media/image-2-78.png"/><Relationship Id="rId79" Type="http://schemas.openxmlformats.org/officeDocument/2006/relationships/image" Target="../media/image-2-79.png"/><Relationship Id="rId80" Type="http://schemas.openxmlformats.org/officeDocument/2006/relationships/image" Target="../media/image-2-80.png"/><Relationship Id="rId81" Type="http://schemas.openxmlformats.org/officeDocument/2006/relationships/image" Target="../media/image-2-81.png"/><Relationship Id="rId82" Type="http://schemas.openxmlformats.org/officeDocument/2006/relationships/image" Target="../media/image-2-82.png"/><Relationship Id="rId83" Type="http://schemas.openxmlformats.org/officeDocument/2006/relationships/image" Target="../media/image-2-83.png"/><Relationship Id="rId84" Type="http://schemas.openxmlformats.org/officeDocument/2006/relationships/image" Target="../media/image-2-84.png"/><Relationship Id="rId85" Type="http://schemas.openxmlformats.org/officeDocument/2006/relationships/image" Target="../media/image-2-85.png"/><Relationship Id="rId86" Type="http://schemas.openxmlformats.org/officeDocument/2006/relationships/image" Target="../media/image-2-86.png"/><Relationship Id="rId87" Type="http://schemas.openxmlformats.org/officeDocument/2006/relationships/image" Target="../media/image-2-87.png"/><Relationship Id="rId88" Type="http://schemas.openxmlformats.org/officeDocument/2006/relationships/image" Target="../media/image-2-88.png"/><Relationship Id="rId89" Type="http://schemas.openxmlformats.org/officeDocument/2006/relationships/image" Target="../media/image-2-89.png"/><Relationship Id="rId90" Type="http://schemas.openxmlformats.org/officeDocument/2006/relationships/image" Target="../media/image-2-90.png"/><Relationship Id="rId91" Type="http://schemas.openxmlformats.org/officeDocument/2006/relationships/image" Target="../media/image-2-91.png"/><Relationship Id="rId92" Type="http://schemas.openxmlformats.org/officeDocument/2006/relationships/image" Target="../media/image-2-92.png"/><Relationship Id="rId93" Type="http://schemas.openxmlformats.org/officeDocument/2006/relationships/image" Target="../media/image-2-93.png"/><Relationship Id="rId94" Type="http://schemas.openxmlformats.org/officeDocument/2006/relationships/image" Target="../media/image-2-94.png"/><Relationship Id="rId95" Type="http://schemas.openxmlformats.org/officeDocument/2006/relationships/image" Target="../media/image-2-95.png"/><Relationship Id="rId96" Type="http://schemas.openxmlformats.org/officeDocument/2006/relationships/image" Target="../media/image-2-96.png"/><Relationship Id="rId97" Type="http://schemas.openxmlformats.org/officeDocument/2006/relationships/image" Target="../media/image-2-97.png"/><Relationship Id="rId98" Type="http://schemas.openxmlformats.org/officeDocument/2006/relationships/image" Target="../media/image-2-98.png"/><Relationship Id="rId99" Type="http://schemas.openxmlformats.org/officeDocument/2006/relationships/image" Target="../media/image-2-99.png"/><Relationship Id="rId100" Type="http://schemas.openxmlformats.org/officeDocument/2006/relationships/slideLayout" Target="../slideLayouts/slideLayout1.xml"/><Relationship Id="rId101"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image" Target="../media/image-21-10.png"/><Relationship Id="rId11" Type="http://schemas.openxmlformats.org/officeDocument/2006/relationships/image" Target="../media/image-21-11.png"/><Relationship Id="rId12" Type="http://schemas.openxmlformats.org/officeDocument/2006/relationships/image" Target="../media/image-21-12.png"/><Relationship Id="rId13" Type="http://schemas.openxmlformats.org/officeDocument/2006/relationships/image" Target="../media/image-21-13.png"/><Relationship Id="rId14" Type="http://schemas.openxmlformats.org/officeDocument/2006/relationships/image" Target="../media/image-21-14.png"/><Relationship Id="rId15" Type="http://schemas.openxmlformats.org/officeDocument/2006/relationships/image" Target="../media/image-21-15.png"/><Relationship Id="rId16" Type="http://schemas.openxmlformats.org/officeDocument/2006/relationships/image" Target="../media/image-21-16.png"/><Relationship Id="rId17" Type="http://schemas.openxmlformats.org/officeDocument/2006/relationships/image" Target="../media/image-21-17.png"/><Relationship Id="rId18" Type="http://schemas.openxmlformats.org/officeDocument/2006/relationships/image" Target="../media/image-21-18.png"/><Relationship Id="rId19" Type="http://schemas.openxmlformats.org/officeDocument/2006/relationships/image" Target="../media/image-21-19.png"/><Relationship Id="rId20" Type="http://schemas.openxmlformats.org/officeDocument/2006/relationships/image" Target="../media/image-21-20.png"/><Relationship Id="rId21" Type="http://schemas.openxmlformats.org/officeDocument/2006/relationships/image" Target="../media/image-21-21.png"/><Relationship Id="rId22" Type="http://schemas.openxmlformats.org/officeDocument/2006/relationships/image" Target="../media/image-21-22.png"/><Relationship Id="rId23" Type="http://schemas.openxmlformats.org/officeDocument/2006/relationships/image" Target="../media/image-21-23.png"/><Relationship Id="rId24" Type="http://schemas.openxmlformats.org/officeDocument/2006/relationships/image" Target="../media/image-21-24.png"/><Relationship Id="rId25" Type="http://schemas.openxmlformats.org/officeDocument/2006/relationships/image" Target="../media/image-21-25.png"/><Relationship Id="rId26" Type="http://schemas.openxmlformats.org/officeDocument/2006/relationships/image" Target="../media/image-21-26.png"/><Relationship Id="rId27" Type="http://schemas.openxmlformats.org/officeDocument/2006/relationships/image" Target="../media/image-21-27.png"/><Relationship Id="rId28" Type="http://schemas.openxmlformats.org/officeDocument/2006/relationships/image" Target="../media/image-21-28.png"/><Relationship Id="rId29" Type="http://schemas.openxmlformats.org/officeDocument/2006/relationships/image" Target="../media/image-21-29.png"/><Relationship Id="rId30" Type="http://schemas.openxmlformats.org/officeDocument/2006/relationships/image" Target="../media/image-21-30.png"/><Relationship Id="rId31" Type="http://schemas.openxmlformats.org/officeDocument/2006/relationships/image" Target="../media/image-21-31.png"/><Relationship Id="rId32" Type="http://schemas.openxmlformats.org/officeDocument/2006/relationships/image" Target="../media/image-21-32.png"/><Relationship Id="rId33" Type="http://schemas.openxmlformats.org/officeDocument/2006/relationships/image" Target="../media/image-21-33.png"/><Relationship Id="rId34" Type="http://schemas.openxmlformats.org/officeDocument/2006/relationships/image" Target="../media/image-21-34.png"/><Relationship Id="rId35" Type="http://schemas.openxmlformats.org/officeDocument/2006/relationships/image" Target="../media/image-21-35.png"/><Relationship Id="rId36" Type="http://schemas.openxmlformats.org/officeDocument/2006/relationships/image" Target="../media/image-21-36.png"/><Relationship Id="rId37" Type="http://schemas.openxmlformats.org/officeDocument/2006/relationships/image" Target="../media/image-21-37.png"/><Relationship Id="rId38" Type="http://schemas.openxmlformats.org/officeDocument/2006/relationships/image" Target="../media/image-21-38.png"/><Relationship Id="rId39" Type="http://schemas.openxmlformats.org/officeDocument/2006/relationships/image" Target="../media/image-21-39.png"/><Relationship Id="rId40" Type="http://schemas.openxmlformats.org/officeDocument/2006/relationships/image" Target="../media/image-21-40.png"/><Relationship Id="rId41" Type="http://schemas.openxmlformats.org/officeDocument/2006/relationships/image" Target="../media/image-21-41.png"/><Relationship Id="rId42" Type="http://schemas.openxmlformats.org/officeDocument/2006/relationships/image" Target="../media/image-21-42.png"/><Relationship Id="rId43" Type="http://schemas.openxmlformats.org/officeDocument/2006/relationships/image" Target="../media/image-21-43.png"/><Relationship Id="rId44" Type="http://schemas.openxmlformats.org/officeDocument/2006/relationships/image" Target="../media/image-21-44.png"/><Relationship Id="rId45" Type="http://schemas.openxmlformats.org/officeDocument/2006/relationships/image" Target="../media/image-21-45.png"/><Relationship Id="rId46" Type="http://schemas.openxmlformats.org/officeDocument/2006/relationships/image" Target="../media/image-21-46.png"/><Relationship Id="rId47" Type="http://schemas.openxmlformats.org/officeDocument/2006/relationships/image" Target="../media/image-21-47.png"/><Relationship Id="rId48" Type="http://schemas.openxmlformats.org/officeDocument/2006/relationships/image" Target="../media/image-21-48.png"/><Relationship Id="rId49" Type="http://schemas.openxmlformats.org/officeDocument/2006/relationships/image" Target="../media/image-21-49.png"/><Relationship Id="rId50" Type="http://schemas.openxmlformats.org/officeDocument/2006/relationships/image" Target="../media/image-21-50.png"/><Relationship Id="rId51" Type="http://schemas.openxmlformats.org/officeDocument/2006/relationships/image" Target="../media/image-21-51.png"/><Relationship Id="rId52" Type="http://schemas.openxmlformats.org/officeDocument/2006/relationships/image" Target="../media/image-21-52.png"/><Relationship Id="rId53" Type="http://schemas.openxmlformats.org/officeDocument/2006/relationships/image" Target="../media/image-21-53.png"/><Relationship Id="rId54" Type="http://schemas.openxmlformats.org/officeDocument/2006/relationships/image" Target="../media/image-21-54.png"/><Relationship Id="rId55" Type="http://schemas.openxmlformats.org/officeDocument/2006/relationships/image" Target="../media/image-21-55.png"/><Relationship Id="rId56" Type="http://schemas.openxmlformats.org/officeDocument/2006/relationships/image" Target="../media/image-21-56.png"/><Relationship Id="rId57" Type="http://schemas.openxmlformats.org/officeDocument/2006/relationships/image" Target="../media/image-21-57.png"/><Relationship Id="rId58" Type="http://schemas.openxmlformats.org/officeDocument/2006/relationships/image" Target="../media/image-21-58.png"/><Relationship Id="rId59" Type="http://schemas.openxmlformats.org/officeDocument/2006/relationships/image" Target="../media/image-21-59.png"/><Relationship Id="rId60" Type="http://schemas.openxmlformats.org/officeDocument/2006/relationships/image" Target="../media/image-21-60.png"/><Relationship Id="rId61" Type="http://schemas.openxmlformats.org/officeDocument/2006/relationships/image" Target="../media/image-21-61.png"/><Relationship Id="rId62" Type="http://schemas.openxmlformats.org/officeDocument/2006/relationships/image" Target="../media/image-21-62.png"/><Relationship Id="rId63" Type="http://schemas.openxmlformats.org/officeDocument/2006/relationships/image" Target="../media/image-21-63.png"/><Relationship Id="rId64" Type="http://schemas.openxmlformats.org/officeDocument/2006/relationships/image" Target="../media/image-21-64.png"/><Relationship Id="rId65" Type="http://schemas.openxmlformats.org/officeDocument/2006/relationships/image" Target="../media/image-21-65.png"/><Relationship Id="rId66" Type="http://schemas.openxmlformats.org/officeDocument/2006/relationships/image" Target="../media/image-21-66.png"/><Relationship Id="rId67" Type="http://schemas.openxmlformats.org/officeDocument/2006/relationships/image" Target="../media/image-21-67.png"/><Relationship Id="rId68" Type="http://schemas.openxmlformats.org/officeDocument/2006/relationships/image" Target="../media/image-21-68.png"/><Relationship Id="rId69" Type="http://schemas.openxmlformats.org/officeDocument/2006/relationships/image" Target="../media/image-21-69.png"/><Relationship Id="rId70" Type="http://schemas.openxmlformats.org/officeDocument/2006/relationships/image" Target="../media/image-21-70.png"/><Relationship Id="rId71" Type="http://schemas.openxmlformats.org/officeDocument/2006/relationships/image" Target="../media/image-21-71.png"/><Relationship Id="rId72" Type="http://schemas.openxmlformats.org/officeDocument/2006/relationships/image" Target="../media/image-21-72.png"/><Relationship Id="rId73" Type="http://schemas.openxmlformats.org/officeDocument/2006/relationships/image" Target="../media/image-21-73.png"/><Relationship Id="rId74" Type="http://schemas.openxmlformats.org/officeDocument/2006/relationships/image" Target="../media/image-21-74.png"/><Relationship Id="rId75" Type="http://schemas.openxmlformats.org/officeDocument/2006/relationships/image" Target="../media/image-21-75.png"/><Relationship Id="rId76" Type="http://schemas.openxmlformats.org/officeDocument/2006/relationships/image" Target="../media/image-21-76.png"/><Relationship Id="rId77" Type="http://schemas.openxmlformats.org/officeDocument/2006/relationships/image" Target="../media/image-21-77.png"/><Relationship Id="rId78" Type="http://schemas.openxmlformats.org/officeDocument/2006/relationships/image" Target="../media/image-21-78.png"/><Relationship Id="rId79" Type="http://schemas.openxmlformats.org/officeDocument/2006/relationships/image" Target="../media/image-21-79.png"/><Relationship Id="rId80" Type="http://schemas.openxmlformats.org/officeDocument/2006/relationships/image" Target="../media/image-21-80.png"/><Relationship Id="rId81" Type="http://schemas.openxmlformats.org/officeDocument/2006/relationships/image" Target="../media/image-21-81.png"/><Relationship Id="rId82" Type="http://schemas.openxmlformats.org/officeDocument/2006/relationships/image" Target="../media/image-21-82.png"/><Relationship Id="rId83" Type="http://schemas.openxmlformats.org/officeDocument/2006/relationships/image" Target="../media/image-21-83.png"/><Relationship Id="rId84" Type="http://schemas.openxmlformats.org/officeDocument/2006/relationships/image" Target="../media/image-21-84.png"/><Relationship Id="rId85" Type="http://schemas.openxmlformats.org/officeDocument/2006/relationships/image" Target="../media/image-21-85.png"/><Relationship Id="rId86" Type="http://schemas.openxmlformats.org/officeDocument/2006/relationships/image" Target="../media/image-21-86.png"/><Relationship Id="rId87" Type="http://schemas.openxmlformats.org/officeDocument/2006/relationships/image" Target="../media/image-21-87.png"/><Relationship Id="rId88" Type="http://schemas.openxmlformats.org/officeDocument/2006/relationships/image" Target="../media/image-21-88.png"/><Relationship Id="rId89" Type="http://schemas.openxmlformats.org/officeDocument/2006/relationships/image" Target="../media/image-21-89.png"/><Relationship Id="rId90" Type="http://schemas.openxmlformats.org/officeDocument/2006/relationships/image" Target="../media/image-21-90.png"/><Relationship Id="rId91" Type="http://schemas.openxmlformats.org/officeDocument/2006/relationships/image" Target="../media/image-21-91.png"/><Relationship Id="rId92" Type="http://schemas.openxmlformats.org/officeDocument/2006/relationships/image" Target="../media/image-21-92.png"/><Relationship Id="rId93" Type="http://schemas.openxmlformats.org/officeDocument/2006/relationships/image" Target="../media/image-21-93.png"/><Relationship Id="rId94" Type="http://schemas.openxmlformats.org/officeDocument/2006/relationships/image" Target="../media/image-21-94.png"/><Relationship Id="rId95" Type="http://schemas.openxmlformats.org/officeDocument/2006/relationships/image" Target="../media/image-21-95.png"/><Relationship Id="rId96" Type="http://schemas.openxmlformats.org/officeDocument/2006/relationships/image" Target="../media/image-21-96.png"/><Relationship Id="rId97" Type="http://schemas.openxmlformats.org/officeDocument/2006/relationships/image" Target="../media/image-21-97.png"/><Relationship Id="rId98" Type="http://schemas.openxmlformats.org/officeDocument/2006/relationships/image" Target="../media/image-21-98.png"/><Relationship Id="rId99" Type="http://schemas.openxmlformats.org/officeDocument/2006/relationships/image" Target="../media/image-21-99.png"/><Relationship Id="rId100" Type="http://schemas.openxmlformats.org/officeDocument/2006/relationships/image" Target="../media/image-21-100.png"/><Relationship Id="rId101" Type="http://schemas.openxmlformats.org/officeDocument/2006/relationships/image" Target="../media/image-21-101.png"/><Relationship Id="rId102" Type="http://schemas.openxmlformats.org/officeDocument/2006/relationships/image" Target="../media/image-21-102.png"/><Relationship Id="rId103" Type="http://schemas.openxmlformats.org/officeDocument/2006/relationships/image" Target="../media/image-21-103.png"/><Relationship Id="rId104" Type="http://schemas.openxmlformats.org/officeDocument/2006/relationships/image" Target="../media/image-21-104.png"/><Relationship Id="rId105" Type="http://schemas.openxmlformats.org/officeDocument/2006/relationships/image" Target="../media/image-21-105.png"/><Relationship Id="rId106" Type="http://schemas.openxmlformats.org/officeDocument/2006/relationships/image" Target="../media/image-21-106.png"/><Relationship Id="rId107" Type="http://schemas.openxmlformats.org/officeDocument/2006/relationships/image" Target="../media/image-21-107.png"/><Relationship Id="rId108" Type="http://schemas.openxmlformats.org/officeDocument/2006/relationships/image" Target="../media/image-21-108.png"/><Relationship Id="rId109" Type="http://schemas.openxmlformats.org/officeDocument/2006/relationships/image" Target="../media/image-21-109.png"/><Relationship Id="rId110" Type="http://schemas.openxmlformats.org/officeDocument/2006/relationships/image" Target="../media/image-21-110.png"/><Relationship Id="rId111" Type="http://schemas.openxmlformats.org/officeDocument/2006/relationships/image" Target="../media/image-21-111.png"/><Relationship Id="rId112" Type="http://schemas.openxmlformats.org/officeDocument/2006/relationships/image" Target="../media/image-21-112.png"/><Relationship Id="rId113" Type="http://schemas.openxmlformats.org/officeDocument/2006/relationships/image" Target="../media/image-21-113.png"/><Relationship Id="rId114" Type="http://schemas.openxmlformats.org/officeDocument/2006/relationships/image" Target="../media/image-21-114.png"/><Relationship Id="rId115" Type="http://schemas.openxmlformats.org/officeDocument/2006/relationships/image" Target="../media/image-21-115.png"/><Relationship Id="rId116" Type="http://schemas.openxmlformats.org/officeDocument/2006/relationships/image" Target="../media/image-21-116.png"/><Relationship Id="rId117" Type="http://schemas.openxmlformats.org/officeDocument/2006/relationships/image" Target="../media/image-21-117.png"/><Relationship Id="rId118" Type="http://schemas.openxmlformats.org/officeDocument/2006/relationships/image" Target="../media/image-21-118.png"/><Relationship Id="rId119" Type="http://schemas.openxmlformats.org/officeDocument/2006/relationships/image" Target="../media/image-21-119.png"/><Relationship Id="rId120" Type="http://schemas.openxmlformats.org/officeDocument/2006/relationships/image" Target="../media/image-21-120.png"/><Relationship Id="rId121" Type="http://schemas.openxmlformats.org/officeDocument/2006/relationships/image" Target="../media/image-21-121.png"/><Relationship Id="rId122" Type="http://schemas.openxmlformats.org/officeDocument/2006/relationships/image" Target="../media/image-21-122.png"/><Relationship Id="rId123" Type="http://schemas.openxmlformats.org/officeDocument/2006/relationships/image" Target="../media/image-21-123.png"/><Relationship Id="rId124" Type="http://schemas.openxmlformats.org/officeDocument/2006/relationships/image" Target="../media/image-21-124.png"/><Relationship Id="rId125" Type="http://schemas.openxmlformats.org/officeDocument/2006/relationships/image" Target="../media/image-21-125.png"/><Relationship Id="rId126" Type="http://schemas.openxmlformats.org/officeDocument/2006/relationships/image" Target="../media/image-21-126.png"/><Relationship Id="rId127" Type="http://schemas.openxmlformats.org/officeDocument/2006/relationships/image" Target="../media/image-21-127.png"/><Relationship Id="rId128" Type="http://schemas.openxmlformats.org/officeDocument/2006/relationships/image" Target="../media/image-21-128.png"/><Relationship Id="rId129" Type="http://schemas.openxmlformats.org/officeDocument/2006/relationships/image" Target="../media/image-21-129.png"/><Relationship Id="rId130" Type="http://schemas.openxmlformats.org/officeDocument/2006/relationships/image" Target="../media/image-21-130.png"/><Relationship Id="rId131" Type="http://schemas.openxmlformats.org/officeDocument/2006/relationships/image" Target="../media/image-21-131.png"/><Relationship Id="rId132" Type="http://schemas.openxmlformats.org/officeDocument/2006/relationships/image" Target="../media/image-21-132.png"/><Relationship Id="rId133" Type="http://schemas.openxmlformats.org/officeDocument/2006/relationships/image" Target="../media/image-21-133.png"/><Relationship Id="rId134" Type="http://schemas.openxmlformats.org/officeDocument/2006/relationships/image" Target="../media/image-21-134.png"/><Relationship Id="rId135" Type="http://schemas.openxmlformats.org/officeDocument/2006/relationships/image" Target="../media/image-21-135.png"/><Relationship Id="rId136" Type="http://schemas.openxmlformats.org/officeDocument/2006/relationships/image" Target="../media/image-21-136.png"/><Relationship Id="rId137" Type="http://schemas.openxmlformats.org/officeDocument/2006/relationships/image" Target="../media/image-21-137.png"/><Relationship Id="rId138" Type="http://schemas.openxmlformats.org/officeDocument/2006/relationships/image" Target="../media/image-21-138.png"/><Relationship Id="rId139" Type="http://schemas.openxmlformats.org/officeDocument/2006/relationships/image" Target="../media/image-21-139.png"/><Relationship Id="rId140" Type="http://schemas.openxmlformats.org/officeDocument/2006/relationships/image" Target="../media/image-21-140.png"/><Relationship Id="rId141" Type="http://schemas.openxmlformats.org/officeDocument/2006/relationships/image" Target="../media/image-21-141.png"/><Relationship Id="rId142" Type="http://schemas.openxmlformats.org/officeDocument/2006/relationships/image" Target="../media/image-21-142.png"/><Relationship Id="rId143" Type="http://schemas.openxmlformats.org/officeDocument/2006/relationships/image" Target="../media/image-21-143.png"/><Relationship Id="rId144" Type="http://schemas.openxmlformats.org/officeDocument/2006/relationships/image" Target="../media/image-21-144.png"/><Relationship Id="rId145" Type="http://schemas.openxmlformats.org/officeDocument/2006/relationships/image" Target="../media/image-21-145.png"/><Relationship Id="rId146" Type="http://schemas.openxmlformats.org/officeDocument/2006/relationships/image" Target="../media/image-21-146.png"/><Relationship Id="rId147" Type="http://schemas.openxmlformats.org/officeDocument/2006/relationships/image" Target="../media/image-21-147.png"/><Relationship Id="rId148" Type="http://schemas.openxmlformats.org/officeDocument/2006/relationships/image" Target="../media/image-21-148.png"/><Relationship Id="rId149" Type="http://schemas.openxmlformats.org/officeDocument/2006/relationships/image" Target="../media/image-21-149.png"/><Relationship Id="rId150" Type="http://schemas.openxmlformats.org/officeDocument/2006/relationships/image" Target="../media/image-21-150.png"/><Relationship Id="rId151" Type="http://schemas.openxmlformats.org/officeDocument/2006/relationships/image" Target="../media/image-21-151.png"/><Relationship Id="rId152" Type="http://schemas.openxmlformats.org/officeDocument/2006/relationships/image" Target="../media/image-21-152.png"/><Relationship Id="rId153" Type="http://schemas.openxmlformats.org/officeDocument/2006/relationships/image" Target="../media/image-21-153.png"/><Relationship Id="rId154" Type="http://schemas.openxmlformats.org/officeDocument/2006/relationships/image" Target="../media/image-21-154.png"/><Relationship Id="rId155" Type="http://schemas.openxmlformats.org/officeDocument/2006/relationships/image" Target="../media/image-21-155.png"/><Relationship Id="rId156" Type="http://schemas.openxmlformats.org/officeDocument/2006/relationships/image" Target="../media/image-21-156.png"/><Relationship Id="rId157" Type="http://schemas.openxmlformats.org/officeDocument/2006/relationships/image" Target="../media/image-21-157.png"/><Relationship Id="rId158" Type="http://schemas.openxmlformats.org/officeDocument/2006/relationships/image" Target="../media/image-21-158.png"/><Relationship Id="rId159" Type="http://schemas.openxmlformats.org/officeDocument/2006/relationships/image" Target="../media/image-21-159.png"/><Relationship Id="rId160" Type="http://schemas.openxmlformats.org/officeDocument/2006/relationships/image" Target="../media/image-21-160.png"/><Relationship Id="rId161" Type="http://schemas.openxmlformats.org/officeDocument/2006/relationships/image" Target="../media/image-21-161.png"/><Relationship Id="rId162" Type="http://schemas.openxmlformats.org/officeDocument/2006/relationships/image" Target="../media/image-21-162.png"/><Relationship Id="rId163" Type="http://schemas.openxmlformats.org/officeDocument/2006/relationships/image" Target="../media/image-21-163.png"/><Relationship Id="rId164" Type="http://schemas.openxmlformats.org/officeDocument/2006/relationships/image" Target="../media/image-21-164.png"/><Relationship Id="rId165" Type="http://schemas.openxmlformats.org/officeDocument/2006/relationships/image" Target="../media/image-21-165.png"/><Relationship Id="rId166" Type="http://schemas.openxmlformats.org/officeDocument/2006/relationships/image" Target="../media/image-21-166.png"/><Relationship Id="rId167" Type="http://schemas.openxmlformats.org/officeDocument/2006/relationships/image" Target="../media/image-21-167.png"/><Relationship Id="rId168" Type="http://schemas.openxmlformats.org/officeDocument/2006/relationships/image" Target="../media/image-21-168.png"/><Relationship Id="rId169" Type="http://schemas.openxmlformats.org/officeDocument/2006/relationships/image" Target="../media/image-21-169.png"/><Relationship Id="rId170" Type="http://schemas.openxmlformats.org/officeDocument/2006/relationships/image" Target="../media/image-21-170.png"/><Relationship Id="rId171" Type="http://schemas.openxmlformats.org/officeDocument/2006/relationships/image" Target="../media/image-21-171.png"/><Relationship Id="rId172" Type="http://schemas.openxmlformats.org/officeDocument/2006/relationships/image" Target="../media/image-21-172.png"/><Relationship Id="rId173" Type="http://schemas.openxmlformats.org/officeDocument/2006/relationships/image" Target="../media/image-21-173.png"/><Relationship Id="rId174" Type="http://schemas.openxmlformats.org/officeDocument/2006/relationships/image" Target="../media/image-21-174.png"/><Relationship Id="rId175" Type="http://schemas.openxmlformats.org/officeDocument/2006/relationships/image" Target="../media/image-21-175.png"/><Relationship Id="rId176" Type="http://schemas.openxmlformats.org/officeDocument/2006/relationships/image" Target="../media/image-21-176.png"/><Relationship Id="rId177" Type="http://schemas.openxmlformats.org/officeDocument/2006/relationships/image" Target="../media/image-21-177.png"/><Relationship Id="rId178" Type="http://schemas.openxmlformats.org/officeDocument/2006/relationships/image" Target="../media/image-21-178.png"/><Relationship Id="rId179" Type="http://schemas.openxmlformats.org/officeDocument/2006/relationships/image" Target="../media/image-21-179.png"/><Relationship Id="rId180" Type="http://schemas.openxmlformats.org/officeDocument/2006/relationships/image" Target="../media/image-21-180.png"/><Relationship Id="rId181" Type="http://schemas.openxmlformats.org/officeDocument/2006/relationships/image" Target="../media/image-21-181.png"/><Relationship Id="rId182" Type="http://schemas.openxmlformats.org/officeDocument/2006/relationships/image" Target="../media/image-21-182.png"/><Relationship Id="rId183" Type="http://schemas.openxmlformats.org/officeDocument/2006/relationships/image" Target="../media/image-21-183.png"/><Relationship Id="rId184" Type="http://schemas.openxmlformats.org/officeDocument/2006/relationships/image" Target="../media/image-21-184.png"/><Relationship Id="rId185" Type="http://schemas.openxmlformats.org/officeDocument/2006/relationships/image" Target="../media/image-21-185.png"/><Relationship Id="rId186" Type="http://schemas.openxmlformats.org/officeDocument/2006/relationships/image" Target="../media/image-21-186.png"/><Relationship Id="rId187" Type="http://schemas.openxmlformats.org/officeDocument/2006/relationships/image" Target="../media/image-21-187.png"/><Relationship Id="rId188" Type="http://schemas.openxmlformats.org/officeDocument/2006/relationships/image" Target="../media/image-21-188.png"/><Relationship Id="rId189" Type="http://schemas.openxmlformats.org/officeDocument/2006/relationships/image" Target="../media/image-21-189.png"/><Relationship Id="rId190" Type="http://schemas.openxmlformats.org/officeDocument/2006/relationships/image" Target="../media/image-21-190.png"/><Relationship Id="rId191" Type="http://schemas.openxmlformats.org/officeDocument/2006/relationships/image" Target="../media/image-21-191.png"/><Relationship Id="rId192" Type="http://schemas.openxmlformats.org/officeDocument/2006/relationships/image" Target="../media/image-21-192.png"/><Relationship Id="rId193" Type="http://schemas.openxmlformats.org/officeDocument/2006/relationships/image" Target="../media/image-21-193.png"/><Relationship Id="rId194" Type="http://schemas.openxmlformats.org/officeDocument/2006/relationships/image" Target="../media/image-21-194.png"/><Relationship Id="rId195" Type="http://schemas.openxmlformats.org/officeDocument/2006/relationships/image" Target="../media/image-21-195.png"/><Relationship Id="rId196" Type="http://schemas.openxmlformats.org/officeDocument/2006/relationships/image" Target="../media/image-21-196.png"/><Relationship Id="rId197" Type="http://schemas.openxmlformats.org/officeDocument/2006/relationships/image" Target="../media/image-21-197.png"/><Relationship Id="rId198" Type="http://schemas.openxmlformats.org/officeDocument/2006/relationships/image" Target="../media/image-21-198.png"/><Relationship Id="rId199" Type="http://schemas.openxmlformats.org/officeDocument/2006/relationships/image" Target="../media/image-21-199.png"/><Relationship Id="rId200" Type="http://schemas.openxmlformats.org/officeDocument/2006/relationships/image" Target="../media/image-21-200.png"/><Relationship Id="rId201" Type="http://schemas.openxmlformats.org/officeDocument/2006/relationships/image" Target="../media/image-21-201.png"/><Relationship Id="rId202" Type="http://schemas.openxmlformats.org/officeDocument/2006/relationships/image" Target="../media/image-21-202.png"/><Relationship Id="rId203" Type="http://schemas.openxmlformats.org/officeDocument/2006/relationships/image" Target="../media/image-21-203.png"/><Relationship Id="rId204" Type="http://schemas.openxmlformats.org/officeDocument/2006/relationships/image" Target="../media/image-21-204.png"/><Relationship Id="rId205" Type="http://schemas.openxmlformats.org/officeDocument/2006/relationships/image" Target="../media/image-21-205.png"/><Relationship Id="rId206" Type="http://schemas.openxmlformats.org/officeDocument/2006/relationships/image" Target="../media/image-21-206.png"/><Relationship Id="rId207" Type="http://schemas.openxmlformats.org/officeDocument/2006/relationships/image" Target="../media/image-21-207.png"/><Relationship Id="rId208" Type="http://schemas.openxmlformats.org/officeDocument/2006/relationships/image" Target="../media/image-21-208.png"/><Relationship Id="rId209" Type="http://schemas.openxmlformats.org/officeDocument/2006/relationships/image" Target="../media/image-21-209.png"/><Relationship Id="rId210" Type="http://schemas.openxmlformats.org/officeDocument/2006/relationships/image" Target="../media/image-21-210.png"/><Relationship Id="rId211" Type="http://schemas.openxmlformats.org/officeDocument/2006/relationships/image" Target="../media/image-21-211.png"/><Relationship Id="rId212" Type="http://schemas.openxmlformats.org/officeDocument/2006/relationships/image" Target="../media/image-21-212.png"/><Relationship Id="rId213" Type="http://schemas.openxmlformats.org/officeDocument/2006/relationships/image" Target="../media/image-21-213.png"/><Relationship Id="rId214" Type="http://schemas.openxmlformats.org/officeDocument/2006/relationships/image" Target="../media/image-21-214.png"/><Relationship Id="rId215" Type="http://schemas.openxmlformats.org/officeDocument/2006/relationships/image" Target="../media/image-21-215.png"/><Relationship Id="rId216" Type="http://schemas.openxmlformats.org/officeDocument/2006/relationships/image" Target="../media/image-21-216.png"/><Relationship Id="rId217" Type="http://schemas.openxmlformats.org/officeDocument/2006/relationships/image" Target="../media/image-21-217.png"/><Relationship Id="rId218" Type="http://schemas.openxmlformats.org/officeDocument/2006/relationships/image" Target="../media/image-21-218.png"/><Relationship Id="rId219" Type="http://schemas.openxmlformats.org/officeDocument/2006/relationships/image" Target="../media/image-21-219.png"/><Relationship Id="rId220" Type="http://schemas.openxmlformats.org/officeDocument/2006/relationships/image" Target="../media/image-21-220.png"/><Relationship Id="rId221" Type="http://schemas.openxmlformats.org/officeDocument/2006/relationships/image" Target="../media/image-21-221.png"/><Relationship Id="rId222" Type="http://schemas.openxmlformats.org/officeDocument/2006/relationships/image" Target="../media/image-21-222.png"/><Relationship Id="rId223" Type="http://schemas.openxmlformats.org/officeDocument/2006/relationships/image" Target="../media/image-21-223.png"/><Relationship Id="rId224" Type="http://schemas.openxmlformats.org/officeDocument/2006/relationships/image" Target="../media/image-21-224.png"/><Relationship Id="rId225" Type="http://schemas.openxmlformats.org/officeDocument/2006/relationships/image" Target="../media/image-21-225.png"/><Relationship Id="rId226" Type="http://schemas.openxmlformats.org/officeDocument/2006/relationships/image" Target="../media/image-21-226.png"/><Relationship Id="rId227" Type="http://schemas.openxmlformats.org/officeDocument/2006/relationships/image" Target="../media/image-21-227.png"/><Relationship Id="rId228" Type="http://schemas.openxmlformats.org/officeDocument/2006/relationships/image" Target="../media/image-21-228.png"/><Relationship Id="rId229" Type="http://schemas.openxmlformats.org/officeDocument/2006/relationships/image" Target="../media/image-21-229.png"/><Relationship Id="rId230" Type="http://schemas.openxmlformats.org/officeDocument/2006/relationships/image" Target="../media/image-21-230.png"/><Relationship Id="rId231" Type="http://schemas.openxmlformats.org/officeDocument/2006/relationships/image" Target="../media/image-21-231.png"/><Relationship Id="rId232" Type="http://schemas.openxmlformats.org/officeDocument/2006/relationships/image" Target="../media/image-21-232.png"/><Relationship Id="rId233" Type="http://schemas.openxmlformats.org/officeDocument/2006/relationships/image" Target="../media/image-21-233.png"/><Relationship Id="rId234" Type="http://schemas.openxmlformats.org/officeDocument/2006/relationships/image" Target="../media/image-21-234.png"/><Relationship Id="rId235" Type="http://schemas.openxmlformats.org/officeDocument/2006/relationships/image" Target="../media/image-21-235.png"/><Relationship Id="rId236" Type="http://schemas.openxmlformats.org/officeDocument/2006/relationships/image" Target="../media/image-21-236.png"/><Relationship Id="rId237" Type="http://schemas.openxmlformats.org/officeDocument/2006/relationships/image" Target="../media/image-21-237.png"/><Relationship Id="rId238" Type="http://schemas.openxmlformats.org/officeDocument/2006/relationships/image" Target="../media/image-21-238.png"/><Relationship Id="rId239" Type="http://schemas.openxmlformats.org/officeDocument/2006/relationships/image" Target="../media/image-21-239.png"/><Relationship Id="rId240" Type="http://schemas.openxmlformats.org/officeDocument/2006/relationships/image" Target="../media/image-21-240.png"/><Relationship Id="rId241" Type="http://schemas.openxmlformats.org/officeDocument/2006/relationships/image" Target="../media/image-21-241.png"/><Relationship Id="rId242" Type="http://schemas.openxmlformats.org/officeDocument/2006/relationships/image" Target="../media/image-21-242.png"/><Relationship Id="rId243" Type="http://schemas.openxmlformats.org/officeDocument/2006/relationships/slideLayout" Target="../slideLayouts/slideLayout1.xml"/><Relationship Id="rId24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8.png"/><Relationship Id="rId9" Type="http://schemas.openxmlformats.org/officeDocument/2006/relationships/image" Target="../media/image-23-9.png"/><Relationship Id="rId10" Type="http://schemas.openxmlformats.org/officeDocument/2006/relationships/image" Target="../media/image-23-10.png"/><Relationship Id="rId11" Type="http://schemas.openxmlformats.org/officeDocument/2006/relationships/image" Target="../media/image-23-11.png"/><Relationship Id="rId12" Type="http://schemas.openxmlformats.org/officeDocument/2006/relationships/image" Target="../media/image-23-12.png"/><Relationship Id="rId13" Type="http://schemas.openxmlformats.org/officeDocument/2006/relationships/image" Target="../media/image-23-13.png"/><Relationship Id="rId14" Type="http://schemas.openxmlformats.org/officeDocument/2006/relationships/image" Target="../media/image-23-14.png"/><Relationship Id="rId15" Type="http://schemas.openxmlformats.org/officeDocument/2006/relationships/image" Target="../media/image-23-15.png"/><Relationship Id="rId16" Type="http://schemas.openxmlformats.org/officeDocument/2006/relationships/image" Target="../media/image-23-16.png"/><Relationship Id="rId17" Type="http://schemas.openxmlformats.org/officeDocument/2006/relationships/image" Target="../media/image-23-17.png"/><Relationship Id="rId18" Type="http://schemas.openxmlformats.org/officeDocument/2006/relationships/image" Target="../media/image-23-18.png"/><Relationship Id="rId19" Type="http://schemas.openxmlformats.org/officeDocument/2006/relationships/image" Target="../media/image-23-19.png"/><Relationship Id="rId20" Type="http://schemas.openxmlformats.org/officeDocument/2006/relationships/image" Target="../media/image-23-20.png"/><Relationship Id="rId21" Type="http://schemas.openxmlformats.org/officeDocument/2006/relationships/image" Target="../media/image-23-21.png"/><Relationship Id="rId22" Type="http://schemas.openxmlformats.org/officeDocument/2006/relationships/image" Target="../media/image-23-22.png"/><Relationship Id="rId23" Type="http://schemas.openxmlformats.org/officeDocument/2006/relationships/image" Target="../media/image-23-23.png"/><Relationship Id="rId24" Type="http://schemas.openxmlformats.org/officeDocument/2006/relationships/image" Target="../media/image-23-24.png"/><Relationship Id="rId25" Type="http://schemas.openxmlformats.org/officeDocument/2006/relationships/image" Target="../media/image-23-25.png"/><Relationship Id="rId26" Type="http://schemas.openxmlformats.org/officeDocument/2006/relationships/image" Target="../media/image-23-26.png"/><Relationship Id="rId27" Type="http://schemas.openxmlformats.org/officeDocument/2006/relationships/image" Target="../media/image-23-27.png"/><Relationship Id="rId28" Type="http://schemas.openxmlformats.org/officeDocument/2006/relationships/image" Target="../media/image-23-28.png"/><Relationship Id="rId29" Type="http://schemas.openxmlformats.org/officeDocument/2006/relationships/image" Target="../media/image-23-29.png"/><Relationship Id="rId30" Type="http://schemas.openxmlformats.org/officeDocument/2006/relationships/image" Target="../media/image-23-30.png"/><Relationship Id="rId31" Type="http://schemas.openxmlformats.org/officeDocument/2006/relationships/image" Target="../media/image-23-31.png"/><Relationship Id="rId32" Type="http://schemas.openxmlformats.org/officeDocument/2006/relationships/image" Target="../media/image-23-32.png"/><Relationship Id="rId33" Type="http://schemas.openxmlformats.org/officeDocument/2006/relationships/image" Target="../media/image-23-33.png"/><Relationship Id="rId34" Type="http://schemas.openxmlformats.org/officeDocument/2006/relationships/image" Target="../media/image-23-34.png"/><Relationship Id="rId35" Type="http://schemas.openxmlformats.org/officeDocument/2006/relationships/image" Target="../media/image-23-35.png"/><Relationship Id="rId36" Type="http://schemas.openxmlformats.org/officeDocument/2006/relationships/image" Target="../media/image-23-36.png"/><Relationship Id="rId37" Type="http://schemas.openxmlformats.org/officeDocument/2006/relationships/image" Target="../media/image-23-37.png"/><Relationship Id="rId38" Type="http://schemas.openxmlformats.org/officeDocument/2006/relationships/image" Target="../media/image-23-38.png"/><Relationship Id="rId39" Type="http://schemas.openxmlformats.org/officeDocument/2006/relationships/image" Target="../media/image-23-39.png"/><Relationship Id="rId40" Type="http://schemas.openxmlformats.org/officeDocument/2006/relationships/image" Target="../media/image-23-40.png"/><Relationship Id="rId41" Type="http://schemas.openxmlformats.org/officeDocument/2006/relationships/image" Target="../media/image-23-41.png"/><Relationship Id="rId42" Type="http://schemas.openxmlformats.org/officeDocument/2006/relationships/image" Target="../media/image-23-42.png"/><Relationship Id="rId43" Type="http://schemas.openxmlformats.org/officeDocument/2006/relationships/image" Target="../media/image-23-43.png"/><Relationship Id="rId44" Type="http://schemas.openxmlformats.org/officeDocument/2006/relationships/image" Target="../media/image-23-44.png"/><Relationship Id="rId45" Type="http://schemas.openxmlformats.org/officeDocument/2006/relationships/image" Target="../media/image-23-45.png"/><Relationship Id="rId46" Type="http://schemas.openxmlformats.org/officeDocument/2006/relationships/image" Target="../media/image-23-46.png"/><Relationship Id="rId47" Type="http://schemas.openxmlformats.org/officeDocument/2006/relationships/image" Target="../media/image-23-47.png"/><Relationship Id="rId48" Type="http://schemas.openxmlformats.org/officeDocument/2006/relationships/image" Target="../media/image-23-48.png"/><Relationship Id="rId49" Type="http://schemas.openxmlformats.org/officeDocument/2006/relationships/image" Target="../media/image-23-49.png"/><Relationship Id="rId50" Type="http://schemas.openxmlformats.org/officeDocument/2006/relationships/image" Target="../media/image-23-50.png"/><Relationship Id="rId51" Type="http://schemas.openxmlformats.org/officeDocument/2006/relationships/image" Target="../media/image-23-51.png"/><Relationship Id="rId52" Type="http://schemas.openxmlformats.org/officeDocument/2006/relationships/image" Target="../media/image-23-52.png"/><Relationship Id="rId53" Type="http://schemas.openxmlformats.org/officeDocument/2006/relationships/image" Target="../media/image-23-53.png"/><Relationship Id="rId54" Type="http://schemas.openxmlformats.org/officeDocument/2006/relationships/image" Target="../media/image-23-54.png"/><Relationship Id="rId55" Type="http://schemas.openxmlformats.org/officeDocument/2006/relationships/image" Target="../media/image-23-55.png"/><Relationship Id="rId56" Type="http://schemas.openxmlformats.org/officeDocument/2006/relationships/image" Target="../media/image-23-56.png"/><Relationship Id="rId57" Type="http://schemas.openxmlformats.org/officeDocument/2006/relationships/image" Target="../media/image-23-57.png"/><Relationship Id="rId58" Type="http://schemas.openxmlformats.org/officeDocument/2006/relationships/image" Target="../media/image-23-58.png"/><Relationship Id="rId59" Type="http://schemas.openxmlformats.org/officeDocument/2006/relationships/image" Target="../media/image-23-59.png"/><Relationship Id="rId60" Type="http://schemas.openxmlformats.org/officeDocument/2006/relationships/image" Target="../media/image-23-60.png"/><Relationship Id="rId61" Type="http://schemas.openxmlformats.org/officeDocument/2006/relationships/image" Target="../media/image-23-61.png"/><Relationship Id="rId62" Type="http://schemas.openxmlformats.org/officeDocument/2006/relationships/image" Target="../media/image-23-62.png"/><Relationship Id="rId63" Type="http://schemas.openxmlformats.org/officeDocument/2006/relationships/image" Target="../media/image-23-63.png"/><Relationship Id="rId64" Type="http://schemas.openxmlformats.org/officeDocument/2006/relationships/image" Target="../media/image-23-64.png"/><Relationship Id="rId65" Type="http://schemas.openxmlformats.org/officeDocument/2006/relationships/image" Target="../media/image-23-65.png"/><Relationship Id="rId66" Type="http://schemas.openxmlformats.org/officeDocument/2006/relationships/image" Target="../media/image-23-66.png"/><Relationship Id="rId67" Type="http://schemas.openxmlformats.org/officeDocument/2006/relationships/image" Target="../media/image-23-67.png"/><Relationship Id="rId68" Type="http://schemas.openxmlformats.org/officeDocument/2006/relationships/image" Target="../media/image-23-68.png"/><Relationship Id="rId69" Type="http://schemas.openxmlformats.org/officeDocument/2006/relationships/image" Target="../media/image-23-69.png"/><Relationship Id="rId70" Type="http://schemas.openxmlformats.org/officeDocument/2006/relationships/image" Target="../media/image-23-70.png"/><Relationship Id="rId71" Type="http://schemas.openxmlformats.org/officeDocument/2006/relationships/image" Target="../media/image-23-71.png"/><Relationship Id="rId72" Type="http://schemas.openxmlformats.org/officeDocument/2006/relationships/image" Target="../media/image-23-72.png"/><Relationship Id="rId73" Type="http://schemas.openxmlformats.org/officeDocument/2006/relationships/image" Target="../media/image-23-73.png"/><Relationship Id="rId74" Type="http://schemas.openxmlformats.org/officeDocument/2006/relationships/image" Target="../media/image-23-74.png"/><Relationship Id="rId75" Type="http://schemas.openxmlformats.org/officeDocument/2006/relationships/image" Target="../media/image-23-75.png"/><Relationship Id="rId76" Type="http://schemas.openxmlformats.org/officeDocument/2006/relationships/image" Target="../media/image-23-76.png"/><Relationship Id="rId77" Type="http://schemas.openxmlformats.org/officeDocument/2006/relationships/image" Target="../media/image-23-77.png"/><Relationship Id="rId78" Type="http://schemas.openxmlformats.org/officeDocument/2006/relationships/image" Target="../media/image-23-78.png"/><Relationship Id="rId79" Type="http://schemas.openxmlformats.org/officeDocument/2006/relationships/image" Target="../media/image-23-79.png"/><Relationship Id="rId80" Type="http://schemas.openxmlformats.org/officeDocument/2006/relationships/image" Target="../media/image-23-80.png"/><Relationship Id="rId81" Type="http://schemas.openxmlformats.org/officeDocument/2006/relationships/image" Target="../media/image-23-81.png"/><Relationship Id="rId82" Type="http://schemas.openxmlformats.org/officeDocument/2006/relationships/image" Target="../media/image-23-82.png"/><Relationship Id="rId83" Type="http://schemas.openxmlformats.org/officeDocument/2006/relationships/image" Target="../media/image-23-83.png"/><Relationship Id="rId84" Type="http://schemas.openxmlformats.org/officeDocument/2006/relationships/image" Target="../media/image-23-84.png"/><Relationship Id="rId85" Type="http://schemas.openxmlformats.org/officeDocument/2006/relationships/image" Target="../media/image-23-85.png"/><Relationship Id="rId86" Type="http://schemas.openxmlformats.org/officeDocument/2006/relationships/image" Target="../media/image-23-86.png"/><Relationship Id="rId87" Type="http://schemas.openxmlformats.org/officeDocument/2006/relationships/image" Target="../media/image-23-87.png"/><Relationship Id="rId88" Type="http://schemas.openxmlformats.org/officeDocument/2006/relationships/image" Target="../media/image-23-88.png"/><Relationship Id="rId89" Type="http://schemas.openxmlformats.org/officeDocument/2006/relationships/image" Target="../media/image-23-89.png"/><Relationship Id="rId90" Type="http://schemas.openxmlformats.org/officeDocument/2006/relationships/image" Target="../media/image-23-90.png"/><Relationship Id="rId91" Type="http://schemas.openxmlformats.org/officeDocument/2006/relationships/image" Target="../media/image-23-91.png"/><Relationship Id="rId92" Type="http://schemas.openxmlformats.org/officeDocument/2006/relationships/image" Target="../media/image-23-92.png"/><Relationship Id="rId93" Type="http://schemas.openxmlformats.org/officeDocument/2006/relationships/image" Target="../media/image-23-93.png"/><Relationship Id="rId94" Type="http://schemas.openxmlformats.org/officeDocument/2006/relationships/image" Target="../media/image-23-94.png"/><Relationship Id="rId95" Type="http://schemas.openxmlformats.org/officeDocument/2006/relationships/image" Target="../media/image-23-95.png"/><Relationship Id="rId96" Type="http://schemas.openxmlformats.org/officeDocument/2006/relationships/image" Target="../media/image-23-96.png"/><Relationship Id="rId97" Type="http://schemas.openxmlformats.org/officeDocument/2006/relationships/image" Target="../media/image-23-97.png"/><Relationship Id="rId98" Type="http://schemas.openxmlformats.org/officeDocument/2006/relationships/slideLayout" Target="../slideLayouts/slideLayout1.xml"/><Relationship Id="rId99"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image" Target="../media/image-25-6.png"/><Relationship Id="rId7" Type="http://schemas.openxmlformats.org/officeDocument/2006/relationships/image" Target="../media/image-25-7.png"/><Relationship Id="rId8" Type="http://schemas.openxmlformats.org/officeDocument/2006/relationships/image" Target="../media/image-25-8.png"/><Relationship Id="rId9" Type="http://schemas.openxmlformats.org/officeDocument/2006/relationships/image" Target="../media/image-25-9.png"/><Relationship Id="rId10" Type="http://schemas.openxmlformats.org/officeDocument/2006/relationships/image" Target="../media/image-25-10.png"/><Relationship Id="rId11" Type="http://schemas.openxmlformats.org/officeDocument/2006/relationships/image" Target="../media/image-25-11.png"/><Relationship Id="rId12" Type="http://schemas.openxmlformats.org/officeDocument/2006/relationships/image" Target="../media/image-25-12.png"/><Relationship Id="rId13" Type="http://schemas.openxmlformats.org/officeDocument/2006/relationships/image" Target="../media/image-25-13.png"/><Relationship Id="rId14" Type="http://schemas.openxmlformats.org/officeDocument/2006/relationships/image" Target="../media/image-25-14.png"/><Relationship Id="rId15" Type="http://schemas.openxmlformats.org/officeDocument/2006/relationships/image" Target="../media/image-25-15.png"/><Relationship Id="rId16" Type="http://schemas.openxmlformats.org/officeDocument/2006/relationships/image" Target="../media/image-25-16.png"/><Relationship Id="rId17" Type="http://schemas.openxmlformats.org/officeDocument/2006/relationships/image" Target="../media/image-25-17.png"/><Relationship Id="rId18" Type="http://schemas.openxmlformats.org/officeDocument/2006/relationships/image" Target="../media/image-25-18.png"/><Relationship Id="rId19" Type="http://schemas.openxmlformats.org/officeDocument/2006/relationships/image" Target="../media/image-25-19.png"/><Relationship Id="rId20" Type="http://schemas.openxmlformats.org/officeDocument/2006/relationships/image" Target="../media/image-25-20.png"/><Relationship Id="rId21" Type="http://schemas.openxmlformats.org/officeDocument/2006/relationships/image" Target="../media/image-25-21.png"/><Relationship Id="rId22" Type="http://schemas.openxmlformats.org/officeDocument/2006/relationships/image" Target="../media/image-25-22.png"/><Relationship Id="rId23" Type="http://schemas.openxmlformats.org/officeDocument/2006/relationships/image" Target="../media/image-25-23.png"/><Relationship Id="rId24" Type="http://schemas.openxmlformats.org/officeDocument/2006/relationships/image" Target="../media/image-25-24.png"/><Relationship Id="rId25" Type="http://schemas.openxmlformats.org/officeDocument/2006/relationships/image" Target="../media/image-25-25.png"/><Relationship Id="rId26" Type="http://schemas.openxmlformats.org/officeDocument/2006/relationships/image" Target="../media/image-25-26.png"/><Relationship Id="rId27" Type="http://schemas.openxmlformats.org/officeDocument/2006/relationships/image" Target="../media/image-25-27.png"/><Relationship Id="rId28" Type="http://schemas.openxmlformats.org/officeDocument/2006/relationships/image" Target="../media/image-25-28.png"/><Relationship Id="rId29" Type="http://schemas.openxmlformats.org/officeDocument/2006/relationships/image" Target="../media/image-25-29.png"/><Relationship Id="rId30" Type="http://schemas.openxmlformats.org/officeDocument/2006/relationships/image" Target="../media/image-25-30.png"/><Relationship Id="rId31" Type="http://schemas.openxmlformats.org/officeDocument/2006/relationships/image" Target="../media/image-25-31.png"/><Relationship Id="rId32" Type="http://schemas.openxmlformats.org/officeDocument/2006/relationships/image" Target="../media/image-25-32.png"/><Relationship Id="rId33" Type="http://schemas.openxmlformats.org/officeDocument/2006/relationships/image" Target="../media/image-25-33.png"/><Relationship Id="rId34" Type="http://schemas.openxmlformats.org/officeDocument/2006/relationships/image" Target="../media/image-25-34.png"/><Relationship Id="rId35" Type="http://schemas.openxmlformats.org/officeDocument/2006/relationships/image" Target="../media/image-25-35.png"/><Relationship Id="rId36" Type="http://schemas.openxmlformats.org/officeDocument/2006/relationships/image" Target="../media/image-25-36.png"/><Relationship Id="rId37" Type="http://schemas.openxmlformats.org/officeDocument/2006/relationships/image" Target="../media/image-25-37.png"/><Relationship Id="rId38" Type="http://schemas.openxmlformats.org/officeDocument/2006/relationships/image" Target="../media/image-25-38.png"/><Relationship Id="rId39" Type="http://schemas.openxmlformats.org/officeDocument/2006/relationships/image" Target="../media/image-25-39.png"/><Relationship Id="rId40" Type="http://schemas.openxmlformats.org/officeDocument/2006/relationships/image" Target="../media/image-25-40.png"/><Relationship Id="rId41" Type="http://schemas.openxmlformats.org/officeDocument/2006/relationships/image" Target="../media/image-25-41.png"/><Relationship Id="rId42" Type="http://schemas.openxmlformats.org/officeDocument/2006/relationships/image" Target="../media/image-25-42.png"/><Relationship Id="rId43" Type="http://schemas.openxmlformats.org/officeDocument/2006/relationships/image" Target="../media/image-25-43.png"/><Relationship Id="rId44" Type="http://schemas.openxmlformats.org/officeDocument/2006/relationships/image" Target="../media/image-25-44.png"/><Relationship Id="rId45" Type="http://schemas.openxmlformats.org/officeDocument/2006/relationships/image" Target="../media/image-25-45.png"/><Relationship Id="rId46" Type="http://schemas.openxmlformats.org/officeDocument/2006/relationships/image" Target="../media/image-25-46.png"/><Relationship Id="rId47" Type="http://schemas.openxmlformats.org/officeDocument/2006/relationships/image" Target="../media/image-25-47.png"/><Relationship Id="rId48" Type="http://schemas.openxmlformats.org/officeDocument/2006/relationships/image" Target="../media/image-25-48.png"/><Relationship Id="rId49" Type="http://schemas.openxmlformats.org/officeDocument/2006/relationships/image" Target="../media/image-25-49.png"/><Relationship Id="rId50" Type="http://schemas.openxmlformats.org/officeDocument/2006/relationships/image" Target="../media/image-25-50.png"/><Relationship Id="rId51" Type="http://schemas.openxmlformats.org/officeDocument/2006/relationships/image" Target="../media/image-25-51.png"/><Relationship Id="rId52" Type="http://schemas.openxmlformats.org/officeDocument/2006/relationships/image" Target="../media/image-25-52.png"/><Relationship Id="rId53" Type="http://schemas.openxmlformats.org/officeDocument/2006/relationships/image" Target="../media/image-25-53.png"/><Relationship Id="rId54" Type="http://schemas.openxmlformats.org/officeDocument/2006/relationships/image" Target="../media/image-25-54.png"/><Relationship Id="rId55" Type="http://schemas.openxmlformats.org/officeDocument/2006/relationships/image" Target="../media/image-25-55.png"/><Relationship Id="rId56" Type="http://schemas.openxmlformats.org/officeDocument/2006/relationships/image" Target="../media/image-25-56.png"/><Relationship Id="rId57" Type="http://schemas.openxmlformats.org/officeDocument/2006/relationships/image" Target="../media/image-25-57.png"/><Relationship Id="rId58" Type="http://schemas.openxmlformats.org/officeDocument/2006/relationships/image" Target="../media/image-25-58.png"/><Relationship Id="rId59" Type="http://schemas.openxmlformats.org/officeDocument/2006/relationships/image" Target="../media/image-25-59.png"/><Relationship Id="rId60" Type="http://schemas.openxmlformats.org/officeDocument/2006/relationships/image" Target="../media/image-25-60.png"/><Relationship Id="rId61" Type="http://schemas.openxmlformats.org/officeDocument/2006/relationships/image" Target="../media/image-25-61.png"/><Relationship Id="rId62" Type="http://schemas.openxmlformats.org/officeDocument/2006/relationships/image" Target="../media/image-25-62.png"/><Relationship Id="rId63" Type="http://schemas.openxmlformats.org/officeDocument/2006/relationships/image" Target="../media/image-25-63.png"/><Relationship Id="rId64" Type="http://schemas.openxmlformats.org/officeDocument/2006/relationships/image" Target="../media/image-25-64.png"/><Relationship Id="rId65" Type="http://schemas.openxmlformats.org/officeDocument/2006/relationships/image" Target="../media/image-25-65.png"/><Relationship Id="rId66" Type="http://schemas.openxmlformats.org/officeDocument/2006/relationships/image" Target="../media/image-25-66.png"/><Relationship Id="rId67" Type="http://schemas.openxmlformats.org/officeDocument/2006/relationships/image" Target="../media/image-25-67.png"/><Relationship Id="rId68" Type="http://schemas.openxmlformats.org/officeDocument/2006/relationships/image" Target="../media/image-25-68.png"/><Relationship Id="rId69" Type="http://schemas.openxmlformats.org/officeDocument/2006/relationships/image" Target="../media/image-25-69.png"/><Relationship Id="rId70" Type="http://schemas.openxmlformats.org/officeDocument/2006/relationships/image" Target="../media/image-25-70.png"/><Relationship Id="rId71" Type="http://schemas.openxmlformats.org/officeDocument/2006/relationships/image" Target="../media/image-25-71.png"/><Relationship Id="rId72" Type="http://schemas.openxmlformats.org/officeDocument/2006/relationships/image" Target="../media/image-25-72.png"/><Relationship Id="rId73" Type="http://schemas.openxmlformats.org/officeDocument/2006/relationships/image" Target="../media/image-25-73.png"/><Relationship Id="rId74" Type="http://schemas.openxmlformats.org/officeDocument/2006/relationships/image" Target="../media/image-25-74.png"/><Relationship Id="rId75" Type="http://schemas.openxmlformats.org/officeDocument/2006/relationships/image" Target="../media/image-25-75.png"/><Relationship Id="rId76" Type="http://schemas.openxmlformats.org/officeDocument/2006/relationships/image" Target="../media/image-25-76.png"/><Relationship Id="rId77" Type="http://schemas.openxmlformats.org/officeDocument/2006/relationships/image" Target="../media/image-25-77.png"/><Relationship Id="rId78" Type="http://schemas.openxmlformats.org/officeDocument/2006/relationships/image" Target="../media/image-25-78.png"/><Relationship Id="rId79" Type="http://schemas.openxmlformats.org/officeDocument/2006/relationships/image" Target="../media/image-25-79.png"/><Relationship Id="rId80" Type="http://schemas.openxmlformats.org/officeDocument/2006/relationships/image" Target="../media/image-25-80.png"/><Relationship Id="rId81" Type="http://schemas.openxmlformats.org/officeDocument/2006/relationships/image" Target="../media/image-25-81.png"/><Relationship Id="rId82" Type="http://schemas.openxmlformats.org/officeDocument/2006/relationships/image" Target="../media/image-25-82.png"/><Relationship Id="rId83" Type="http://schemas.openxmlformats.org/officeDocument/2006/relationships/image" Target="../media/image-25-83.png"/><Relationship Id="rId84" Type="http://schemas.openxmlformats.org/officeDocument/2006/relationships/image" Target="../media/image-25-84.png"/><Relationship Id="rId85" Type="http://schemas.openxmlformats.org/officeDocument/2006/relationships/image" Target="../media/image-25-85.png"/><Relationship Id="rId86" Type="http://schemas.openxmlformats.org/officeDocument/2006/relationships/image" Target="../media/image-25-86.png"/><Relationship Id="rId87" Type="http://schemas.openxmlformats.org/officeDocument/2006/relationships/image" Target="../media/image-25-87.png"/><Relationship Id="rId88" Type="http://schemas.openxmlformats.org/officeDocument/2006/relationships/image" Target="../media/image-25-88.png"/><Relationship Id="rId89" Type="http://schemas.openxmlformats.org/officeDocument/2006/relationships/image" Target="../media/image-25-89.png"/><Relationship Id="rId90" Type="http://schemas.openxmlformats.org/officeDocument/2006/relationships/image" Target="../media/image-25-90.png"/><Relationship Id="rId91" Type="http://schemas.openxmlformats.org/officeDocument/2006/relationships/image" Target="../media/image-25-91.png"/><Relationship Id="rId92" Type="http://schemas.openxmlformats.org/officeDocument/2006/relationships/image" Target="../media/image-25-92.png"/><Relationship Id="rId93" Type="http://schemas.openxmlformats.org/officeDocument/2006/relationships/image" Target="../media/image-25-93.png"/><Relationship Id="rId94" Type="http://schemas.openxmlformats.org/officeDocument/2006/relationships/image" Target="../media/image-25-94.png"/><Relationship Id="rId95" Type="http://schemas.openxmlformats.org/officeDocument/2006/relationships/image" Target="../media/image-25-95.png"/><Relationship Id="rId96" Type="http://schemas.openxmlformats.org/officeDocument/2006/relationships/image" Target="../media/image-25-96.png"/><Relationship Id="rId97" Type="http://schemas.openxmlformats.org/officeDocument/2006/relationships/image" Target="../media/image-25-97.png"/><Relationship Id="rId98" Type="http://schemas.openxmlformats.org/officeDocument/2006/relationships/image" Target="../media/image-25-98.png"/><Relationship Id="rId99" Type="http://schemas.openxmlformats.org/officeDocument/2006/relationships/image" Target="../media/image-25-99.png"/><Relationship Id="rId100" Type="http://schemas.openxmlformats.org/officeDocument/2006/relationships/image" Target="../media/image-25-100.png"/><Relationship Id="rId101" Type="http://schemas.openxmlformats.org/officeDocument/2006/relationships/image" Target="../media/image-25-101.png"/><Relationship Id="rId102" Type="http://schemas.openxmlformats.org/officeDocument/2006/relationships/image" Target="../media/image-25-102.png"/><Relationship Id="rId103" Type="http://schemas.openxmlformats.org/officeDocument/2006/relationships/image" Target="../media/image-25-103.png"/><Relationship Id="rId104" Type="http://schemas.openxmlformats.org/officeDocument/2006/relationships/image" Target="../media/image-25-104.png"/><Relationship Id="rId105" Type="http://schemas.openxmlformats.org/officeDocument/2006/relationships/image" Target="../media/image-25-105.png"/><Relationship Id="rId106" Type="http://schemas.openxmlformats.org/officeDocument/2006/relationships/image" Target="../media/image-25-106.png"/><Relationship Id="rId107" Type="http://schemas.openxmlformats.org/officeDocument/2006/relationships/image" Target="../media/image-25-107.png"/><Relationship Id="rId108" Type="http://schemas.openxmlformats.org/officeDocument/2006/relationships/image" Target="../media/image-25-108.png"/><Relationship Id="rId109" Type="http://schemas.openxmlformats.org/officeDocument/2006/relationships/image" Target="../media/image-25-109.png"/><Relationship Id="rId110" Type="http://schemas.openxmlformats.org/officeDocument/2006/relationships/image" Target="../media/image-25-110.png"/><Relationship Id="rId111" Type="http://schemas.openxmlformats.org/officeDocument/2006/relationships/image" Target="../media/image-25-111.png"/><Relationship Id="rId112" Type="http://schemas.openxmlformats.org/officeDocument/2006/relationships/image" Target="../media/image-25-112.png"/><Relationship Id="rId113" Type="http://schemas.openxmlformats.org/officeDocument/2006/relationships/image" Target="../media/image-25-113.png"/><Relationship Id="rId114" Type="http://schemas.openxmlformats.org/officeDocument/2006/relationships/image" Target="../media/image-25-114.png"/><Relationship Id="rId115" Type="http://schemas.openxmlformats.org/officeDocument/2006/relationships/image" Target="../media/image-25-115.png"/><Relationship Id="rId116" Type="http://schemas.openxmlformats.org/officeDocument/2006/relationships/image" Target="../media/image-25-116.png"/><Relationship Id="rId117" Type="http://schemas.openxmlformats.org/officeDocument/2006/relationships/image" Target="../media/image-25-117.png"/><Relationship Id="rId118" Type="http://schemas.openxmlformats.org/officeDocument/2006/relationships/image" Target="../media/image-25-118.png"/><Relationship Id="rId119" Type="http://schemas.openxmlformats.org/officeDocument/2006/relationships/image" Target="../media/image-25-119.png"/><Relationship Id="rId120" Type="http://schemas.openxmlformats.org/officeDocument/2006/relationships/image" Target="../media/image-25-120.png"/><Relationship Id="rId121" Type="http://schemas.openxmlformats.org/officeDocument/2006/relationships/image" Target="../media/image-25-121.png"/><Relationship Id="rId122" Type="http://schemas.openxmlformats.org/officeDocument/2006/relationships/image" Target="../media/image-25-122.png"/><Relationship Id="rId123" Type="http://schemas.openxmlformats.org/officeDocument/2006/relationships/image" Target="../media/image-25-123.png"/><Relationship Id="rId124" Type="http://schemas.openxmlformats.org/officeDocument/2006/relationships/image" Target="../media/image-25-124.png"/><Relationship Id="rId125" Type="http://schemas.openxmlformats.org/officeDocument/2006/relationships/image" Target="../media/image-25-125.png"/><Relationship Id="rId126" Type="http://schemas.openxmlformats.org/officeDocument/2006/relationships/image" Target="../media/image-25-126.png"/><Relationship Id="rId127" Type="http://schemas.openxmlformats.org/officeDocument/2006/relationships/image" Target="../media/image-25-127.png"/><Relationship Id="rId128" Type="http://schemas.openxmlformats.org/officeDocument/2006/relationships/image" Target="../media/image-25-128.png"/><Relationship Id="rId129" Type="http://schemas.openxmlformats.org/officeDocument/2006/relationships/image" Target="../media/image-25-129.png"/><Relationship Id="rId130" Type="http://schemas.openxmlformats.org/officeDocument/2006/relationships/image" Target="../media/image-25-130.png"/><Relationship Id="rId131" Type="http://schemas.openxmlformats.org/officeDocument/2006/relationships/image" Target="../media/image-25-131.png"/><Relationship Id="rId132" Type="http://schemas.openxmlformats.org/officeDocument/2006/relationships/image" Target="../media/image-25-132.png"/><Relationship Id="rId133" Type="http://schemas.openxmlformats.org/officeDocument/2006/relationships/image" Target="../media/image-25-133.png"/><Relationship Id="rId134" Type="http://schemas.openxmlformats.org/officeDocument/2006/relationships/image" Target="../media/image-25-134.png"/><Relationship Id="rId135" Type="http://schemas.openxmlformats.org/officeDocument/2006/relationships/image" Target="../media/image-25-135.png"/><Relationship Id="rId136" Type="http://schemas.openxmlformats.org/officeDocument/2006/relationships/image" Target="../media/image-25-136.png"/><Relationship Id="rId137" Type="http://schemas.openxmlformats.org/officeDocument/2006/relationships/image" Target="../media/image-25-137.png"/><Relationship Id="rId138" Type="http://schemas.openxmlformats.org/officeDocument/2006/relationships/image" Target="../media/image-25-138.png"/><Relationship Id="rId139" Type="http://schemas.openxmlformats.org/officeDocument/2006/relationships/image" Target="../media/image-25-139.png"/><Relationship Id="rId140" Type="http://schemas.openxmlformats.org/officeDocument/2006/relationships/image" Target="../media/image-25-140.png"/><Relationship Id="rId141" Type="http://schemas.openxmlformats.org/officeDocument/2006/relationships/image" Target="../media/image-25-141.png"/><Relationship Id="rId142" Type="http://schemas.openxmlformats.org/officeDocument/2006/relationships/image" Target="../media/image-25-142.png"/><Relationship Id="rId143" Type="http://schemas.openxmlformats.org/officeDocument/2006/relationships/image" Target="../media/image-25-143.png"/><Relationship Id="rId144" Type="http://schemas.openxmlformats.org/officeDocument/2006/relationships/image" Target="../media/image-25-144.png"/><Relationship Id="rId145" Type="http://schemas.openxmlformats.org/officeDocument/2006/relationships/image" Target="../media/image-25-145.png"/><Relationship Id="rId146" Type="http://schemas.openxmlformats.org/officeDocument/2006/relationships/image" Target="../media/image-25-146.png"/><Relationship Id="rId147" Type="http://schemas.openxmlformats.org/officeDocument/2006/relationships/image" Target="../media/image-25-147.png"/><Relationship Id="rId148" Type="http://schemas.openxmlformats.org/officeDocument/2006/relationships/image" Target="../media/image-25-148.png"/><Relationship Id="rId149" Type="http://schemas.openxmlformats.org/officeDocument/2006/relationships/image" Target="../media/image-25-149.png"/><Relationship Id="rId150" Type="http://schemas.openxmlformats.org/officeDocument/2006/relationships/image" Target="../media/image-25-150.png"/><Relationship Id="rId151" Type="http://schemas.openxmlformats.org/officeDocument/2006/relationships/image" Target="../media/image-25-151.png"/><Relationship Id="rId152" Type="http://schemas.openxmlformats.org/officeDocument/2006/relationships/image" Target="../media/image-25-152.png"/><Relationship Id="rId153" Type="http://schemas.openxmlformats.org/officeDocument/2006/relationships/image" Target="../media/image-25-153.png"/><Relationship Id="rId154" Type="http://schemas.openxmlformats.org/officeDocument/2006/relationships/image" Target="../media/image-25-154.png"/><Relationship Id="rId155" Type="http://schemas.openxmlformats.org/officeDocument/2006/relationships/image" Target="../media/image-25-155.png"/><Relationship Id="rId156" Type="http://schemas.openxmlformats.org/officeDocument/2006/relationships/image" Target="../media/image-25-156.png"/><Relationship Id="rId157" Type="http://schemas.openxmlformats.org/officeDocument/2006/relationships/image" Target="../media/image-25-157.png"/><Relationship Id="rId158" Type="http://schemas.openxmlformats.org/officeDocument/2006/relationships/image" Target="../media/image-25-158.png"/><Relationship Id="rId159" Type="http://schemas.openxmlformats.org/officeDocument/2006/relationships/image" Target="../media/image-25-159.png"/><Relationship Id="rId160" Type="http://schemas.openxmlformats.org/officeDocument/2006/relationships/image" Target="../media/image-25-160.png"/><Relationship Id="rId161" Type="http://schemas.openxmlformats.org/officeDocument/2006/relationships/image" Target="../media/image-25-161.png"/><Relationship Id="rId162" Type="http://schemas.openxmlformats.org/officeDocument/2006/relationships/image" Target="../media/image-25-162.png"/><Relationship Id="rId163" Type="http://schemas.openxmlformats.org/officeDocument/2006/relationships/image" Target="../media/image-25-163.png"/><Relationship Id="rId164" Type="http://schemas.openxmlformats.org/officeDocument/2006/relationships/image" Target="../media/image-25-164.png"/><Relationship Id="rId165" Type="http://schemas.openxmlformats.org/officeDocument/2006/relationships/image" Target="../media/image-25-165.png"/><Relationship Id="rId166" Type="http://schemas.openxmlformats.org/officeDocument/2006/relationships/image" Target="../media/image-25-166.png"/><Relationship Id="rId167" Type="http://schemas.openxmlformats.org/officeDocument/2006/relationships/image" Target="../media/image-25-167.png"/><Relationship Id="rId168" Type="http://schemas.openxmlformats.org/officeDocument/2006/relationships/image" Target="../media/image-25-168.png"/><Relationship Id="rId169" Type="http://schemas.openxmlformats.org/officeDocument/2006/relationships/image" Target="../media/image-25-169.png"/><Relationship Id="rId170" Type="http://schemas.openxmlformats.org/officeDocument/2006/relationships/image" Target="../media/image-25-170.png"/><Relationship Id="rId171" Type="http://schemas.openxmlformats.org/officeDocument/2006/relationships/image" Target="../media/image-25-171.png"/><Relationship Id="rId172" Type="http://schemas.openxmlformats.org/officeDocument/2006/relationships/image" Target="../media/image-25-172.png"/><Relationship Id="rId173" Type="http://schemas.openxmlformats.org/officeDocument/2006/relationships/image" Target="../media/image-25-173.png"/><Relationship Id="rId174" Type="http://schemas.openxmlformats.org/officeDocument/2006/relationships/image" Target="../media/image-25-174.png"/><Relationship Id="rId175" Type="http://schemas.openxmlformats.org/officeDocument/2006/relationships/image" Target="../media/image-25-175.png"/><Relationship Id="rId176" Type="http://schemas.openxmlformats.org/officeDocument/2006/relationships/image" Target="../media/image-25-176.png"/><Relationship Id="rId177" Type="http://schemas.openxmlformats.org/officeDocument/2006/relationships/image" Target="../media/image-25-177.png"/><Relationship Id="rId178" Type="http://schemas.openxmlformats.org/officeDocument/2006/relationships/image" Target="../media/image-25-178.png"/><Relationship Id="rId179" Type="http://schemas.openxmlformats.org/officeDocument/2006/relationships/image" Target="../media/image-25-179.png"/><Relationship Id="rId180" Type="http://schemas.openxmlformats.org/officeDocument/2006/relationships/image" Target="../media/image-25-180.png"/><Relationship Id="rId181" Type="http://schemas.openxmlformats.org/officeDocument/2006/relationships/image" Target="../media/image-25-181.png"/><Relationship Id="rId182" Type="http://schemas.openxmlformats.org/officeDocument/2006/relationships/image" Target="../media/image-25-182.png"/><Relationship Id="rId183" Type="http://schemas.openxmlformats.org/officeDocument/2006/relationships/image" Target="../media/image-25-183.png"/><Relationship Id="rId184" Type="http://schemas.openxmlformats.org/officeDocument/2006/relationships/image" Target="../media/image-25-184.png"/><Relationship Id="rId185" Type="http://schemas.openxmlformats.org/officeDocument/2006/relationships/image" Target="../media/image-25-185.png"/><Relationship Id="rId186" Type="http://schemas.openxmlformats.org/officeDocument/2006/relationships/image" Target="../media/image-25-186.png"/><Relationship Id="rId187" Type="http://schemas.openxmlformats.org/officeDocument/2006/relationships/image" Target="../media/image-25-187.png"/><Relationship Id="rId188" Type="http://schemas.openxmlformats.org/officeDocument/2006/relationships/image" Target="../media/image-25-188.png"/><Relationship Id="rId189" Type="http://schemas.openxmlformats.org/officeDocument/2006/relationships/image" Target="../media/image-25-189.png"/><Relationship Id="rId190" Type="http://schemas.openxmlformats.org/officeDocument/2006/relationships/image" Target="../media/image-25-190.png"/><Relationship Id="rId191" Type="http://schemas.openxmlformats.org/officeDocument/2006/relationships/image" Target="../media/image-25-191.png"/><Relationship Id="rId192" Type="http://schemas.openxmlformats.org/officeDocument/2006/relationships/image" Target="../media/image-25-192.png"/><Relationship Id="rId193" Type="http://schemas.openxmlformats.org/officeDocument/2006/relationships/image" Target="../media/image-25-193.png"/><Relationship Id="rId194" Type="http://schemas.openxmlformats.org/officeDocument/2006/relationships/image" Target="../media/image-25-194.png"/><Relationship Id="rId195" Type="http://schemas.openxmlformats.org/officeDocument/2006/relationships/image" Target="../media/image-25-195.png"/><Relationship Id="rId196" Type="http://schemas.openxmlformats.org/officeDocument/2006/relationships/image" Target="../media/image-25-196.png"/><Relationship Id="rId197" Type="http://schemas.openxmlformats.org/officeDocument/2006/relationships/image" Target="../media/image-25-197.png"/><Relationship Id="rId198" Type="http://schemas.openxmlformats.org/officeDocument/2006/relationships/image" Target="../media/image-25-198.png"/><Relationship Id="rId199" Type="http://schemas.openxmlformats.org/officeDocument/2006/relationships/image" Target="../media/image-25-199.png"/><Relationship Id="rId200" Type="http://schemas.openxmlformats.org/officeDocument/2006/relationships/image" Target="../media/image-25-200.png"/><Relationship Id="rId201" Type="http://schemas.openxmlformats.org/officeDocument/2006/relationships/image" Target="../media/image-25-201.png"/><Relationship Id="rId202" Type="http://schemas.openxmlformats.org/officeDocument/2006/relationships/image" Target="../media/image-25-202.png"/><Relationship Id="rId203" Type="http://schemas.openxmlformats.org/officeDocument/2006/relationships/image" Target="../media/image-25-203.png"/><Relationship Id="rId204" Type="http://schemas.openxmlformats.org/officeDocument/2006/relationships/image" Target="../media/image-25-204.png"/><Relationship Id="rId205" Type="http://schemas.openxmlformats.org/officeDocument/2006/relationships/image" Target="../media/image-25-205.png"/><Relationship Id="rId206" Type="http://schemas.openxmlformats.org/officeDocument/2006/relationships/image" Target="../media/image-25-206.png"/><Relationship Id="rId207" Type="http://schemas.openxmlformats.org/officeDocument/2006/relationships/image" Target="../media/image-25-207.png"/><Relationship Id="rId208" Type="http://schemas.openxmlformats.org/officeDocument/2006/relationships/image" Target="../media/image-25-208.png"/><Relationship Id="rId209" Type="http://schemas.openxmlformats.org/officeDocument/2006/relationships/image" Target="../media/image-25-209.png"/><Relationship Id="rId210" Type="http://schemas.openxmlformats.org/officeDocument/2006/relationships/image" Target="../media/image-25-210.png"/><Relationship Id="rId211" Type="http://schemas.openxmlformats.org/officeDocument/2006/relationships/image" Target="../media/image-25-211.png"/><Relationship Id="rId212" Type="http://schemas.openxmlformats.org/officeDocument/2006/relationships/image" Target="../media/image-25-212.png"/><Relationship Id="rId213" Type="http://schemas.openxmlformats.org/officeDocument/2006/relationships/image" Target="../media/image-25-213.png"/><Relationship Id="rId214" Type="http://schemas.openxmlformats.org/officeDocument/2006/relationships/image" Target="../media/image-25-214.png"/><Relationship Id="rId215" Type="http://schemas.openxmlformats.org/officeDocument/2006/relationships/image" Target="../media/image-25-215.png"/><Relationship Id="rId216" Type="http://schemas.openxmlformats.org/officeDocument/2006/relationships/image" Target="../media/image-25-216.png"/><Relationship Id="rId217" Type="http://schemas.openxmlformats.org/officeDocument/2006/relationships/image" Target="../media/image-25-217.png"/><Relationship Id="rId218" Type="http://schemas.openxmlformats.org/officeDocument/2006/relationships/image" Target="../media/image-25-218.png"/><Relationship Id="rId219" Type="http://schemas.openxmlformats.org/officeDocument/2006/relationships/image" Target="../media/image-25-219.png"/><Relationship Id="rId220" Type="http://schemas.openxmlformats.org/officeDocument/2006/relationships/image" Target="../media/image-25-220.png"/><Relationship Id="rId221" Type="http://schemas.openxmlformats.org/officeDocument/2006/relationships/image" Target="../media/image-25-221.png"/><Relationship Id="rId222" Type="http://schemas.openxmlformats.org/officeDocument/2006/relationships/image" Target="../media/image-25-222.png"/><Relationship Id="rId223" Type="http://schemas.openxmlformats.org/officeDocument/2006/relationships/image" Target="../media/image-25-223.png"/><Relationship Id="rId224" Type="http://schemas.openxmlformats.org/officeDocument/2006/relationships/image" Target="../media/image-25-224.png"/><Relationship Id="rId225" Type="http://schemas.openxmlformats.org/officeDocument/2006/relationships/image" Target="../media/image-25-225.png"/><Relationship Id="rId226" Type="http://schemas.openxmlformats.org/officeDocument/2006/relationships/image" Target="../media/image-25-226.png"/><Relationship Id="rId227" Type="http://schemas.openxmlformats.org/officeDocument/2006/relationships/image" Target="../media/image-25-227.png"/><Relationship Id="rId228" Type="http://schemas.openxmlformats.org/officeDocument/2006/relationships/image" Target="../media/image-25-228.png"/><Relationship Id="rId229" Type="http://schemas.openxmlformats.org/officeDocument/2006/relationships/image" Target="../media/image-25-229.png"/><Relationship Id="rId230" Type="http://schemas.openxmlformats.org/officeDocument/2006/relationships/image" Target="../media/image-25-230.png"/><Relationship Id="rId231" Type="http://schemas.openxmlformats.org/officeDocument/2006/relationships/image" Target="../media/image-25-231.png"/><Relationship Id="rId232" Type="http://schemas.openxmlformats.org/officeDocument/2006/relationships/image" Target="../media/image-25-232.png"/><Relationship Id="rId233" Type="http://schemas.openxmlformats.org/officeDocument/2006/relationships/image" Target="../media/image-25-233.png"/><Relationship Id="rId234" Type="http://schemas.openxmlformats.org/officeDocument/2006/relationships/image" Target="../media/image-25-234.png"/><Relationship Id="rId235" Type="http://schemas.openxmlformats.org/officeDocument/2006/relationships/image" Target="../media/image-25-235.png"/><Relationship Id="rId236" Type="http://schemas.openxmlformats.org/officeDocument/2006/relationships/image" Target="../media/image-25-236.png"/><Relationship Id="rId237" Type="http://schemas.openxmlformats.org/officeDocument/2006/relationships/image" Target="../media/image-25-237.png"/><Relationship Id="rId238" Type="http://schemas.openxmlformats.org/officeDocument/2006/relationships/image" Target="../media/image-25-238.png"/><Relationship Id="rId239" Type="http://schemas.openxmlformats.org/officeDocument/2006/relationships/image" Target="../media/image-25-239.png"/><Relationship Id="rId240" Type="http://schemas.openxmlformats.org/officeDocument/2006/relationships/image" Target="../media/image-25-240.png"/><Relationship Id="rId241" Type="http://schemas.openxmlformats.org/officeDocument/2006/relationships/image" Target="../media/image-25-241.png"/><Relationship Id="rId242" Type="http://schemas.openxmlformats.org/officeDocument/2006/relationships/image" Target="../media/image-25-242.png"/><Relationship Id="rId243" Type="http://schemas.openxmlformats.org/officeDocument/2006/relationships/image" Target="../media/image-25-243.png"/><Relationship Id="rId244" Type="http://schemas.openxmlformats.org/officeDocument/2006/relationships/image" Target="../media/image-25-244.png"/><Relationship Id="rId245" Type="http://schemas.openxmlformats.org/officeDocument/2006/relationships/image" Target="../media/image-25-245.png"/><Relationship Id="rId246" Type="http://schemas.openxmlformats.org/officeDocument/2006/relationships/image" Target="../media/image-25-246.png"/><Relationship Id="rId247" Type="http://schemas.openxmlformats.org/officeDocument/2006/relationships/image" Target="../media/image-25-247.png"/><Relationship Id="rId248" Type="http://schemas.openxmlformats.org/officeDocument/2006/relationships/image" Target="../media/image-25-248.png"/><Relationship Id="rId249" Type="http://schemas.openxmlformats.org/officeDocument/2006/relationships/image" Target="../media/image-25-249.png"/><Relationship Id="rId250" Type="http://schemas.openxmlformats.org/officeDocument/2006/relationships/image" Target="../media/image-25-250.png"/><Relationship Id="rId251" Type="http://schemas.openxmlformats.org/officeDocument/2006/relationships/image" Target="../media/image-25-251.png"/><Relationship Id="rId252" Type="http://schemas.openxmlformats.org/officeDocument/2006/relationships/image" Target="../media/image-25-252.png"/><Relationship Id="rId253" Type="http://schemas.openxmlformats.org/officeDocument/2006/relationships/image" Target="../media/image-25-253.png"/><Relationship Id="rId254" Type="http://schemas.openxmlformats.org/officeDocument/2006/relationships/image" Target="../media/image-25-254.png"/><Relationship Id="rId255" Type="http://schemas.openxmlformats.org/officeDocument/2006/relationships/image" Target="../media/image-25-255.png"/><Relationship Id="rId256" Type="http://schemas.openxmlformats.org/officeDocument/2006/relationships/image" Target="../media/image-25-256.png"/><Relationship Id="rId257" Type="http://schemas.openxmlformats.org/officeDocument/2006/relationships/image" Target="../media/image-25-257.png"/><Relationship Id="rId258" Type="http://schemas.openxmlformats.org/officeDocument/2006/relationships/image" Target="../media/image-25-258.png"/><Relationship Id="rId259" Type="http://schemas.openxmlformats.org/officeDocument/2006/relationships/image" Target="../media/image-25-259.png"/><Relationship Id="rId260" Type="http://schemas.openxmlformats.org/officeDocument/2006/relationships/image" Target="../media/image-25-260.png"/><Relationship Id="rId261" Type="http://schemas.openxmlformats.org/officeDocument/2006/relationships/image" Target="../media/image-25-261.png"/><Relationship Id="rId262" Type="http://schemas.openxmlformats.org/officeDocument/2006/relationships/image" Target="../media/image-25-262.png"/><Relationship Id="rId263" Type="http://schemas.openxmlformats.org/officeDocument/2006/relationships/image" Target="../media/image-25-263.png"/><Relationship Id="rId264" Type="http://schemas.openxmlformats.org/officeDocument/2006/relationships/image" Target="../media/image-25-264.png"/><Relationship Id="rId265" Type="http://schemas.openxmlformats.org/officeDocument/2006/relationships/image" Target="../media/image-25-265.png"/><Relationship Id="rId266" Type="http://schemas.openxmlformats.org/officeDocument/2006/relationships/image" Target="../media/image-25-266.png"/><Relationship Id="rId267" Type="http://schemas.openxmlformats.org/officeDocument/2006/relationships/image" Target="../media/image-25-267.png"/><Relationship Id="rId268" Type="http://schemas.openxmlformats.org/officeDocument/2006/relationships/image" Target="../media/image-25-268.png"/><Relationship Id="rId269" Type="http://schemas.openxmlformats.org/officeDocument/2006/relationships/image" Target="../media/image-25-269.png"/><Relationship Id="rId270" Type="http://schemas.openxmlformats.org/officeDocument/2006/relationships/image" Target="../media/image-25-270.png"/><Relationship Id="rId271" Type="http://schemas.openxmlformats.org/officeDocument/2006/relationships/image" Target="../media/image-25-271.png"/><Relationship Id="rId272" Type="http://schemas.openxmlformats.org/officeDocument/2006/relationships/image" Target="../media/image-25-272.png"/><Relationship Id="rId273" Type="http://schemas.openxmlformats.org/officeDocument/2006/relationships/image" Target="../media/image-25-273.png"/><Relationship Id="rId274" Type="http://schemas.openxmlformats.org/officeDocument/2006/relationships/image" Target="../media/image-25-274.png"/><Relationship Id="rId275" Type="http://schemas.openxmlformats.org/officeDocument/2006/relationships/image" Target="../media/image-25-275.png"/><Relationship Id="rId276" Type="http://schemas.openxmlformats.org/officeDocument/2006/relationships/image" Target="../media/image-25-276.png"/><Relationship Id="rId277" Type="http://schemas.openxmlformats.org/officeDocument/2006/relationships/image" Target="../media/image-25-277.png"/><Relationship Id="rId278" Type="http://schemas.openxmlformats.org/officeDocument/2006/relationships/image" Target="../media/image-25-278.png"/><Relationship Id="rId279" Type="http://schemas.openxmlformats.org/officeDocument/2006/relationships/image" Target="../media/image-25-279.png"/><Relationship Id="rId280" Type="http://schemas.openxmlformats.org/officeDocument/2006/relationships/image" Target="../media/image-25-280.png"/><Relationship Id="rId281" Type="http://schemas.openxmlformats.org/officeDocument/2006/relationships/image" Target="../media/image-25-281.png"/><Relationship Id="rId282" Type="http://schemas.openxmlformats.org/officeDocument/2006/relationships/image" Target="../media/image-25-282.png"/><Relationship Id="rId283" Type="http://schemas.openxmlformats.org/officeDocument/2006/relationships/image" Target="../media/image-25-283.png"/><Relationship Id="rId284" Type="http://schemas.openxmlformats.org/officeDocument/2006/relationships/image" Target="../media/image-25-284.png"/><Relationship Id="rId285" Type="http://schemas.openxmlformats.org/officeDocument/2006/relationships/image" Target="../media/image-25-285.png"/><Relationship Id="rId286" Type="http://schemas.openxmlformats.org/officeDocument/2006/relationships/image" Target="../media/image-25-286.png"/><Relationship Id="rId287" Type="http://schemas.openxmlformats.org/officeDocument/2006/relationships/image" Target="../media/image-25-287.png"/><Relationship Id="rId288" Type="http://schemas.openxmlformats.org/officeDocument/2006/relationships/image" Target="../media/image-25-288.png"/><Relationship Id="rId289" Type="http://schemas.openxmlformats.org/officeDocument/2006/relationships/image" Target="../media/image-25-289.png"/><Relationship Id="rId290" Type="http://schemas.openxmlformats.org/officeDocument/2006/relationships/image" Target="../media/image-25-290.png"/><Relationship Id="rId291" Type="http://schemas.openxmlformats.org/officeDocument/2006/relationships/image" Target="../media/image-25-291.png"/><Relationship Id="rId292" Type="http://schemas.openxmlformats.org/officeDocument/2006/relationships/image" Target="../media/image-25-292.png"/><Relationship Id="rId293" Type="http://schemas.openxmlformats.org/officeDocument/2006/relationships/image" Target="../media/image-25-293.png"/><Relationship Id="rId294" Type="http://schemas.openxmlformats.org/officeDocument/2006/relationships/image" Target="../media/image-25-294.png"/><Relationship Id="rId295" Type="http://schemas.openxmlformats.org/officeDocument/2006/relationships/image" Target="../media/image-25-295.png"/><Relationship Id="rId296" Type="http://schemas.openxmlformats.org/officeDocument/2006/relationships/image" Target="../media/image-25-296.png"/><Relationship Id="rId297" Type="http://schemas.openxmlformats.org/officeDocument/2006/relationships/image" Target="../media/image-25-297.png"/><Relationship Id="rId298" Type="http://schemas.openxmlformats.org/officeDocument/2006/relationships/image" Target="../media/image-25-298.png"/><Relationship Id="rId299" Type="http://schemas.openxmlformats.org/officeDocument/2006/relationships/image" Target="../media/image-25-299.png"/><Relationship Id="rId300" Type="http://schemas.openxmlformats.org/officeDocument/2006/relationships/image" Target="../media/image-25-300.png"/><Relationship Id="rId301" Type="http://schemas.openxmlformats.org/officeDocument/2006/relationships/image" Target="../media/image-25-301.png"/><Relationship Id="rId302" Type="http://schemas.openxmlformats.org/officeDocument/2006/relationships/image" Target="../media/image-25-302.png"/><Relationship Id="rId303" Type="http://schemas.openxmlformats.org/officeDocument/2006/relationships/image" Target="../media/image-25-303.png"/><Relationship Id="rId304" Type="http://schemas.openxmlformats.org/officeDocument/2006/relationships/image" Target="../media/image-25-304.png"/><Relationship Id="rId305" Type="http://schemas.openxmlformats.org/officeDocument/2006/relationships/image" Target="../media/image-25-305.png"/><Relationship Id="rId306" Type="http://schemas.openxmlformats.org/officeDocument/2006/relationships/image" Target="../media/image-25-306.png"/><Relationship Id="rId307" Type="http://schemas.openxmlformats.org/officeDocument/2006/relationships/image" Target="../media/image-25-307.png"/><Relationship Id="rId308" Type="http://schemas.openxmlformats.org/officeDocument/2006/relationships/image" Target="../media/image-25-308.png"/><Relationship Id="rId309" Type="http://schemas.openxmlformats.org/officeDocument/2006/relationships/image" Target="../media/image-25-309.png"/><Relationship Id="rId310" Type="http://schemas.openxmlformats.org/officeDocument/2006/relationships/image" Target="../media/image-25-310.png"/><Relationship Id="rId311" Type="http://schemas.openxmlformats.org/officeDocument/2006/relationships/image" Target="../media/image-25-311.png"/><Relationship Id="rId312" Type="http://schemas.openxmlformats.org/officeDocument/2006/relationships/image" Target="../media/image-25-312.png"/><Relationship Id="rId313" Type="http://schemas.openxmlformats.org/officeDocument/2006/relationships/image" Target="../media/image-25-313.png"/><Relationship Id="rId314" Type="http://schemas.openxmlformats.org/officeDocument/2006/relationships/image" Target="../media/image-25-314.png"/><Relationship Id="rId315" Type="http://schemas.openxmlformats.org/officeDocument/2006/relationships/image" Target="../media/image-25-315.png"/><Relationship Id="rId316" Type="http://schemas.openxmlformats.org/officeDocument/2006/relationships/image" Target="../media/image-25-316.png"/><Relationship Id="rId317" Type="http://schemas.openxmlformats.org/officeDocument/2006/relationships/image" Target="../media/image-25-317.png"/><Relationship Id="rId318" Type="http://schemas.openxmlformats.org/officeDocument/2006/relationships/image" Target="../media/image-25-318.png"/><Relationship Id="rId319" Type="http://schemas.openxmlformats.org/officeDocument/2006/relationships/image" Target="../media/image-25-319.png"/><Relationship Id="rId320" Type="http://schemas.openxmlformats.org/officeDocument/2006/relationships/image" Target="../media/image-25-320.png"/><Relationship Id="rId321" Type="http://schemas.openxmlformats.org/officeDocument/2006/relationships/image" Target="../media/image-25-321.png"/><Relationship Id="rId322" Type="http://schemas.openxmlformats.org/officeDocument/2006/relationships/image" Target="../media/image-25-322.png"/><Relationship Id="rId323" Type="http://schemas.openxmlformats.org/officeDocument/2006/relationships/image" Target="../media/image-25-323.png"/><Relationship Id="rId324" Type="http://schemas.openxmlformats.org/officeDocument/2006/relationships/image" Target="../media/image-25-324.png"/><Relationship Id="rId325" Type="http://schemas.openxmlformats.org/officeDocument/2006/relationships/image" Target="../media/image-25-325.png"/><Relationship Id="rId326" Type="http://schemas.openxmlformats.org/officeDocument/2006/relationships/image" Target="../media/image-25-326.png"/><Relationship Id="rId327" Type="http://schemas.openxmlformats.org/officeDocument/2006/relationships/image" Target="../media/image-25-327.png"/><Relationship Id="rId328" Type="http://schemas.openxmlformats.org/officeDocument/2006/relationships/image" Target="../media/image-25-328.png"/><Relationship Id="rId329" Type="http://schemas.openxmlformats.org/officeDocument/2006/relationships/image" Target="../media/image-25-329.png"/><Relationship Id="rId330" Type="http://schemas.openxmlformats.org/officeDocument/2006/relationships/image" Target="../media/image-25-330.png"/><Relationship Id="rId331" Type="http://schemas.openxmlformats.org/officeDocument/2006/relationships/image" Target="../media/image-25-331.png"/><Relationship Id="rId332" Type="http://schemas.openxmlformats.org/officeDocument/2006/relationships/image" Target="../media/image-25-332.png"/><Relationship Id="rId333" Type="http://schemas.openxmlformats.org/officeDocument/2006/relationships/image" Target="../media/image-25-333.png"/><Relationship Id="rId334" Type="http://schemas.openxmlformats.org/officeDocument/2006/relationships/image" Target="../media/image-25-334.png"/><Relationship Id="rId335" Type="http://schemas.openxmlformats.org/officeDocument/2006/relationships/image" Target="../media/image-25-335.png"/><Relationship Id="rId336" Type="http://schemas.openxmlformats.org/officeDocument/2006/relationships/image" Target="../media/image-25-336.png"/><Relationship Id="rId337" Type="http://schemas.openxmlformats.org/officeDocument/2006/relationships/image" Target="../media/image-25-337.png"/><Relationship Id="rId338" Type="http://schemas.openxmlformats.org/officeDocument/2006/relationships/image" Target="../media/image-25-338.png"/><Relationship Id="rId339" Type="http://schemas.openxmlformats.org/officeDocument/2006/relationships/image" Target="../media/image-25-339.png"/><Relationship Id="rId340" Type="http://schemas.openxmlformats.org/officeDocument/2006/relationships/image" Target="../media/image-25-340.png"/><Relationship Id="rId341" Type="http://schemas.openxmlformats.org/officeDocument/2006/relationships/image" Target="../media/image-25-341.png"/><Relationship Id="rId342" Type="http://schemas.openxmlformats.org/officeDocument/2006/relationships/image" Target="../media/image-25-342.png"/><Relationship Id="rId343" Type="http://schemas.openxmlformats.org/officeDocument/2006/relationships/image" Target="../media/image-25-343.png"/><Relationship Id="rId344" Type="http://schemas.openxmlformats.org/officeDocument/2006/relationships/image" Target="../media/image-25-344.png"/><Relationship Id="rId345" Type="http://schemas.openxmlformats.org/officeDocument/2006/relationships/image" Target="../media/image-25-345.png"/><Relationship Id="rId346" Type="http://schemas.openxmlformats.org/officeDocument/2006/relationships/image" Target="../media/image-25-346.png"/><Relationship Id="rId347" Type="http://schemas.openxmlformats.org/officeDocument/2006/relationships/image" Target="../media/image-25-347.png"/><Relationship Id="rId348" Type="http://schemas.openxmlformats.org/officeDocument/2006/relationships/image" Target="../media/image-25-348.png"/><Relationship Id="rId349" Type="http://schemas.openxmlformats.org/officeDocument/2006/relationships/image" Target="../media/image-25-349.png"/><Relationship Id="rId350" Type="http://schemas.openxmlformats.org/officeDocument/2006/relationships/image" Target="../media/image-25-350.png"/><Relationship Id="rId351" Type="http://schemas.openxmlformats.org/officeDocument/2006/relationships/image" Target="../media/image-25-351.png"/><Relationship Id="rId352" Type="http://schemas.openxmlformats.org/officeDocument/2006/relationships/image" Target="../media/image-25-352.png"/><Relationship Id="rId353" Type="http://schemas.openxmlformats.org/officeDocument/2006/relationships/image" Target="../media/image-25-353.png"/><Relationship Id="rId354" Type="http://schemas.openxmlformats.org/officeDocument/2006/relationships/image" Target="../media/image-25-354.png"/><Relationship Id="rId355" Type="http://schemas.openxmlformats.org/officeDocument/2006/relationships/image" Target="../media/image-25-355.png"/><Relationship Id="rId356" Type="http://schemas.openxmlformats.org/officeDocument/2006/relationships/image" Target="../media/image-25-356.png"/><Relationship Id="rId357" Type="http://schemas.openxmlformats.org/officeDocument/2006/relationships/image" Target="../media/image-25-357.png"/><Relationship Id="rId358" Type="http://schemas.openxmlformats.org/officeDocument/2006/relationships/image" Target="../media/image-25-358.png"/><Relationship Id="rId359" Type="http://schemas.openxmlformats.org/officeDocument/2006/relationships/image" Target="../media/image-25-359.png"/><Relationship Id="rId360" Type="http://schemas.openxmlformats.org/officeDocument/2006/relationships/image" Target="../media/image-25-360.png"/><Relationship Id="rId361" Type="http://schemas.openxmlformats.org/officeDocument/2006/relationships/image" Target="../media/image-25-361.png"/><Relationship Id="rId362" Type="http://schemas.openxmlformats.org/officeDocument/2006/relationships/image" Target="../media/image-25-362.png"/><Relationship Id="rId363" Type="http://schemas.openxmlformats.org/officeDocument/2006/relationships/image" Target="../media/image-25-363.png"/><Relationship Id="rId364" Type="http://schemas.openxmlformats.org/officeDocument/2006/relationships/image" Target="../media/image-25-364.png"/><Relationship Id="rId365" Type="http://schemas.openxmlformats.org/officeDocument/2006/relationships/image" Target="../media/image-25-365.png"/><Relationship Id="rId366" Type="http://schemas.openxmlformats.org/officeDocument/2006/relationships/image" Target="../media/image-25-366.png"/><Relationship Id="rId367" Type="http://schemas.openxmlformats.org/officeDocument/2006/relationships/image" Target="../media/image-25-367.png"/><Relationship Id="rId368" Type="http://schemas.openxmlformats.org/officeDocument/2006/relationships/image" Target="../media/image-25-368.png"/><Relationship Id="rId369" Type="http://schemas.openxmlformats.org/officeDocument/2006/relationships/image" Target="../media/image-25-369.png"/><Relationship Id="rId370" Type="http://schemas.openxmlformats.org/officeDocument/2006/relationships/image" Target="../media/image-25-370.png"/><Relationship Id="rId371" Type="http://schemas.openxmlformats.org/officeDocument/2006/relationships/image" Target="../media/image-25-371.png"/><Relationship Id="rId372" Type="http://schemas.openxmlformats.org/officeDocument/2006/relationships/image" Target="../media/image-25-372.png"/><Relationship Id="rId373" Type="http://schemas.openxmlformats.org/officeDocument/2006/relationships/image" Target="../media/image-25-373.png"/><Relationship Id="rId374" Type="http://schemas.openxmlformats.org/officeDocument/2006/relationships/image" Target="../media/image-25-374.png"/><Relationship Id="rId375" Type="http://schemas.openxmlformats.org/officeDocument/2006/relationships/image" Target="../media/image-25-375.png"/><Relationship Id="rId376" Type="http://schemas.openxmlformats.org/officeDocument/2006/relationships/image" Target="../media/image-25-376.png"/><Relationship Id="rId377" Type="http://schemas.openxmlformats.org/officeDocument/2006/relationships/image" Target="../media/image-25-377.png"/><Relationship Id="rId378" Type="http://schemas.openxmlformats.org/officeDocument/2006/relationships/image" Target="../media/image-25-378.png"/><Relationship Id="rId379" Type="http://schemas.openxmlformats.org/officeDocument/2006/relationships/image" Target="../media/image-25-379.png"/><Relationship Id="rId380" Type="http://schemas.openxmlformats.org/officeDocument/2006/relationships/image" Target="../media/image-25-380.png"/><Relationship Id="rId381" Type="http://schemas.openxmlformats.org/officeDocument/2006/relationships/image" Target="../media/image-25-381.png"/><Relationship Id="rId382" Type="http://schemas.openxmlformats.org/officeDocument/2006/relationships/image" Target="../media/image-25-382.png"/><Relationship Id="rId383" Type="http://schemas.openxmlformats.org/officeDocument/2006/relationships/image" Target="../media/image-25-383.png"/><Relationship Id="rId384" Type="http://schemas.openxmlformats.org/officeDocument/2006/relationships/image" Target="../media/image-25-384.png"/><Relationship Id="rId385" Type="http://schemas.openxmlformats.org/officeDocument/2006/relationships/image" Target="../media/image-25-385.png"/><Relationship Id="rId386" Type="http://schemas.openxmlformats.org/officeDocument/2006/relationships/image" Target="../media/image-25-386.png"/><Relationship Id="rId387" Type="http://schemas.openxmlformats.org/officeDocument/2006/relationships/image" Target="../media/image-25-387.png"/><Relationship Id="rId388" Type="http://schemas.openxmlformats.org/officeDocument/2006/relationships/image" Target="../media/image-25-388.png"/><Relationship Id="rId389" Type="http://schemas.openxmlformats.org/officeDocument/2006/relationships/image" Target="../media/image-25-389.png"/><Relationship Id="rId390" Type="http://schemas.openxmlformats.org/officeDocument/2006/relationships/image" Target="../media/image-25-390.png"/><Relationship Id="rId391" Type="http://schemas.openxmlformats.org/officeDocument/2006/relationships/image" Target="../media/image-25-391.png"/><Relationship Id="rId392" Type="http://schemas.openxmlformats.org/officeDocument/2006/relationships/image" Target="../media/image-25-392.png"/><Relationship Id="rId393" Type="http://schemas.openxmlformats.org/officeDocument/2006/relationships/image" Target="../media/image-25-393.png"/><Relationship Id="rId394" Type="http://schemas.openxmlformats.org/officeDocument/2006/relationships/image" Target="../media/image-25-394.png"/><Relationship Id="rId395" Type="http://schemas.openxmlformats.org/officeDocument/2006/relationships/image" Target="../media/image-25-395.png"/><Relationship Id="rId396" Type="http://schemas.openxmlformats.org/officeDocument/2006/relationships/image" Target="../media/image-25-396.png"/><Relationship Id="rId397" Type="http://schemas.openxmlformats.org/officeDocument/2006/relationships/image" Target="../media/image-25-397.png"/><Relationship Id="rId398" Type="http://schemas.openxmlformats.org/officeDocument/2006/relationships/image" Target="../media/image-25-398.png"/><Relationship Id="rId399" Type="http://schemas.openxmlformats.org/officeDocument/2006/relationships/image" Target="../media/image-25-399.png"/><Relationship Id="rId400" Type="http://schemas.openxmlformats.org/officeDocument/2006/relationships/image" Target="../media/image-25-400.png"/><Relationship Id="rId401" Type="http://schemas.openxmlformats.org/officeDocument/2006/relationships/image" Target="../media/image-25-401.png"/><Relationship Id="rId402" Type="http://schemas.openxmlformats.org/officeDocument/2006/relationships/image" Target="../media/image-25-402.png"/><Relationship Id="rId403" Type="http://schemas.openxmlformats.org/officeDocument/2006/relationships/image" Target="../media/image-25-403.png"/><Relationship Id="rId404" Type="http://schemas.openxmlformats.org/officeDocument/2006/relationships/image" Target="../media/image-25-404.png"/><Relationship Id="rId405" Type="http://schemas.openxmlformats.org/officeDocument/2006/relationships/image" Target="../media/image-25-405.png"/><Relationship Id="rId406" Type="http://schemas.openxmlformats.org/officeDocument/2006/relationships/image" Target="../media/image-25-406.png"/><Relationship Id="rId407" Type="http://schemas.openxmlformats.org/officeDocument/2006/relationships/image" Target="../media/image-25-407.png"/><Relationship Id="rId408" Type="http://schemas.openxmlformats.org/officeDocument/2006/relationships/image" Target="../media/image-25-408.png"/><Relationship Id="rId409" Type="http://schemas.openxmlformats.org/officeDocument/2006/relationships/image" Target="../media/image-25-409.png"/><Relationship Id="rId410" Type="http://schemas.openxmlformats.org/officeDocument/2006/relationships/image" Target="../media/image-25-410.png"/><Relationship Id="rId411" Type="http://schemas.openxmlformats.org/officeDocument/2006/relationships/image" Target="../media/image-25-411.png"/><Relationship Id="rId412" Type="http://schemas.openxmlformats.org/officeDocument/2006/relationships/image" Target="../media/image-25-412.png"/><Relationship Id="rId413" Type="http://schemas.openxmlformats.org/officeDocument/2006/relationships/image" Target="../media/image-25-413.png"/><Relationship Id="rId414" Type="http://schemas.openxmlformats.org/officeDocument/2006/relationships/image" Target="../media/image-25-414.png"/><Relationship Id="rId415" Type="http://schemas.openxmlformats.org/officeDocument/2006/relationships/image" Target="../media/image-25-415.png"/><Relationship Id="rId416" Type="http://schemas.openxmlformats.org/officeDocument/2006/relationships/image" Target="../media/image-25-416.png"/><Relationship Id="rId417" Type="http://schemas.openxmlformats.org/officeDocument/2006/relationships/image" Target="../media/image-25-417.png"/><Relationship Id="rId418" Type="http://schemas.openxmlformats.org/officeDocument/2006/relationships/image" Target="../media/image-25-418.png"/><Relationship Id="rId419" Type="http://schemas.openxmlformats.org/officeDocument/2006/relationships/image" Target="../media/image-25-419.png"/><Relationship Id="rId420" Type="http://schemas.openxmlformats.org/officeDocument/2006/relationships/image" Target="../media/image-25-420.png"/><Relationship Id="rId421" Type="http://schemas.openxmlformats.org/officeDocument/2006/relationships/image" Target="../media/image-25-421.png"/><Relationship Id="rId422" Type="http://schemas.openxmlformats.org/officeDocument/2006/relationships/image" Target="../media/image-25-422.png"/><Relationship Id="rId423" Type="http://schemas.openxmlformats.org/officeDocument/2006/relationships/image" Target="../media/image-25-423.png"/><Relationship Id="rId424" Type="http://schemas.openxmlformats.org/officeDocument/2006/relationships/image" Target="../media/image-25-424.png"/><Relationship Id="rId425" Type="http://schemas.openxmlformats.org/officeDocument/2006/relationships/image" Target="../media/image-25-425.png"/><Relationship Id="rId426" Type="http://schemas.openxmlformats.org/officeDocument/2006/relationships/image" Target="../media/image-25-426.png"/><Relationship Id="rId427" Type="http://schemas.openxmlformats.org/officeDocument/2006/relationships/image" Target="../media/image-25-427.png"/><Relationship Id="rId428" Type="http://schemas.openxmlformats.org/officeDocument/2006/relationships/image" Target="../media/image-25-428.png"/><Relationship Id="rId429" Type="http://schemas.openxmlformats.org/officeDocument/2006/relationships/image" Target="../media/image-25-429.png"/><Relationship Id="rId430" Type="http://schemas.openxmlformats.org/officeDocument/2006/relationships/image" Target="../media/image-25-430.png"/><Relationship Id="rId431" Type="http://schemas.openxmlformats.org/officeDocument/2006/relationships/image" Target="../media/image-25-431.png"/><Relationship Id="rId432" Type="http://schemas.openxmlformats.org/officeDocument/2006/relationships/image" Target="../media/image-25-432.png"/><Relationship Id="rId433" Type="http://schemas.openxmlformats.org/officeDocument/2006/relationships/image" Target="../media/image-25-433.png"/><Relationship Id="rId434" Type="http://schemas.openxmlformats.org/officeDocument/2006/relationships/image" Target="../media/image-25-434.png"/><Relationship Id="rId435" Type="http://schemas.openxmlformats.org/officeDocument/2006/relationships/image" Target="../media/image-25-435.png"/><Relationship Id="rId436" Type="http://schemas.openxmlformats.org/officeDocument/2006/relationships/image" Target="../media/image-25-436.png"/><Relationship Id="rId437" Type="http://schemas.openxmlformats.org/officeDocument/2006/relationships/image" Target="../media/image-25-437.png"/><Relationship Id="rId438" Type="http://schemas.openxmlformats.org/officeDocument/2006/relationships/image" Target="../media/image-25-438.png"/><Relationship Id="rId439" Type="http://schemas.openxmlformats.org/officeDocument/2006/relationships/image" Target="../media/image-25-439.png"/><Relationship Id="rId440" Type="http://schemas.openxmlformats.org/officeDocument/2006/relationships/image" Target="../media/image-25-440.png"/><Relationship Id="rId441" Type="http://schemas.openxmlformats.org/officeDocument/2006/relationships/image" Target="../media/image-25-441.png"/><Relationship Id="rId442" Type="http://schemas.openxmlformats.org/officeDocument/2006/relationships/image" Target="../media/image-25-442.png"/><Relationship Id="rId443" Type="http://schemas.openxmlformats.org/officeDocument/2006/relationships/image" Target="../media/image-25-443.png"/><Relationship Id="rId444" Type="http://schemas.openxmlformats.org/officeDocument/2006/relationships/image" Target="../media/image-25-444.png"/><Relationship Id="rId445" Type="http://schemas.openxmlformats.org/officeDocument/2006/relationships/image" Target="../media/image-25-445.png"/><Relationship Id="rId446" Type="http://schemas.openxmlformats.org/officeDocument/2006/relationships/image" Target="../media/image-25-446.png"/><Relationship Id="rId447" Type="http://schemas.openxmlformats.org/officeDocument/2006/relationships/image" Target="../media/image-25-447.png"/><Relationship Id="rId448" Type="http://schemas.openxmlformats.org/officeDocument/2006/relationships/image" Target="../media/image-25-448.png"/><Relationship Id="rId449" Type="http://schemas.openxmlformats.org/officeDocument/2006/relationships/image" Target="../media/image-25-449.png"/><Relationship Id="rId450" Type="http://schemas.openxmlformats.org/officeDocument/2006/relationships/image" Target="../media/image-25-450.png"/><Relationship Id="rId451" Type="http://schemas.openxmlformats.org/officeDocument/2006/relationships/image" Target="../media/image-25-451.png"/><Relationship Id="rId452" Type="http://schemas.openxmlformats.org/officeDocument/2006/relationships/image" Target="../media/image-25-452.png"/><Relationship Id="rId453" Type="http://schemas.openxmlformats.org/officeDocument/2006/relationships/image" Target="../media/image-25-453.png"/><Relationship Id="rId454" Type="http://schemas.openxmlformats.org/officeDocument/2006/relationships/image" Target="../media/image-25-454.png"/><Relationship Id="rId455" Type="http://schemas.openxmlformats.org/officeDocument/2006/relationships/image" Target="../media/image-25-455.png"/><Relationship Id="rId456" Type="http://schemas.openxmlformats.org/officeDocument/2006/relationships/image" Target="../media/image-25-456.png"/><Relationship Id="rId457" Type="http://schemas.openxmlformats.org/officeDocument/2006/relationships/image" Target="../media/image-25-457.png"/><Relationship Id="rId458" Type="http://schemas.openxmlformats.org/officeDocument/2006/relationships/image" Target="../media/image-25-458.png"/><Relationship Id="rId459" Type="http://schemas.openxmlformats.org/officeDocument/2006/relationships/image" Target="../media/image-25-459.png"/><Relationship Id="rId460" Type="http://schemas.openxmlformats.org/officeDocument/2006/relationships/image" Target="../media/image-25-460.png"/><Relationship Id="rId461" Type="http://schemas.openxmlformats.org/officeDocument/2006/relationships/image" Target="../media/image-25-461.png"/><Relationship Id="rId462" Type="http://schemas.openxmlformats.org/officeDocument/2006/relationships/image" Target="../media/image-25-462.png"/><Relationship Id="rId463" Type="http://schemas.openxmlformats.org/officeDocument/2006/relationships/image" Target="../media/image-25-463.png"/><Relationship Id="rId464" Type="http://schemas.openxmlformats.org/officeDocument/2006/relationships/image" Target="../media/image-25-464.png"/><Relationship Id="rId465" Type="http://schemas.openxmlformats.org/officeDocument/2006/relationships/image" Target="../media/image-25-465.png"/><Relationship Id="rId466" Type="http://schemas.openxmlformats.org/officeDocument/2006/relationships/image" Target="../media/image-25-466.png"/><Relationship Id="rId467" Type="http://schemas.openxmlformats.org/officeDocument/2006/relationships/image" Target="../media/image-25-467.png"/><Relationship Id="rId468" Type="http://schemas.openxmlformats.org/officeDocument/2006/relationships/image" Target="../media/image-25-468.png"/><Relationship Id="rId469" Type="http://schemas.openxmlformats.org/officeDocument/2006/relationships/image" Target="../media/image-25-469.png"/><Relationship Id="rId470" Type="http://schemas.openxmlformats.org/officeDocument/2006/relationships/image" Target="../media/image-25-470.png"/><Relationship Id="rId471" Type="http://schemas.openxmlformats.org/officeDocument/2006/relationships/image" Target="../media/image-25-471.png"/><Relationship Id="rId472" Type="http://schemas.openxmlformats.org/officeDocument/2006/relationships/image" Target="../media/image-25-472.png"/><Relationship Id="rId473" Type="http://schemas.openxmlformats.org/officeDocument/2006/relationships/image" Target="../media/image-25-473.png"/><Relationship Id="rId474" Type="http://schemas.openxmlformats.org/officeDocument/2006/relationships/image" Target="../media/image-25-474.png"/><Relationship Id="rId475" Type="http://schemas.openxmlformats.org/officeDocument/2006/relationships/image" Target="../media/image-25-475.png"/><Relationship Id="rId476" Type="http://schemas.openxmlformats.org/officeDocument/2006/relationships/image" Target="../media/image-25-476.png"/><Relationship Id="rId477" Type="http://schemas.openxmlformats.org/officeDocument/2006/relationships/image" Target="../media/image-25-477.png"/><Relationship Id="rId478" Type="http://schemas.openxmlformats.org/officeDocument/2006/relationships/image" Target="../media/image-25-478.png"/><Relationship Id="rId479" Type="http://schemas.openxmlformats.org/officeDocument/2006/relationships/image" Target="../media/image-25-479.png"/><Relationship Id="rId480" Type="http://schemas.openxmlformats.org/officeDocument/2006/relationships/image" Target="../media/image-25-480.png"/><Relationship Id="rId481" Type="http://schemas.openxmlformats.org/officeDocument/2006/relationships/image" Target="../media/image-25-481.png"/><Relationship Id="rId482" Type="http://schemas.openxmlformats.org/officeDocument/2006/relationships/image" Target="../media/image-25-482.png"/><Relationship Id="rId483" Type="http://schemas.openxmlformats.org/officeDocument/2006/relationships/image" Target="../media/image-25-483.png"/><Relationship Id="rId484" Type="http://schemas.openxmlformats.org/officeDocument/2006/relationships/image" Target="../media/image-25-484.png"/><Relationship Id="rId485" Type="http://schemas.openxmlformats.org/officeDocument/2006/relationships/image" Target="../media/image-25-485.png"/><Relationship Id="rId486" Type="http://schemas.openxmlformats.org/officeDocument/2006/relationships/image" Target="../media/image-25-486.png"/><Relationship Id="rId487" Type="http://schemas.openxmlformats.org/officeDocument/2006/relationships/image" Target="../media/image-25-487.png"/><Relationship Id="rId488" Type="http://schemas.openxmlformats.org/officeDocument/2006/relationships/image" Target="../media/image-25-488.png"/><Relationship Id="rId489" Type="http://schemas.openxmlformats.org/officeDocument/2006/relationships/image" Target="../media/image-25-489.png"/><Relationship Id="rId490" Type="http://schemas.openxmlformats.org/officeDocument/2006/relationships/image" Target="../media/image-25-490.png"/><Relationship Id="rId491" Type="http://schemas.openxmlformats.org/officeDocument/2006/relationships/image" Target="../media/image-25-491.png"/><Relationship Id="rId492" Type="http://schemas.openxmlformats.org/officeDocument/2006/relationships/image" Target="../media/image-25-492.png"/><Relationship Id="rId493" Type="http://schemas.openxmlformats.org/officeDocument/2006/relationships/image" Target="../media/image-25-493.png"/><Relationship Id="rId494" Type="http://schemas.openxmlformats.org/officeDocument/2006/relationships/image" Target="../media/image-25-494.png"/><Relationship Id="rId495" Type="http://schemas.openxmlformats.org/officeDocument/2006/relationships/image" Target="../media/image-25-495.png"/><Relationship Id="rId496" Type="http://schemas.openxmlformats.org/officeDocument/2006/relationships/image" Target="../media/image-25-496.png"/><Relationship Id="rId497" Type="http://schemas.openxmlformats.org/officeDocument/2006/relationships/image" Target="../media/image-25-497.png"/><Relationship Id="rId498" Type="http://schemas.openxmlformats.org/officeDocument/2006/relationships/image" Target="../media/image-25-498.png"/><Relationship Id="rId499" Type="http://schemas.openxmlformats.org/officeDocument/2006/relationships/image" Target="../media/image-25-499.png"/><Relationship Id="rId500" Type="http://schemas.openxmlformats.org/officeDocument/2006/relationships/image" Target="../media/image-25-500.png"/><Relationship Id="rId501" Type="http://schemas.openxmlformats.org/officeDocument/2006/relationships/image" Target="../media/image-25-501.png"/><Relationship Id="rId502" Type="http://schemas.openxmlformats.org/officeDocument/2006/relationships/image" Target="../media/image-25-502.png"/><Relationship Id="rId503" Type="http://schemas.openxmlformats.org/officeDocument/2006/relationships/image" Target="../media/image-25-503.png"/><Relationship Id="rId504" Type="http://schemas.openxmlformats.org/officeDocument/2006/relationships/image" Target="../media/image-25-504.png"/><Relationship Id="rId505" Type="http://schemas.openxmlformats.org/officeDocument/2006/relationships/image" Target="../media/image-25-505.png"/><Relationship Id="rId506" Type="http://schemas.openxmlformats.org/officeDocument/2006/relationships/image" Target="../media/image-25-506.png"/><Relationship Id="rId507" Type="http://schemas.openxmlformats.org/officeDocument/2006/relationships/image" Target="../media/image-25-507.png"/><Relationship Id="rId508" Type="http://schemas.openxmlformats.org/officeDocument/2006/relationships/image" Target="../media/image-25-508.png"/><Relationship Id="rId509" Type="http://schemas.openxmlformats.org/officeDocument/2006/relationships/image" Target="../media/image-25-509.png"/><Relationship Id="rId510" Type="http://schemas.openxmlformats.org/officeDocument/2006/relationships/image" Target="../media/image-25-510.png"/><Relationship Id="rId511" Type="http://schemas.openxmlformats.org/officeDocument/2006/relationships/image" Target="../media/image-25-511.png"/><Relationship Id="rId512" Type="http://schemas.openxmlformats.org/officeDocument/2006/relationships/image" Target="../media/image-25-512.png"/><Relationship Id="rId513" Type="http://schemas.openxmlformats.org/officeDocument/2006/relationships/image" Target="../media/image-25-513.png"/><Relationship Id="rId514" Type="http://schemas.openxmlformats.org/officeDocument/2006/relationships/image" Target="../media/image-25-514.png"/><Relationship Id="rId515" Type="http://schemas.openxmlformats.org/officeDocument/2006/relationships/image" Target="../media/image-25-515.png"/><Relationship Id="rId516" Type="http://schemas.openxmlformats.org/officeDocument/2006/relationships/image" Target="../media/image-25-516.png"/><Relationship Id="rId517" Type="http://schemas.openxmlformats.org/officeDocument/2006/relationships/image" Target="../media/image-25-517.png"/><Relationship Id="rId518" Type="http://schemas.openxmlformats.org/officeDocument/2006/relationships/image" Target="../media/image-25-518.png"/><Relationship Id="rId519" Type="http://schemas.openxmlformats.org/officeDocument/2006/relationships/image" Target="../media/image-25-519.png"/><Relationship Id="rId520" Type="http://schemas.openxmlformats.org/officeDocument/2006/relationships/image" Target="../media/image-25-520.png"/><Relationship Id="rId521" Type="http://schemas.openxmlformats.org/officeDocument/2006/relationships/image" Target="../media/image-25-521.png"/><Relationship Id="rId522" Type="http://schemas.openxmlformats.org/officeDocument/2006/relationships/image" Target="../media/image-25-522.png"/><Relationship Id="rId523" Type="http://schemas.openxmlformats.org/officeDocument/2006/relationships/image" Target="../media/image-25-523.png"/><Relationship Id="rId524" Type="http://schemas.openxmlformats.org/officeDocument/2006/relationships/image" Target="../media/image-25-524.png"/><Relationship Id="rId525" Type="http://schemas.openxmlformats.org/officeDocument/2006/relationships/image" Target="../media/image-25-525.png"/><Relationship Id="rId526" Type="http://schemas.openxmlformats.org/officeDocument/2006/relationships/image" Target="../media/image-25-526.png"/><Relationship Id="rId527" Type="http://schemas.openxmlformats.org/officeDocument/2006/relationships/image" Target="../media/image-25-527.png"/><Relationship Id="rId528" Type="http://schemas.openxmlformats.org/officeDocument/2006/relationships/image" Target="../media/image-25-528.png"/><Relationship Id="rId529" Type="http://schemas.openxmlformats.org/officeDocument/2006/relationships/image" Target="../media/image-25-529.png"/><Relationship Id="rId530" Type="http://schemas.openxmlformats.org/officeDocument/2006/relationships/image" Target="../media/image-25-530.png"/><Relationship Id="rId531" Type="http://schemas.openxmlformats.org/officeDocument/2006/relationships/image" Target="../media/image-25-531.png"/><Relationship Id="rId532" Type="http://schemas.openxmlformats.org/officeDocument/2006/relationships/image" Target="../media/image-25-532.png"/><Relationship Id="rId533" Type="http://schemas.openxmlformats.org/officeDocument/2006/relationships/image" Target="../media/image-25-533.png"/><Relationship Id="rId534" Type="http://schemas.openxmlformats.org/officeDocument/2006/relationships/image" Target="../media/image-25-534.png"/><Relationship Id="rId535" Type="http://schemas.openxmlformats.org/officeDocument/2006/relationships/image" Target="../media/image-25-535.png"/><Relationship Id="rId536" Type="http://schemas.openxmlformats.org/officeDocument/2006/relationships/image" Target="../media/image-25-536.png"/><Relationship Id="rId537" Type="http://schemas.openxmlformats.org/officeDocument/2006/relationships/image" Target="../media/image-25-537.png"/><Relationship Id="rId538" Type="http://schemas.openxmlformats.org/officeDocument/2006/relationships/image" Target="../media/image-25-538.png"/><Relationship Id="rId539" Type="http://schemas.openxmlformats.org/officeDocument/2006/relationships/image" Target="../media/image-25-539.png"/><Relationship Id="rId540" Type="http://schemas.openxmlformats.org/officeDocument/2006/relationships/image" Target="../media/image-25-540.png"/><Relationship Id="rId541" Type="http://schemas.openxmlformats.org/officeDocument/2006/relationships/image" Target="../media/image-25-541.png"/><Relationship Id="rId542" Type="http://schemas.openxmlformats.org/officeDocument/2006/relationships/image" Target="../media/image-25-542.png"/><Relationship Id="rId543" Type="http://schemas.openxmlformats.org/officeDocument/2006/relationships/image" Target="../media/image-25-543.png"/><Relationship Id="rId544" Type="http://schemas.openxmlformats.org/officeDocument/2006/relationships/image" Target="../media/image-25-544.png"/><Relationship Id="rId545" Type="http://schemas.openxmlformats.org/officeDocument/2006/relationships/image" Target="../media/image-25-545.png"/><Relationship Id="rId546" Type="http://schemas.openxmlformats.org/officeDocument/2006/relationships/image" Target="../media/image-25-546.png"/><Relationship Id="rId547" Type="http://schemas.openxmlformats.org/officeDocument/2006/relationships/image" Target="../media/image-25-547.png"/><Relationship Id="rId548" Type="http://schemas.openxmlformats.org/officeDocument/2006/relationships/image" Target="../media/image-25-548.png"/><Relationship Id="rId549" Type="http://schemas.openxmlformats.org/officeDocument/2006/relationships/image" Target="../media/image-25-549.png"/><Relationship Id="rId550" Type="http://schemas.openxmlformats.org/officeDocument/2006/relationships/image" Target="../media/image-25-550.png"/><Relationship Id="rId551" Type="http://schemas.openxmlformats.org/officeDocument/2006/relationships/image" Target="../media/image-25-551.png"/><Relationship Id="rId552" Type="http://schemas.openxmlformats.org/officeDocument/2006/relationships/image" Target="../media/image-25-552.png"/><Relationship Id="rId553" Type="http://schemas.openxmlformats.org/officeDocument/2006/relationships/image" Target="../media/image-25-553.png"/><Relationship Id="rId554" Type="http://schemas.openxmlformats.org/officeDocument/2006/relationships/image" Target="../media/image-25-554.png"/><Relationship Id="rId555" Type="http://schemas.openxmlformats.org/officeDocument/2006/relationships/image" Target="../media/image-25-555.png"/><Relationship Id="rId556" Type="http://schemas.openxmlformats.org/officeDocument/2006/relationships/image" Target="../media/image-25-556.png"/><Relationship Id="rId557" Type="http://schemas.openxmlformats.org/officeDocument/2006/relationships/image" Target="../media/image-25-557.png"/><Relationship Id="rId558" Type="http://schemas.openxmlformats.org/officeDocument/2006/relationships/image" Target="../media/image-25-558.png"/><Relationship Id="rId559" Type="http://schemas.openxmlformats.org/officeDocument/2006/relationships/image" Target="../media/image-25-559.png"/><Relationship Id="rId560" Type="http://schemas.openxmlformats.org/officeDocument/2006/relationships/image" Target="../media/image-25-560.png"/><Relationship Id="rId561" Type="http://schemas.openxmlformats.org/officeDocument/2006/relationships/image" Target="../media/image-25-561.png"/><Relationship Id="rId562" Type="http://schemas.openxmlformats.org/officeDocument/2006/relationships/image" Target="../media/image-25-562.png"/><Relationship Id="rId563" Type="http://schemas.openxmlformats.org/officeDocument/2006/relationships/image" Target="../media/image-25-563.png"/><Relationship Id="rId564" Type="http://schemas.openxmlformats.org/officeDocument/2006/relationships/image" Target="../media/image-25-564.png"/><Relationship Id="rId565" Type="http://schemas.openxmlformats.org/officeDocument/2006/relationships/image" Target="../media/image-25-565.png"/><Relationship Id="rId566" Type="http://schemas.openxmlformats.org/officeDocument/2006/relationships/image" Target="../media/image-25-566.png"/><Relationship Id="rId567" Type="http://schemas.openxmlformats.org/officeDocument/2006/relationships/image" Target="../media/image-25-567.png"/><Relationship Id="rId568" Type="http://schemas.openxmlformats.org/officeDocument/2006/relationships/image" Target="../media/image-25-568.png"/><Relationship Id="rId569" Type="http://schemas.openxmlformats.org/officeDocument/2006/relationships/image" Target="../media/image-25-569.png"/><Relationship Id="rId570" Type="http://schemas.openxmlformats.org/officeDocument/2006/relationships/image" Target="../media/image-25-570.png"/><Relationship Id="rId571" Type="http://schemas.openxmlformats.org/officeDocument/2006/relationships/image" Target="../media/image-25-571.png"/><Relationship Id="rId572" Type="http://schemas.openxmlformats.org/officeDocument/2006/relationships/image" Target="../media/image-25-572.png"/><Relationship Id="rId573" Type="http://schemas.openxmlformats.org/officeDocument/2006/relationships/image" Target="../media/image-25-573.png"/><Relationship Id="rId574" Type="http://schemas.openxmlformats.org/officeDocument/2006/relationships/image" Target="../media/image-25-574.png"/><Relationship Id="rId575" Type="http://schemas.openxmlformats.org/officeDocument/2006/relationships/image" Target="../media/image-25-575.png"/><Relationship Id="rId576" Type="http://schemas.openxmlformats.org/officeDocument/2006/relationships/image" Target="../media/image-25-576.png"/><Relationship Id="rId577" Type="http://schemas.openxmlformats.org/officeDocument/2006/relationships/image" Target="../media/image-25-577.png"/><Relationship Id="rId578" Type="http://schemas.openxmlformats.org/officeDocument/2006/relationships/image" Target="../media/image-25-578.png"/><Relationship Id="rId579" Type="http://schemas.openxmlformats.org/officeDocument/2006/relationships/image" Target="../media/image-25-579.png"/><Relationship Id="rId580" Type="http://schemas.openxmlformats.org/officeDocument/2006/relationships/image" Target="../media/image-25-580.png"/><Relationship Id="rId581" Type="http://schemas.openxmlformats.org/officeDocument/2006/relationships/image" Target="../media/image-25-581.png"/><Relationship Id="rId582" Type="http://schemas.openxmlformats.org/officeDocument/2006/relationships/image" Target="../media/image-25-582.png"/><Relationship Id="rId583" Type="http://schemas.openxmlformats.org/officeDocument/2006/relationships/image" Target="../media/image-25-583.png"/><Relationship Id="rId584" Type="http://schemas.openxmlformats.org/officeDocument/2006/relationships/image" Target="../media/image-25-584.png"/><Relationship Id="rId585" Type="http://schemas.openxmlformats.org/officeDocument/2006/relationships/image" Target="../media/image-25-585.png"/><Relationship Id="rId586" Type="http://schemas.openxmlformats.org/officeDocument/2006/relationships/image" Target="../media/image-25-586.png"/><Relationship Id="rId587" Type="http://schemas.openxmlformats.org/officeDocument/2006/relationships/image" Target="../media/image-25-587.png"/><Relationship Id="rId588" Type="http://schemas.openxmlformats.org/officeDocument/2006/relationships/image" Target="../media/image-25-588.png"/><Relationship Id="rId589" Type="http://schemas.openxmlformats.org/officeDocument/2006/relationships/image" Target="../media/image-25-589.png"/><Relationship Id="rId590" Type="http://schemas.openxmlformats.org/officeDocument/2006/relationships/image" Target="../media/image-25-590.png"/><Relationship Id="rId591" Type="http://schemas.openxmlformats.org/officeDocument/2006/relationships/image" Target="../media/image-25-591.png"/><Relationship Id="rId592" Type="http://schemas.openxmlformats.org/officeDocument/2006/relationships/image" Target="../media/image-25-592.png"/><Relationship Id="rId593" Type="http://schemas.openxmlformats.org/officeDocument/2006/relationships/image" Target="../media/image-25-593.png"/><Relationship Id="rId594" Type="http://schemas.openxmlformats.org/officeDocument/2006/relationships/image" Target="../media/image-25-594.png"/><Relationship Id="rId595" Type="http://schemas.openxmlformats.org/officeDocument/2006/relationships/image" Target="../media/image-25-595.png"/><Relationship Id="rId596" Type="http://schemas.openxmlformats.org/officeDocument/2006/relationships/image" Target="../media/image-25-596.png"/><Relationship Id="rId597" Type="http://schemas.openxmlformats.org/officeDocument/2006/relationships/image" Target="../media/image-25-597.png"/><Relationship Id="rId598" Type="http://schemas.openxmlformats.org/officeDocument/2006/relationships/image" Target="../media/image-25-598.png"/><Relationship Id="rId599" Type="http://schemas.openxmlformats.org/officeDocument/2006/relationships/image" Target="../media/image-25-599.png"/><Relationship Id="rId600" Type="http://schemas.openxmlformats.org/officeDocument/2006/relationships/image" Target="../media/image-25-600.png"/><Relationship Id="rId601" Type="http://schemas.openxmlformats.org/officeDocument/2006/relationships/image" Target="../media/image-25-601.png"/><Relationship Id="rId602" Type="http://schemas.openxmlformats.org/officeDocument/2006/relationships/image" Target="../media/image-25-602.png"/><Relationship Id="rId603" Type="http://schemas.openxmlformats.org/officeDocument/2006/relationships/image" Target="../media/image-25-603.png"/><Relationship Id="rId604" Type="http://schemas.openxmlformats.org/officeDocument/2006/relationships/image" Target="../media/image-25-604.png"/><Relationship Id="rId605" Type="http://schemas.openxmlformats.org/officeDocument/2006/relationships/image" Target="../media/image-25-605.png"/><Relationship Id="rId606" Type="http://schemas.openxmlformats.org/officeDocument/2006/relationships/image" Target="../media/image-25-606.png"/><Relationship Id="rId607" Type="http://schemas.openxmlformats.org/officeDocument/2006/relationships/image" Target="../media/image-25-607.png"/><Relationship Id="rId608" Type="http://schemas.openxmlformats.org/officeDocument/2006/relationships/image" Target="../media/image-25-608.png"/><Relationship Id="rId609" Type="http://schemas.openxmlformats.org/officeDocument/2006/relationships/image" Target="../media/image-25-609.png"/><Relationship Id="rId610" Type="http://schemas.openxmlformats.org/officeDocument/2006/relationships/image" Target="../media/image-25-610.png"/><Relationship Id="rId611" Type="http://schemas.openxmlformats.org/officeDocument/2006/relationships/image" Target="../media/image-25-611.png"/><Relationship Id="rId612" Type="http://schemas.openxmlformats.org/officeDocument/2006/relationships/image" Target="../media/image-25-612.png"/><Relationship Id="rId613" Type="http://schemas.openxmlformats.org/officeDocument/2006/relationships/image" Target="../media/image-25-613.png"/><Relationship Id="rId614" Type="http://schemas.openxmlformats.org/officeDocument/2006/relationships/image" Target="../media/image-25-614.png"/><Relationship Id="rId615" Type="http://schemas.openxmlformats.org/officeDocument/2006/relationships/image" Target="../media/image-25-615.png"/><Relationship Id="rId616" Type="http://schemas.openxmlformats.org/officeDocument/2006/relationships/image" Target="../media/image-25-616.png"/><Relationship Id="rId617" Type="http://schemas.openxmlformats.org/officeDocument/2006/relationships/image" Target="../media/image-25-617.png"/><Relationship Id="rId618" Type="http://schemas.openxmlformats.org/officeDocument/2006/relationships/image" Target="../media/image-25-618.png"/><Relationship Id="rId619" Type="http://schemas.openxmlformats.org/officeDocument/2006/relationships/image" Target="../media/image-25-619.png"/><Relationship Id="rId620" Type="http://schemas.openxmlformats.org/officeDocument/2006/relationships/image" Target="../media/image-25-620.png"/><Relationship Id="rId621" Type="http://schemas.openxmlformats.org/officeDocument/2006/relationships/image" Target="../media/image-25-621.png"/><Relationship Id="rId622" Type="http://schemas.openxmlformats.org/officeDocument/2006/relationships/image" Target="../media/image-25-622.png"/><Relationship Id="rId623" Type="http://schemas.openxmlformats.org/officeDocument/2006/relationships/image" Target="../media/image-25-623.png"/><Relationship Id="rId624" Type="http://schemas.openxmlformats.org/officeDocument/2006/relationships/image" Target="../media/image-25-624.png"/><Relationship Id="rId625" Type="http://schemas.openxmlformats.org/officeDocument/2006/relationships/image" Target="../media/image-25-625.png"/><Relationship Id="rId626" Type="http://schemas.openxmlformats.org/officeDocument/2006/relationships/image" Target="../media/image-25-626.png"/><Relationship Id="rId627" Type="http://schemas.openxmlformats.org/officeDocument/2006/relationships/image" Target="../media/image-25-627.png"/><Relationship Id="rId628" Type="http://schemas.openxmlformats.org/officeDocument/2006/relationships/image" Target="../media/image-25-628.png"/><Relationship Id="rId629" Type="http://schemas.openxmlformats.org/officeDocument/2006/relationships/image" Target="../media/image-25-629.png"/><Relationship Id="rId630" Type="http://schemas.openxmlformats.org/officeDocument/2006/relationships/image" Target="../media/image-25-630.png"/><Relationship Id="rId631" Type="http://schemas.openxmlformats.org/officeDocument/2006/relationships/image" Target="../media/image-25-631.png"/><Relationship Id="rId632" Type="http://schemas.openxmlformats.org/officeDocument/2006/relationships/image" Target="../media/image-25-632.png"/><Relationship Id="rId633" Type="http://schemas.openxmlformats.org/officeDocument/2006/relationships/image" Target="../media/image-25-633.png"/><Relationship Id="rId634" Type="http://schemas.openxmlformats.org/officeDocument/2006/relationships/image" Target="../media/image-25-634.png"/><Relationship Id="rId635" Type="http://schemas.openxmlformats.org/officeDocument/2006/relationships/image" Target="../media/image-25-635.png"/><Relationship Id="rId636" Type="http://schemas.openxmlformats.org/officeDocument/2006/relationships/image" Target="../media/image-25-636.png"/><Relationship Id="rId637" Type="http://schemas.openxmlformats.org/officeDocument/2006/relationships/image" Target="../media/image-25-637.png"/><Relationship Id="rId638" Type="http://schemas.openxmlformats.org/officeDocument/2006/relationships/image" Target="../media/image-25-638.png"/><Relationship Id="rId639" Type="http://schemas.openxmlformats.org/officeDocument/2006/relationships/image" Target="../media/image-25-639.png"/><Relationship Id="rId640" Type="http://schemas.openxmlformats.org/officeDocument/2006/relationships/image" Target="../media/image-25-640.png"/><Relationship Id="rId641" Type="http://schemas.openxmlformats.org/officeDocument/2006/relationships/image" Target="../media/image-25-641.png"/><Relationship Id="rId642" Type="http://schemas.openxmlformats.org/officeDocument/2006/relationships/image" Target="../media/image-25-642.png"/><Relationship Id="rId643" Type="http://schemas.openxmlformats.org/officeDocument/2006/relationships/image" Target="../media/image-25-643.png"/><Relationship Id="rId644" Type="http://schemas.openxmlformats.org/officeDocument/2006/relationships/image" Target="../media/image-25-644.png"/><Relationship Id="rId645" Type="http://schemas.openxmlformats.org/officeDocument/2006/relationships/image" Target="../media/image-25-645.png"/><Relationship Id="rId646" Type="http://schemas.openxmlformats.org/officeDocument/2006/relationships/image" Target="../media/image-25-646.png"/><Relationship Id="rId647" Type="http://schemas.openxmlformats.org/officeDocument/2006/relationships/image" Target="../media/image-25-647.png"/><Relationship Id="rId648" Type="http://schemas.openxmlformats.org/officeDocument/2006/relationships/image" Target="../media/image-25-648.png"/><Relationship Id="rId649" Type="http://schemas.openxmlformats.org/officeDocument/2006/relationships/image" Target="../media/image-25-649.png"/><Relationship Id="rId650" Type="http://schemas.openxmlformats.org/officeDocument/2006/relationships/image" Target="../media/image-25-650.png"/><Relationship Id="rId651" Type="http://schemas.openxmlformats.org/officeDocument/2006/relationships/image" Target="../media/image-25-651.png"/><Relationship Id="rId652" Type="http://schemas.openxmlformats.org/officeDocument/2006/relationships/image" Target="../media/image-25-652.png"/><Relationship Id="rId653" Type="http://schemas.openxmlformats.org/officeDocument/2006/relationships/image" Target="../media/image-25-653.png"/><Relationship Id="rId654" Type="http://schemas.openxmlformats.org/officeDocument/2006/relationships/image" Target="../media/image-25-654.png"/><Relationship Id="rId655" Type="http://schemas.openxmlformats.org/officeDocument/2006/relationships/image" Target="../media/image-25-655.png"/><Relationship Id="rId656" Type="http://schemas.openxmlformats.org/officeDocument/2006/relationships/image" Target="../media/image-25-656.png"/><Relationship Id="rId657" Type="http://schemas.openxmlformats.org/officeDocument/2006/relationships/image" Target="../media/image-25-657.png"/><Relationship Id="rId658" Type="http://schemas.openxmlformats.org/officeDocument/2006/relationships/image" Target="../media/image-25-658.png"/><Relationship Id="rId659" Type="http://schemas.openxmlformats.org/officeDocument/2006/relationships/image" Target="../media/image-25-659.png"/><Relationship Id="rId660" Type="http://schemas.openxmlformats.org/officeDocument/2006/relationships/image" Target="../media/image-25-660.png"/><Relationship Id="rId661" Type="http://schemas.openxmlformats.org/officeDocument/2006/relationships/image" Target="../media/image-25-661.png"/><Relationship Id="rId662" Type="http://schemas.openxmlformats.org/officeDocument/2006/relationships/image" Target="../media/image-25-662.png"/><Relationship Id="rId663" Type="http://schemas.openxmlformats.org/officeDocument/2006/relationships/image" Target="../media/image-25-663.png"/><Relationship Id="rId664" Type="http://schemas.openxmlformats.org/officeDocument/2006/relationships/image" Target="../media/image-25-664.png"/><Relationship Id="rId665" Type="http://schemas.openxmlformats.org/officeDocument/2006/relationships/image" Target="../media/image-25-665.png"/><Relationship Id="rId666" Type="http://schemas.openxmlformats.org/officeDocument/2006/relationships/image" Target="../media/image-25-666.png"/><Relationship Id="rId667" Type="http://schemas.openxmlformats.org/officeDocument/2006/relationships/image" Target="../media/image-25-667.png"/><Relationship Id="rId668" Type="http://schemas.openxmlformats.org/officeDocument/2006/relationships/image" Target="../media/image-25-668.png"/><Relationship Id="rId669" Type="http://schemas.openxmlformats.org/officeDocument/2006/relationships/image" Target="../media/image-25-669.png"/><Relationship Id="rId670" Type="http://schemas.openxmlformats.org/officeDocument/2006/relationships/image" Target="../media/image-25-670.png"/><Relationship Id="rId671" Type="http://schemas.openxmlformats.org/officeDocument/2006/relationships/image" Target="../media/image-25-671.png"/><Relationship Id="rId672" Type="http://schemas.openxmlformats.org/officeDocument/2006/relationships/image" Target="../media/image-25-672.png"/><Relationship Id="rId673" Type="http://schemas.openxmlformats.org/officeDocument/2006/relationships/image" Target="../media/image-25-673.png"/><Relationship Id="rId674" Type="http://schemas.openxmlformats.org/officeDocument/2006/relationships/image" Target="../media/image-25-674.png"/><Relationship Id="rId675" Type="http://schemas.openxmlformats.org/officeDocument/2006/relationships/image" Target="../media/image-25-675.png"/><Relationship Id="rId676" Type="http://schemas.openxmlformats.org/officeDocument/2006/relationships/image" Target="../media/image-25-676.png"/><Relationship Id="rId677" Type="http://schemas.openxmlformats.org/officeDocument/2006/relationships/image" Target="../media/image-25-677.png"/><Relationship Id="rId678" Type="http://schemas.openxmlformats.org/officeDocument/2006/relationships/image" Target="../media/image-25-678.png"/><Relationship Id="rId679" Type="http://schemas.openxmlformats.org/officeDocument/2006/relationships/image" Target="../media/image-25-679.png"/><Relationship Id="rId680" Type="http://schemas.openxmlformats.org/officeDocument/2006/relationships/image" Target="../media/image-25-680.png"/><Relationship Id="rId681" Type="http://schemas.openxmlformats.org/officeDocument/2006/relationships/image" Target="../media/image-25-681.png"/><Relationship Id="rId682" Type="http://schemas.openxmlformats.org/officeDocument/2006/relationships/image" Target="../media/image-25-682.png"/><Relationship Id="rId683" Type="http://schemas.openxmlformats.org/officeDocument/2006/relationships/image" Target="../media/image-25-683.png"/><Relationship Id="rId684" Type="http://schemas.openxmlformats.org/officeDocument/2006/relationships/image" Target="../media/image-25-684.png"/><Relationship Id="rId685" Type="http://schemas.openxmlformats.org/officeDocument/2006/relationships/image" Target="../media/image-25-685.png"/><Relationship Id="rId686" Type="http://schemas.openxmlformats.org/officeDocument/2006/relationships/image" Target="../media/image-25-686.png"/><Relationship Id="rId687" Type="http://schemas.openxmlformats.org/officeDocument/2006/relationships/image" Target="../media/image-25-687.png"/><Relationship Id="rId688" Type="http://schemas.openxmlformats.org/officeDocument/2006/relationships/image" Target="../media/image-25-688.png"/><Relationship Id="rId689" Type="http://schemas.openxmlformats.org/officeDocument/2006/relationships/image" Target="../media/image-25-689.png"/><Relationship Id="rId690" Type="http://schemas.openxmlformats.org/officeDocument/2006/relationships/image" Target="../media/image-25-690.png"/><Relationship Id="rId691" Type="http://schemas.openxmlformats.org/officeDocument/2006/relationships/image" Target="../media/image-25-691.png"/><Relationship Id="rId692" Type="http://schemas.openxmlformats.org/officeDocument/2006/relationships/image" Target="../media/image-25-692.png"/><Relationship Id="rId693" Type="http://schemas.openxmlformats.org/officeDocument/2006/relationships/image" Target="../media/image-25-693.png"/><Relationship Id="rId694" Type="http://schemas.openxmlformats.org/officeDocument/2006/relationships/image" Target="../media/image-25-694.png"/><Relationship Id="rId695" Type="http://schemas.openxmlformats.org/officeDocument/2006/relationships/image" Target="../media/image-25-695.png"/><Relationship Id="rId696" Type="http://schemas.openxmlformats.org/officeDocument/2006/relationships/image" Target="../media/image-25-696.png"/><Relationship Id="rId697" Type="http://schemas.openxmlformats.org/officeDocument/2006/relationships/image" Target="../media/image-25-697.png"/><Relationship Id="rId698" Type="http://schemas.openxmlformats.org/officeDocument/2006/relationships/image" Target="../media/image-25-698.png"/><Relationship Id="rId699" Type="http://schemas.openxmlformats.org/officeDocument/2006/relationships/image" Target="../media/image-25-699.png"/><Relationship Id="rId700" Type="http://schemas.openxmlformats.org/officeDocument/2006/relationships/image" Target="../media/image-25-700.png"/><Relationship Id="rId701" Type="http://schemas.openxmlformats.org/officeDocument/2006/relationships/image" Target="../media/image-25-701.png"/><Relationship Id="rId702" Type="http://schemas.openxmlformats.org/officeDocument/2006/relationships/image" Target="../media/image-25-702.png"/><Relationship Id="rId703" Type="http://schemas.openxmlformats.org/officeDocument/2006/relationships/image" Target="../media/image-25-703.png"/><Relationship Id="rId704" Type="http://schemas.openxmlformats.org/officeDocument/2006/relationships/image" Target="../media/image-25-704.png"/><Relationship Id="rId705" Type="http://schemas.openxmlformats.org/officeDocument/2006/relationships/image" Target="../media/image-25-705.png"/><Relationship Id="rId706" Type="http://schemas.openxmlformats.org/officeDocument/2006/relationships/image" Target="../media/image-25-706.png"/><Relationship Id="rId707" Type="http://schemas.openxmlformats.org/officeDocument/2006/relationships/image" Target="../media/image-25-707.png"/><Relationship Id="rId708" Type="http://schemas.openxmlformats.org/officeDocument/2006/relationships/image" Target="../media/image-25-708.png"/><Relationship Id="rId709" Type="http://schemas.openxmlformats.org/officeDocument/2006/relationships/image" Target="../media/image-25-709.png"/><Relationship Id="rId710" Type="http://schemas.openxmlformats.org/officeDocument/2006/relationships/image" Target="../media/image-25-710.png"/><Relationship Id="rId711" Type="http://schemas.openxmlformats.org/officeDocument/2006/relationships/image" Target="../media/image-25-711.png"/><Relationship Id="rId712" Type="http://schemas.openxmlformats.org/officeDocument/2006/relationships/image" Target="../media/image-25-712.png"/><Relationship Id="rId713" Type="http://schemas.openxmlformats.org/officeDocument/2006/relationships/image" Target="../media/image-25-713.png"/><Relationship Id="rId714" Type="http://schemas.openxmlformats.org/officeDocument/2006/relationships/image" Target="../media/image-25-714.png"/><Relationship Id="rId715" Type="http://schemas.openxmlformats.org/officeDocument/2006/relationships/image" Target="../media/image-25-715.png"/><Relationship Id="rId716" Type="http://schemas.openxmlformats.org/officeDocument/2006/relationships/image" Target="../media/image-25-716.png"/><Relationship Id="rId717" Type="http://schemas.openxmlformats.org/officeDocument/2006/relationships/image" Target="../media/image-25-717.png"/><Relationship Id="rId718" Type="http://schemas.openxmlformats.org/officeDocument/2006/relationships/image" Target="../media/image-25-718.png"/><Relationship Id="rId719" Type="http://schemas.openxmlformats.org/officeDocument/2006/relationships/image" Target="../media/image-25-719.png"/><Relationship Id="rId720" Type="http://schemas.openxmlformats.org/officeDocument/2006/relationships/image" Target="../media/image-25-720.png"/><Relationship Id="rId721" Type="http://schemas.openxmlformats.org/officeDocument/2006/relationships/image" Target="../media/image-25-721.png"/><Relationship Id="rId722" Type="http://schemas.openxmlformats.org/officeDocument/2006/relationships/image" Target="../media/image-25-722.png"/><Relationship Id="rId723" Type="http://schemas.openxmlformats.org/officeDocument/2006/relationships/image" Target="../media/image-25-723.png"/><Relationship Id="rId724" Type="http://schemas.openxmlformats.org/officeDocument/2006/relationships/image" Target="../media/image-25-724.png"/><Relationship Id="rId725" Type="http://schemas.openxmlformats.org/officeDocument/2006/relationships/image" Target="../media/image-25-725.png"/><Relationship Id="rId726" Type="http://schemas.openxmlformats.org/officeDocument/2006/relationships/image" Target="../media/image-25-726.png"/><Relationship Id="rId727" Type="http://schemas.openxmlformats.org/officeDocument/2006/relationships/image" Target="../media/image-25-727.png"/><Relationship Id="rId728" Type="http://schemas.openxmlformats.org/officeDocument/2006/relationships/image" Target="../media/image-25-728.png"/><Relationship Id="rId729" Type="http://schemas.openxmlformats.org/officeDocument/2006/relationships/image" Target="../media/image-25-729.png"/><Relationship Id="rId730" Type="http://schemas.openxmlformats.org/officeDocument/2006/relationships/image" Target="../media/image-25-730.png"/><Relationship Id="rId731" Type="http://schemas.openxmlformats.org/officeDocument/2006/relationships/image" Target="../media/image-25-731.png"/><Relationship Id="rId732" Type="http://schemas.openxmlformats.org/officeDocument/2006/relationships/image" Target="../media/image-25-732.png"/><Relationship Id="rId733" Type="http://schemas.openxmlformats.org/officeDocument/2006/relationships/image" Target="../media/image-25-733.png"/><Relationship Id="rId734" Type="http://schemas.openxmlformats.org/officeDocument/2006/relationships/image" Target="../media/image-25-734.png"/><Relationship Id="rId735" Type="http://schemas.openxmlformats.org/officeDocument/2006/relationships/image" Target="../media/image-25-735.png"/><Relationship Id="rId736" Type="http://schemas.openxmlformats.org/officeDocument/2006/relationships/image" Target="../media/image-25-736.png"/><Relationship Id="rId737" Type="http://schemas.openxmlformats.org/officeDocument/2006/relationships/image" Target="../media/image-25-737.png"/><Relationship Id="rId738" Type="http://schemas.openxmlformats.org/officeDocument/2006/relationships/image" Target="../media/image-25-738.png"/><Relationship Id="rId739" Type="http://schemas.openxmlformats.org/officeDocument/2006/relationships/image" Target="../media/image-25-739.png"/><Relationship Id="rId740" Type="http://schemas.openxmlformats.org/officeDocument/2006/relationships/image" Target="../media/image-25-740.png"/><Relationship Id="rId741" Type="http://schemas.openxmlformats.org/officeDocument/2006/relationships/image" Target="../media/image-25-741.png"/><Relationship Id="rId742" Type="http://schemas.openxmlformats.org/officeDocument/2006/relationships/image" Target="../media/image-25-742.png"/><Relationship Id="rId743" Type="http://schemas.openxmlformats.org/officeDocument/2006/relationships/image" Target="../media/image-25-743.png"/><Relationship Id="rId744" Type="http://schemas.openxmlformats.org/officeDocument/2006/relationships/image" Target="../media/image-25-744.png"/><Relationship Id="rId745" Type="http://schemas.openxmlformats.org/officeDocument/2006/relationships/image" Target="../media/image-25-745.png"/><Relationship Id="rId746" Type="http://schemas.openxmlformats.org/officeDocument/2006/relationships/image" Target="../media/image-25-746.png"/><Relationship Id="rId747" Type="http://schemas.openxmlformats.org/officeDocument/2006/relationships/image" Target="../media/image-25-747.png"/><Relationship Id="rId748" Type="http://schemas.openxmlformats.org/officeDocument/2006/relationships/image" Target="../media/image-25-748.png"/><Relationship Id="rId749" Type="http://schemas.openxmlformats.org/officeDocument/2006/relationships/image" Target="../media/image-25-749.png"/><Relationship Id="rId750" Type="http://schemas.openxmlformats.org/officeDocument/2006/relationships/image" Target="../media/image-25-750.png"/><Relationship Id="rId751" Type="http://schemas.openxmlformats.org/officeDocument/2006/relationships/image" Target="../media/image-25-751.png"/><Relationship Id="rId752" Type="http://schemas.openxmlformats.org/officeDocument/2006/relationships/image" Target="../media/image-25-752.png"/><Relationship Id="rId753" Type="http://schemas.openxmlformats.org/officeDocument/2006/relationships/image" Target="../media/image-25-753.png"/><Relationship Id="rId754" Type="http://schemas.openxmlformats.org/officeDocument/2006/relationships/image" Target="../media/image-25-754.png"/><Relationship Id="rId755" Type="http://schemas.openxmlformats.org/officeDocument/2006/relationships/image" Target="../media/image-25-755.png"/><Relationship Id="rId756" Type="http://schemas.openxmlformats.org/officeDocument/2006/relationships/image" Target="../media/image-25-756.png"/><Relationship Id="rId757" Type="http://schemas.openxmlformats.org/officeDocument/2006/relationships/image" Target="../media/image-25-757.png"/><Relationship Id="rId758" Type="http://schemas.openxmlformats.org/officeDocument/2006/relationships/image" Target="../media/image-25-758.png"/><Relationship Id="rId759" Type="http://schemas.openxmlformats.org/officeDocument/2006/relationships/image" Target="../media/image-25-759.png"/><Relationship Id="rId760" Type="http://schemas.openxmlformats.org/officeDocument/2006/relationships/image" Target="../media/image-25-760.png"/><Relationship Id="rId761" Type="http://schemas.openxmlformats.org/officeDocument/2006/relationships/image" Target="../media/image-25-761.png"/><Relationship Id="rId762" Type="http://schemas.openxmlformats.org/officeDocument/2006/relationships/image" Target="../media/image-25-762.png"/><Relationship Id="rId763" Type="http://schemas.openxmlformats.org/officeDocument/2006/relationships/image" Target="../media/image-25-763.png"/><Relationship Id="rId764" Type="http://schemas.openxmlformats.org/officeDocument/2006/relationships/image" Target="../media/image-25-764.png"/><Relationship Id="rId765" Type="http://schemas.openxmlformats.org/officeDocument/2006/relationships/image" Target="../media/image-25-765.png"/><Relationship Id="rId766" Type="http://schemas.openxmlformats.org/officeDocument/2006/relationships/image" Target="../media/image-25-766.png"/><Relationship Id="rId767" Type="http://schemas.openxmlformats.org/officeDocument/2006/relationships/image" Target="../media/image-25-767.png"/><Relationship Id="rId768" Type="http://schemas.openxmlformats.org/officeDocument/2006/relationships/image" Target="../media/image-25-768.png"/><Relationship Id="rId769" Type="http://schemas.openxmlformats.org/officeDocument/2006/relationships/image" Target="../media/image-25-769.png"/><Relationship Id="rId770" Type="http://schemas.openxmlformats.org/officeDocument/2006/relationships/image" Target="../media/image-25-770.png"/><Relationship Id="rId771" Type="http://schemas.openxmlformats.org/officeDocument/2006/relationships/image" Target="../media/image-25-771.png"/><Relationship Id="rId772" Type="http://schemas.openxmlformats.org/officeDocument/2006/relationships/image" Target="../media/image-25-772.png"/><Relationship Id="rId773" Type="http://schemas.openxmlformats.org/officeDocument/2006/relationships/image" Target="../media/image-25-773.png"/><Relationship Id="rId774" Type="http://schemas.openxmlformats.org/officeDocument/2006/relationships/image" Target="../media/image-25-774.png"/><Relationship Id="rId775" Type="http://schemas.openxmlformats.org/officeDocument/2006/relationships/image" Target="../media/image-25-775.png"/><Relationship Id="rId776" Type="http://schemas.openxmlformats.org/officeDocument/2006/relationships/image" Target="../media/image-25-776.png"/><Relationship Id="rId777" Type="http://schemas.openxmlformats.org/officeDocument/2006/relationships/image" Target="../media/image-25-777.png"/><Relationship Id="rId778" Type="http://schemas.openxmlformats.org/officeDocument/2006/relationships/image" Target="../media/image-25-778.png"/><Relationship Id="rId779" Type="http://schemas.openxmlformats.org/officeDocument/2006/relationships/image" Target="../media/image-25-779.png"/><Relationship Id="rId780" Type="http://schemas.openxmlformats.org/officeDocument/2006/relationships/image" Target="../media/image-25-780.png"/><Relationship Id="rId781" Type="http://schemas.openxmlformats.org/officeDocument/2006/relationships/image" Target="../media/image-25-781.png"/><Relationship Id="rId782" Type="http://schemas.openxmlformats.org/officeDocument/2006/relationships/image" Target="../media/image-25-782.png"/><Relationship Id="rId783" Type="http://schemas.openxmlformats.org/officeDocument/2006/relationships/image" Target="../media/image-25-783.png"/><Relationship Id="rId784" Type="http://schemas.openxmlformats.org/officeDocument/2006/relationships/image" Target="../media/image-25-784.png"/><Relationship Id="rId785" Type="http://schemas.openxmlformats.org/officeDocument/2006/relationships/image" Target="../media/image-25-785.png"/><Relationship Id="rId786" Type="http://schemas.openxmlformats.org/officeDocument/2006/relationships/image" Target="../media/image-25-786.png"/><Relationship Id="rId787" Type="http://schemas.openxmlformats.org/officeDocument/2006/relationships/image" Target="../media/image-25-787.png"/><Relationship Id="rId788" Type="http://schemas.openxmlformats.org/officeDocument/2006/relationships/image" Target="../media/image-25-788.png"/><Relationship Id="rId789" Type="http://schemas.openxmlformats.org/officeDocument/2006/relationships/image" Target="../media/image-25-789.png"/><Relationship Id="rId790" Type="http://schemas.openxmlformats.org/officeDocument/2006/relationships/image" Target="../media/image-25-790.png"/><Relationship Id="rId791" Type="http://schemas.openxmlformats.org/officeDocument/2006/relationships/image" Target="../media/image-25-791.png"/><Relationship Id="rId792" Type="http://schemas.openxmlformats.org/officeDocument/2006/relationships/image" Target="../media/image-25-792.png"/><Relationship Id="rId793" Type="http://schemas.openxmlformats.org/officeDocument/2006/relationships/image" Target="../media/image-25-793.png"/><Relationship Id="rId794" Type="http://schemas.openxmlformats.org/officeDocument/2006/relationships/image" Target="../media/image-25-794.png"/><Relationship Id="rId795" Type="http://schemas.openxmlformats.org/officeDocument/2006/relationships/image" Target="../media/image-25-795.png"/><Relationship Id="rId796" Type="http://schemas.openxmlformats.org/officeDocument/2006/relationships/image" Target="../media/image-25-796.png"/><Relationship Id="rId797" Type="http://schemas.openxmlformats.org/officeDocument/2006/relationships/image" Target="../media/image-25-797.png"/><Relationship Id="rId798" Type="http://schemas.openxmlformats.org/officeDocument/2006/relationships/image" Target="../media/image-25-798.png"/><Relationship Id="rId799" Type="http://schemas.openxmlformats.org/officeDocument/2006/relationships/image" Target="../media/image-25-799.png"/><Relationship Id="rId800" Type="http://schemas.openxmlformats.org/officeDocument/2006/relationships/image" Target="../media/image-25-800.png"/><Relationship Id="rId801" Type="http://schemas.openxmlformats.org/officeDocument/2006/relationships/image" Target="../media/image-25-801.png"/><Relationship Id="rId802" Type="http://schemas.openxmlformats.org/officeDocument/2006/relationships/image" Target="../media/image-25-802.png"/><Relationship Id="rId803" Type="http://schemas.openxmlformats.org/officeDocument/2006/relationships/image" Target="../media/image-25-803.png"/><Relationship Id="rId804" Type="http://schemas.openxmlformats.org/officeDocument/2006/relationships/image" Target="../media/image-25-804.png"/><Relationship Id="rId805" Type="http://schemas.openxmlformats.org/officeDocument/2006/relationships/image" Target="../media/image-25-805.png"/><Relationship Id="rId806" Type="http://schemas.openxmlformats.org/officeDocument/2006/relationships/image" Target="../media/image-25-806.png"/><Relationship Id="rId807" Type="http://schemas.openxmlformats.org/officeDocument/2006/relationships/image" Target="../media/image-25-807.png"/><Relationship Id="rId808" Type="http://schemas.openxmlformats.org/officeDocument/2006/relationships/image" Target="../media/image-25-808.png"/><Relationship Id="rId809" Type="http://schemas.openxmlformats.org/officeDocument/2006/relationships/image" Target="../media/image-25-809.png"/><Relationship Id="rId810" Type="http://schemas.openxmlformats.org/officeDocument/2006/relationships/image" Target="../media/image-25-810.png"/><Relationship Id="rId811" Type="http://schemas.openxmlformats.org/officeDocument/2006/relationships/image" Target="../media/image-25-811.png"/><Relationship Id="rId812" Type="http://schemas.openxmlformats.org/officeDocument/2006/relationships/image" Target="../media/image-25-812.png"/><Relationship Id="rId813" Type="http://schemas.openxmlformats.org/officeDocument/2006/relationships/image" Target="../media/image-25-813.png"/><Relationship Id="rId814" Type="http://schemas.openxmlformats.org/officeDocument/2006/relationships/image" Target="../media/image-25-814.png"/><Relationship Id="rId815" Type="http://schemas.openxmlformats.org/officeDocument/2006/relationships/image" Target="../media/image-25-815.png"/><Relationship Id="rId816" Type="http://schemas.openxmlformats.org/officeDocument/2006/relationships/image" Target="../media/image-25-816.png"/><Relationship Id="rId817" Type="http://schemas.openxmlformats.org/officeDocument/2006/relationships/image" Target="../media/image-25-817.png"/><Relationship Id="rId818" Type="http://schemas.openxmlformats.org/officeDocument/2006/relationships/image" Target="../media/image-25-818.png"/><Relationship Id="rId819" Type="http://schemas.openxmlformats.org/officeDocument/2006/relationships/image" Target="../media/image-25-819.png"/><Relationship Id="rId820" Type="http://schemas.openxmlformats.org/officeDocument/2006/relationships/image" Target="../media/image-25-820.png"/><Relationship Id="rId821" Type="http://schemas.openxmlformats.org/officeDocument/2006/relationships/image" Target="../media/image-25-821.png"/><Relationship Id="rId822" Type="http://schemas.openxmlformats.org/officeDocument/2006/relationships/image" Target="../media/image-25-822.png"/><Relationship Id="rId823" Type="http://schemas.openxmlformats.org/officeDocument/2006/relationships/image" Target="../media/image-25-823.png"/><Relationship Id="rId824" Type="http://schemas.openxmlformats.org/officeDocument/2006/relationships/image" Target="../media/image-25-824.png"/><Relationship Id="rId825" Type="http://schemas.openxmlformats.org/officeDocument/2006/relationships/image" Target="../media/image-25-825.png"/><Relationship Id="rId826" Type="http://schemas.openxmlformats.org/officeDocument/2006/relationships/image" Target="../media/image-25-826.png"/><Relationship Id="rId827" Type="http://schemas.openxmlformats.org/officeDocument/2006/relationships/image" Target="../media/image-25-827.png"/><Relationship Id="rId828" Type="http://schemas.openxmlformats.org/officeDocument/2006/relationships/image" Target="../media/image-25-828.png"/><Relationship Id="rId829" Type="http://schemas.openxmlformats.org/officeDocument/2006/relationships/image" Target="../media/image-25-829.png"/><Relationship Id="rId830" Type="http://schemas.openxmlformats.org/officeDocument/2006/relationships/image" Target="../media/image-25-830.png"/><Relationship Id="rId831" Type="http://schemas.openxmlformats.org/officeDocument/2006/relationships/image" Target="../media/image-25-831.png"/><Relationship Id="rId832" Type="http://schemas.openxmlformats.org/officeDocument/2006/relationships/image" Target="../media/image-25-832.png"/><Relationship Id="rId833" Type="http://schemas.openxmlformats.org/officeDocument/2006/relationships/image" Target="../media/image-25-833.png"/><Relationship Id="rId834" Type="http://schemas.openxmlformats.org/officeDocument/2006/relationships/image" Target="../media/image-25-834.png"/><Relationship Id="rId835" Type="http://schemas.openxmlformats.org/officeDocument/2006/relationships/image" Target="../media/image-25-835.png"/><Relationship Id="rId836" Type="http://schemas.openxmlformats.org/officeDocument/2006/relationships/image" Target="../media/image-25-836.png"/><Relationship Id="rId837" Type="http://schemas.openxmlformats.org/officeDocument/2006/relationships/image" Target="../media/image-25-837.png"/><Relationship Id="rId838" Type="http://schemas.openxmlformats.org/officeDocument/2006/relationships/image" Target="../media/image-25-838.png"/><Relationship Id="rId839" Type="http://schemas.openxmlformats.org/officeDocument/2006/relationships/image" Target="../media/image-25-839.png"/><Relationship Id="rId840" Type="http://schemas.openxmlformats.org/officeDocument/2006/relationships/image" Target="../media/image-25-840.png"/><Relationship Id="rId841" Type="http://schemas.openxmlformats.org/officeDocument/2006/relationships/image" Target="../media/image-25-841.png"/><Relationship Id="rId842" Type="http://schemas.openxmlformats.org/officeDocument/2006/relationships/image" Target="../media/image-25-842.png"/><Relationship Id="rId843" Type="http://schemas.openxmlformats.org/officeDocument/2006/relationships/image" Target="../media/image-25-843.png"/><Relationship Id="rId844" Type="http://schemas.openxmlformats.org/officeDocument/2006/relationships/image" Target="../media/image-25-844.png"/><Relationship Id="rId845" Type="http://schemas.openxmlformats.org/officeDocument/2006/relationships/image" Target="../media/image-25-845.png"/><Relationship Id="rId846" Type="http://schemas.openxmlformats.org/officeDocument/2006/relationships/image" Target="../media/image-25-846.png"/><Relationship Id="rId847" Type="http://schemas.openxmlformats.org/officeDocument/2006/relationships/image" Target="../media/image-25-847.png"/><Relationship Id="rId848" Type="http://schemas.openxmlformats.org/officeDocument/2006/relationships/image" Target="../media/image-25-848.png"/><Relationship Id="rId849" Type="http://schemas.openxmlformats.org/officeDocument/2006/relationships/image" Target="../media/image-25-849.png"/><Relationship Id="rId850" Type="http://schemas.openxmlformats.org/officeDocument/2006/relationships/image" Target="../media/image-25-850.png"/><Relationship Id="rId851" Type="http://schemas.openxmlformats.org/officeDocument/2006/relationships/image" Target="../media/image-25-851.png"/><Relationship Id="rId852" Type="http://schemas.openxmlformats.org/officeDocument/2006/relationships/image" Target="../media/image-25-852.png"/><Relationship Id="rId853" Type="http://schemas.openxmlformats.org/officeDocument/2006/relationships/image" Target="../media/image-25-853.png"/><Relationship Id="rId854" Type="http://schemas.openxmlformats.org/officeDocument/2006/relationships/image" Target="../media/image-25-854.png"/><Relationship Id="rId855" Type="http://schemas.openxmlformats.org/officeDocument/2006/relationships/image" Target="../media/image-25-855.png"/><Relationship Id="rId856" Type="http://schemas.openxmlformats.org/officeDocument/2006/relationships/image" Target="../media/image-25-856.png"/><Relationship Id="rId857" Type="http://schemas.openxmlformats.org/officeDocument/2006/relationships/image" Target="../media/image-25-857.png"/><Relationship Id="rId858" Type="http://schemas.openxmlformats.org/officeDocument/2006/relationships/image" Target="../media/image-25-858.png"/><Relationship Id="rId859" Type="http://schemas.openxmlformats.org/officeDocument/2006/relationships/image" Target="../media/image-25-859.png"/><Relationship Id="rId860" Type="http://schemas.openxmlformats.org/officeDocument/2006/relationships/image" Target="../media/image-25-860.png"/><Relationship Id="rId861" Type="http://schemas.openxmlformats.org/officeDocument/2006/relationships/image" Target="../media/image-25-861.png"/><Relationship Id="rId862" Type="http://schemas.openxmlformats.org/officeDocument/2006/relationships/image" Target="../media/image-25-862.png"/><Relationship Id="rId863" Type="http://schemas.openxmlformats.org/officeDocument/2006/relationships/image" Target="../media/image-25-863.png"/><Relationship Id="rId864" Type="http://schemas.openxmlformats.org/officeDocument/2006/relationships/image" Target="../media/image-25-864.png"/><Relationship Id="rId865" Type="http://schemas.openxmlformats.org/officeDocument/2006/relationships/image" Target="../media/image-25-865.png"/><Relationship Id="rId866" Type="http://schemas.openxmlformats.org/officeDocument/2006/relationships/image" Target="../media/image-25-866.png"/><Relationship Id="rId867" Type="http://schemas.openxmlformats.org/officeDocument/2006/relationships/image" Target="../media/image-25-867.png"/><Relationship Id="rId868" Type="http://schemas.openxmlformats.org/officeDocument/2006/relationships/image" Target="../media/image-25-868.png"/><Relationship Id="rId869" Type="http://schemas.openxmlformats.org/officeDocument/2006/relationships/image" Target="../media/image-25-869.png"/><Relationship Id="rId870" Type="http://schemas.openxmlformats.org/officeDocument/2006/relationships/image" Target="../media/image-25-870.png"/><Relationship Id="rId871" Type="http://schemas.openxmlformats.org/officeDocument/2006/relationships/image" Target="../media/image-25-871.png"/><Relationship Id="rId872" Type="http://schemas.openxmlformats.org/officeDocument/2006/relationships/image" Target="../media/image-25-872.png"/><Relationship Id="rId873" Type="http://schemas.openxmlformats.org/officeDocument/2006/relationships/image" Target="../media/image-25-873.png"/><Relationship Id="rId874" Type="http://schemas.openxmlformats.org/officeDocument/2006/relationships/image" Target="../media/image-25-874.png"/><Relationship Id="rId875" Type="http://schemas.openxmlformats.org/officeDocument/2006/relationships/image" Target="../media/image-25-875.png"/><Relationship Id="rId876" Type="http://schemas.openxmlformats.org/officeDocument/2006/relationships/image" Target="../media/image-25-876.png"/><Relationship Id="rId877" Type="http://schemas.openxmlformats.org/officeDocument/2006/relationships/image" Target="../media/image-25-877.png"/><Relationship Id="rId878" Type="http://schemas.openxmlformats.org/officeDocument/2006/relationships/image" Target="../media/image-25-878.png"/><Relationship Id="rId879" Type="http://schemas.openxmlformats.org/officeDocument/2006/relationships/image" Target="../media/image-25-879.png"/><Relationship Id="rId880" Type="http://schemas.openxmlformats.org/officeDocument/2006/relationships/image" Target="../media/image-25-880.png"/><Relationship Id="rId881" Type="http://schemas.openxmlformats.org/officeDocument/2006/relationships/image" Target="../media/image-25-881.png"/><Relationship Id="rId882" Type="http://schemas.openxmlformats.org/officeDocument/2006/relationships/image" Target="../media/image-25-882.png"/><Relationship Id="rId883" Type="http://schemas.openxmlformats.org/officeDocument/2006/relationships/image" Target="../media/image-25-883.png"/><Relationship Id="rId884" Type="http://schemas.openxmlformats.org/officeDocument/2006/relationships/image" Target="../media/image-25-884.png"/><Relationship Id="rId885" Type="http://schemas.openxmlformats.org/officeDocument/2006/relationships/image" Target="../media/image-25-885.png"/><Relationship Id="rId886" Type="http://schemas.openxmlformats.org/officeDocument/2006/relationships/image" Target="../media/image-25-886.png"/><Relationship Id="rId887" Type="http://schemas.openxmlformats.org/officeDocument/2006/relationships/image" Target="../media/image-25-887.png"/><Relationship Id="rId888" Type="http://schemas.openxmlformats.org/officeDocument/2006/relationships/image" Target="../media/image-25-888.png"/><Relationship Id="rId889" Type="http://schemas.openxmlformats.org/officeDocument/2006/relationships/image" Target="../media/image-25-889.png"/><Relationship Id="rId890" Type="http://schemas.openxmlformats.org/officeDocument/2006/relationships/image" Target="../media/image-25-890.png"/><Relationship Id="rId891" Type="http://schemas.openxmlformats.org/officeDocument/2006/relationships/image" Target="../media/image-25-891.png"/><Relationship Id="rId892" Type="http://schemas.openxmlformats.org/officeDocument/2006/relationships/image" Target="../media/image-25-892.png"/><Relationship Id="rId893" Type="http://schemas.openxmlformats.org/officeDocument/2006/relationships/image" Target="../media/image-25-893.png"/><Relationship Id="rId894" Type="http://schemas.openxmlformats.org/officeDocument/2006/relationships/image" Target="../media/image-25-894.png"/><Relationship Id="rId895" Type="http://schemas.openxmlformats.org/officeDocument/2006/relationships/image" Target="../media/image-25-895.png"/><Relationship Id="rId896" Type="http://schemas.openxmlformats.org/officeDocument/2006/relationships/image" Target="../media/image-25-896.png"/><Relationship Id="rId897" Type="http://schemas.openxmlformats.org/officeDocument/2006/relationships/image" Target="../media/image-25-897.png"/><Relationship Id="rId898" Type="http://schemas.openxmlformats.org/officeDocument/2006/relationships/image" Target="../media/image-25-898.png"/><Relationship Id="rId899" Type="http://schemas.openxmlformats.org/officeDocument/2006/relationships/image" Target="../media/image-25-899.png"/><Relationship Id="rId900" Type="http://schemas.openxmlformats.org/officeDocument/2006/relationships/image" Target="../media/image-25-900.png"/><Relationship Id="rId901" Type="http://schemas.openxmlformats.org/officeDocument/2006/relationships/image" Target="../media/image-25-901.png"/><Relationship Id="rId902" Type="http://schemas.openxmlformats.org/officeDocument/2006/relationships/image" Target="../media/image-25-902.png"/><Relationship Id="rId903" Type="http://schemas.openxmlformats.org/officeDocument/2006/relationships/image" Target="../media/image-25-903.png"/><Relationship Id="rId904" Type="http://schemas.openxmlformats.org/officeDocument/2006/relationships/image" Target="../media/image-25-904.png"/><Relationship Id="rId905" Type="http://schemas.openxmlformats.org/officeDocument/2006/relationships/image" Target="../media/image-25-905.png"/><Relationship Id="rId906" Type="http://schemas.openxmlformats.org/officeDocument/2006/relationships/image" Target="../media/image-25-906.png"/><Relationship Id="rId907" Type="http://schemas.openxmlformats.org/officeDocument/2006/relationships/image" Target="../media/image-25-907.png"/><Relationship Id="rId908" Type="http://schemas.openxmlformats.org/officeDocument/2006/relationships/image" Target="../media/image-25-908.png"/><Relationship Id="rId909" Type="http://schemas.openxmlformats.org/officeDocument/2006/relationships/image" Target="../media/image-25-909.png"/><Relationship Id="rId910" Type="http://schemas.openxmlformats.org/officeDocument/2006/relationships/image" Target="../media/image-25-910.png"/><Relationship Id="rId911" Type="http://schemas.openxmlformats.org/officeDocument/2006/relationships/image" Target="../media/image-25-911.png"/><Relationship Id="rId912" Type="http://schemas.openxmlformats.org/officeDocument/2006/relationships/image" Target="../media/image-25-912.png"/><Relationship Id="rId913" Type="http://schemas.openxmlformats.org/officeDocument/2006/relationships/image" Target="../media/image-25-913.png"/><Relationship Id="rId914" Type="http://schemas.openxmlformats.org/officeDocument/2006/relationships/image" Target="../media/image-25-914.png"/><Relationship Id="rId915" Type="http://schemas.openxmlformats.org/officeDocument/2006/relationships/image" Target="../media/image-25-915.png"/><Relationship Id="rId916" Type="http://schemas.openxmlformats.org/officeDocument/2006/relationships/image" Target="../media/image-25-916.png"/><Relationship Id="rId917" Type="http://schemas.openxmlformats.org/officeDocument/2006/relationships/image" Target="../media/image-25-917.png"/><Relationship Id="rId918" Type="http://schemas.openxmlformats.org/officeDocument/2006/relationships/image" Target="../media/image-25-918.png"/><Relationship Id="rId919" Type="http://schemas.openxmlformats.org/officeDocument/2006/relationships/image" Target="../media/image-25-919.png"/><Relationship Id="rId920" Type="http://schemas.openxmlformats.org/officeDocument/2006/relationships/image" Target="../media/image-25-920.png"/><Relationship Id="rId921" Type="http://schemas.openxmlformats.org/officeDocument/2006/relationships/image" Target="../media/image-25-921.png"/><Relationship Id="rId922" Type="http://schemas.openxmlformats.org/officeDocument/2006/relationships/image" Target="../media/image-25-922.png"/><Relationship Id="rId923" Type="http://schemas.openxmlformats.org/officeDocument/2006/relationships/image" Target="../media/image-25-923.png"/><Relationship Id="rId924" Type="http://schemas.openxmlformats.org/officeDocument/2006/relationships/image" Target="../media/image-25-924.png"/><Relationship Id="rId925" Type="http://schemas.openxmlformats.org/officeDocument/2006/relationships/image" Target="../media/image-25-925.png"/><Relationship Id="rId926" Type="http://schemas.openxmlformats.org/officeDocument/2006/relationships/image" Target="../media/image-25-926.png"/><Relationship Id="rId927" Type="http://schemas.openxmlformats.org/officeDocument/2006/relationships/image" Target="../media/image-25-927.png"/><Relationship Id="rId928" Type="http://schemas.openxmlformats.org/officeDocument/2006/relationships/image" Target="../media/image-25-928.png"/><Relationship Id="rId929" Type="http://schemas.openxmlformats.org/officeDocument/2006/relationships/image" Target="../media/image-25-929.png"/><Relationship Id="rId930" Type="http://schemas.openxmlformats.org/officeDocument/2006/relationships/image" Target="../media/image-25-930.png"/><Relationship Id="rId931" Type="http://schemas.openxmlformats.org/officeDocument/2006/relationships/image" Target="../media/image-25-931.png"/><Relationship Id="rId932" Type="http://schemas.openxmlformats.org/officeDocument/2006/relationships/image" Target="../media/image-25-932.png"/><Relationship Id="rId933" Type="http://schemas.openxmlformats.org/officeDocument/2006/relationships/image" Target="../media/image-25-933.png"/><Relationship Id="rId934" Type="http://schemas.openxmlformats.org/officeDocument/2006/relationships/image" Target="../media/image-25-934.png"/><Relationship Id="rId935" Type="http://schemas.openxmlformats.org/officeDocument/2006/relationships/image" Target="../media/image-25-935.png"/><Relationship Id="rId936" Type="http://schemas.openxmlformats.org/officeDocument/2006/relationships/image" Target="../media/image-25-936.png"/><Relationship Id="rId937" Type="http://schemas.openxmlformats.org/officeDocument/2006/relationships/image" Target="../media/image-25-937.png"/><Relationship Id="rId938" Type="http://schemas.openxmlformats.org/officeDocument/2006/relationships/image" Target="../media/image-25-938.png"/><Relationship Id="rId939" Type="http://schemas.openxmlformats.org/officeDocument/2006/relationships/image" Target="../media/image-25-939.png"/><Relationship Id="rId940" Type="http://schemas.openxmlformats.org/officeDocument/2006/relationships/image" Target="../media/image-25-940.png"/><Relationship Id="rId941" Type="http://schemas.openxmlformats.org/officeDocument/2006/relationships/image" Target="../media/image-25-941.png"/><Relationship Id="rId942" Type="http://schemas.openxmlformats.org/officeDocument/2006/relationships/image" Target="../media/image-25-942.png"/><Relationship Id="rId943" Type="http://schemas.openxmlformats.org/officeDocument/2006/relationships/image" Target="../media/image-25-943.png"/><Relationship Id="rId944" Type="http://schemas.openxmlformats.org/officeDocument/2006/relationships/image" Target="../media/image-25-944.png"/><Relationship Id="rId945" Type="http://schemas.openxmlformats.org/officeDocument/2006/relationships/image" Target="../media/image-25-945.png"/><Relationship Id="rId946" Type="http://schemas.openxmlformats.org/officeDocument/2006/relationships/image" Target="../media/image-25-946.png"/><Relationship Id="rId947" Type="http://schemas.openxmlformats.org/officeDocument/2006/relationships/image" Target="../media/image-25-947.png"/><Relationship Id="rId948" Type="http://schemas.openxmlformats.org/officeDocument/2006/relationships/image" Target="../media/image-25-948.png"/><Relationship Id="rId949" Type="http://schemas.openxmlformats.org/officeDocument/2006/relationships/image" Target="../media/image-25-949.png"/><Relationship Id="rId950" Type="http://schemas.openxmlformats.org/officeDocument/2006/relationships/image" Target="../media/image-25-950.png"/><Relationship Id="rId951" Type="http://schemas.openxmlformats.org/officeDocument/2006/relationships/image" Target="../media/image-25-951.png"/><Relationship Id="rId952" Type="http://schemas.openxmlformats.org/officeDocument/2006/relationships/image" Target="../media/image-25-952.png"/><Relationship Id="rId953" Type="http://schemas.openxmlformats.org/officeDocument/2006/relationships/image" Target="../media/image-25-953.png"/><Relationship Id="rId954" Type="http://schemas.openxmlformats.org/officeDocument/2006/relationships/image" Target="../media/image-25-954.png"/><Relationship Id="rId955" Type="http://schemas.openxmlformats.org/officeDocument/2006/relationships/image" Target="../media/image-25-955.png"/><Relationship Id="rId956" Type="http://schemas.openxmlformats.org/officeDocument/2006/relationships/image" Target="../media/image-25-956.png"/><Relationship Id="rId957" Type="http://schemas.openxmlformats.org/officeDocument/2006/relationships/image" Target="../media/image-25-957.png"/><Relationship Id="rId958" Type="http://schemas.openxmlformats.org/officeDocument/2006/relationships/image" Target="../media/image-25-958.png"/><Relationship Id="rId959" Type="http://schemas.openxmlformats.org/officeDocument/2006/relationships/image" Target="../media/image-25-959.png"/><Relationship Id="rId960" Type="http://schemas.openxmlformats.org/officeDocument/2006/relationships/image" Target="../media/image-25-960.png"/><Relationship Id="rId961" Type="http://schemas.openxmlformats.org/officeDocument/2006/relationships/image" Target="../media/image-25-961.png"/><Relationship Id="rId962" Type="http://schemas.openxmlformats.org/officeDocument/2006/relationships/image" Target="../media/image-25-962.png"/><Relationship Id="rId963" Type="http://schemas.openxmlformats.org/officeDocument/2006/relationships/image" Target="../media/image-25-963.png"/><Relationship Id="rId964" Type="http://schemas.openxmlformats.org/officeDocument/2006/relationships/image" Target="../media/image-25-964.png"/><Relationship Id="rId965" Type="http://schemas.openxmlformats.org/officeDocument/2006/relationships/image" Target="../media/image-25-965.png"/><Relationship Id="rId966" Type="http://schemas.openxmlformats.org/officeDocument/2006/relationships/image" Target="../media/image-25-966.png"/><Relationship Id="rId967" Type="http://schemas.openxmlformats.org/officeDocument/2006/relationships/image" Target="../media/image-25-967.png"/><Relationship Id="rId968" Type="http://schemas.openxmlformats.org/officeDocument/2006/relationships/image" Target="../media/image-25-968.png"/><Relationship Id="rId969" Type="http://schemas.openxmlformats.org/officeDocument/2006/relationships/image" Target="../media/image-25-969.png"/><Relationship Id="rId970" Type="http://schemas.openxmlformats.org/officeDocument/2006/relationships/image" Target="../media/image-25-970.png"/><Relationship Id="rId971" Type="http://schemas.openxmlformats.org/officeDocument/2006/relationships/image" Target="../media/image-25-971.png"/><Relationship Id="rId972" Type="http://schemas.openxmlformats.org/officeDocument/2006/relationships/image" Target="../media/image-25-972.png"/><Relationship Id="rId973" Type="http://schemas.openxmlformats.org/officeDocument/2006/relationships/image" Target="../media/image-25-973.png"/><Relationship Id="rId974" Type="http://schemas.openxmlformats.org/officeDocument/2006/relationships/image" Target="../media/image-25-974.png"/><Relationship Id="rId975" Type="http://schemas.openxmlformats.org/officeDocument/2006/relationships/image" Target="../media/image-25-975.png"/><Relationship Id="rId976" Type="http://schemas.openxmlformats.org/officeDocument/2006/relationships/image" Target="../media/image-25-976.png"/><Relationship Id="rId977" Type="http://schemas.openxmlformats.org/officeDocument/2006/relationships/image" Target="../media/image-25-977.png"/><Relationship Id="rId978" Type="http://schemas.openxmlformats.org/officeDocument/2006/relationships/image" Target="../media/image-25-978.png"/><Relationship Id="rId979" Type="http://schemas.openxmlformats.org/officeDocument/2006/relationships/image" Target="../media/image-25-979.png"/><Relationship Id="rId980" Type="http://schemas.openxmlformats.org/officeDocument/2006/relationships/image" Target="../media/image-25-980.png"/><Relationship Id="rId981" Type="http://schemas.openxmlformats.org/officeDocument/2006/relationships/image" Target="../media/image-25-981.png"/><Relationship Id="rId982" Type="http://schemas.openxmlformats.org/officeDocument/2006/relationships/image" Target="../media/image-25-982.png"/><Relationship Id="rId983" Type="http://schemas.openxmlformats.org/officeDocument/2006/relationships/image" Target="../media/image-25-983.png"/><Relationship Id="rId984" Type="http://schemas.openxmlformats.org/officeDocument/2006/relationships/image" Target="../media/image-25-984.png"/><Relationship Id="rId985" Type="http://schemas.openxmlformats.org/officeDocument/2006/relationships/image" Target="../media/image-25-985.png"/><Relationship Id="rId986" Type="http://schemas.openxmlformats.org/officeDocument/2006/relationships/image" Target="../media/image-25-986.png"/><Relationship Id="rId987" Type="http://schemas.openxmlformats.org/officeDocument/2006/relationships/image" Target="../media/image-25-987.png"/><Relationship Id="rId988" Type="http://schemas.openxmlformats.org/officeDocument/2006/relationships/image" Target="../media/image-25-988.png"/><Relationship Id="rId989" Type="http://schemas.openxmlformats.org/officeDocument/2006/relationships/image" Target="../media/image-25-989.png"/><Relationship Id="rId990" Type="http://schemas.openxmlformats.org/officeDocument/2006/relationships/image" Target="../media/image-25-990.png"/><Relationship Id="rId991" Type="http://schemas.openxmlformats.org/officeDocument/2006/relationships/image" Target="../media/image-25-991.png"/><Relationship Id="rId992" Type="http://schemas.openxmlformats.org/officeDocument/2006/relationships/image" Target="../media/image-25-992.png"/><Relationship Id="rId993" Type="http://schemas.openxmlformats.org/officeDocument/2006/relationships/image" Target="../media/image-25-993.png"/><Relationship Id="rId994" Type="http://schemas.openxmlformats.org/officeDocument/2006/relationships/image" Target="../media/image-25-994.png"/><Relationship Id="rId995" Type="http://schemas.openxmlformats.org/officeDocument/2006/relationships/image" Target="../media/image-25-995.png"/><Relationship Id="rId996" Type="http://schemas.openxmlformats.org/officeDocument/2006/relationships/image" Target="../media/image-25-996.png"/><Relationship Id="rId997" Type="http://schemas.openxmlformats.org/officeDocument/2006/relationships/image" Target="../media/image-25-997.png"/><Relationship Id="rId998" Type="http://schemas.openxmlformats.org/officeDocument/2006/relationships/image" Target="../media/image-25-998.png"/><Relationship Id="rId999" Type="http://schemas.openxmlformats.org/officeDocument/2006/relationships/image" Target="../media/image-25-999.png"/><Relationship Id="rId1000" Type="http://schemas.openxmlformats.org/officeDocument/2006/relationships/image" Target="../media/image-25-1000.png"/><Relationship Id="rId1001" Type="http://schemas.openxmlformats.org/officeDocument/2006/relationships/image" Target="../media/image-25-1001.png"/><Relationship Id="rId1002" Type="http://schemas.openxmlformats.org/officeDocument/2006/relationships/image" Target="../media/image-25-1002.png"/><Relationship Id="rId1003" Type="http://schemas.openxmlformats.org/officeDocument/2006/relationships/image" Target="../media/image-25-1003.png"/><Relationship Id="rId1004" Type="http://schemas.openxmlformats.org/officeDocument/2006/relationships/image" Target="../media/image-25-1004.png"/><Relationship Id="rId1005" Type="http://schemas.openxmlformats.org/officeDocument/2006/relationships/image" Target="../media/image-25-1005.png"/><Relationship Id="rId1006" Type="http://schemas.openxmlformats.org/officeDocument/2006/relationships/image" Target="../media/image-25-1006.png"/><Relationship Id="rId1007" Type="http://schemas.openxmlformats.org/officeDocument/2006/relationships/image" Target="../media/image-25-1007.png"/><Relationship Id="rId1008" Type="http://schemas.openxmlformats.org/officeDocument/2006/relationships/image" Target="../media/image-25-1008.png"/><Relationship Id="rId1009" Type="http://schemas.openxmlformats.org/officeDocument/2006/relationships/image" Target="../media/image-25-1009.png"/><Relationship Id="rId1010" Type="http://schemas.openxmlformats.org/officeDocument/2006/relationships/image" Target="../media/image-25-1010.png"/><Relationship Id="rId1011" Type="http://schemas.openxmlformats.org/officeDocument/2006/relationships/image" Target="../media/image-25-1011.png"/><Relationship Id="rId1012" Type="http://schemas.openxmlformats.org/officeDocument/2006/relationships/image" Target="../media/image-25-1012.png"/><Relationship Id="rId1013" Type="http://schemas.openxmlformats.org/officeDocument/2006/relationships/image" Target="../media/image-25-1013.png"/><Relationship Id="rId1014" Type="http://schemas.openxmlformats.org/officeDocument/2006/relationships/image" Target="../media/image-25-1014.png"/><Relationship Id="rId1015" Type="http://schemas.openxmlformats.org/officeDocument/2006/relationships/image" Target="../media/image-25-1015.png"/><Relationship Id="rId1016" Type="http://schemas.openxmlformats.org/officeDocument/2006/relationships/image" Target="../media/image-25-1016.png"/><Relationship Id="rId1017" Type="http://schemas.openxmlformats.org/officeDocument/2006/relationships/image" Target="../media/image-25-1017.png"/><Relationship Id="rId1018" Type="http://schemas.openxmlformats.org/officeDocument/2006/relationships/image" Target="../media/image-25-1018.png"/><Relationship Id="rId1019" Type="http://schemas.openxmlformats.org/officeDocument/2006/relationships/image" Target="../media/image-25-1019.png"/><Relationship Id="rId1020" Type="http://schemas.openxmlformats.org/officeDocument/2006/relationships/image" Target="../media/image-25-1020.png"/><Relationship Id="rId1021" Type="http://schemas.openxmlformats.org/officeDocument/2006/relationships/image" Target="../media/image-25-1021.png"/><Relationship Id="rId1022" Type="http://schemas.openxmlformats.org/officeDocument/2006/relationships/image" Target="../media/image-25-1022.png"/><Relationship Id="rId1023" Type="http://schemas.openxmlformats.org/officeDocument/2006/relationships/image" Target="../media/image-25-1023.png"/><Relationship Id="rId1024" Type="http://schemas.openxmlformats.org/officeDocument/2006/relationships/image" Target="../media/image-25-1024.png"/><Relationship Id="rId1025" Type="http://schemas.openxmlformats.org/officeDocument/2006/relationships/image" Target="../media/image-25-1025.png"/><Relationship Id="rId1026" Type="http://schemas.openxmlformats.org/officeDocument/2006/relationships/image" Target="../media/image-25-1026.png"/><Relationship Id="rId1027" Type="http://schemas.openxmlformats.org/officeDocument/2006/relationships/image" Target="../media/image-25-1027.png"/><Relationship Id="rId1028" Type="http://schemas.openxmlformats.org/officeDocument/2006/relationships/image" Target="../media/image-25-1028.png"/><Relationship Id="rId1029" Type="http://schemas.openxmlformats.org/officeDocument/2006/relationships/image" Target="../media/image-25-1029.png"/><Relationship Id="rId1030" Type="http://schemas.openxmlformats.org/officeDocument/2006/relationships/image" Target="../media/image-25-1030.png"/><Relationship Id="rId1031" Type="http://schemas.openxmlformats.org/officeDocument/2006/relationships/image" Target="../media/image-25-1031.png"/><Relationship Id="rId1032" Type="http://schemas.openxmlformats.org/officeDocument/2006/relationships/image" Target="../media/image-25-1032.png"/><Relationship Id="rId1033" Type="http://schemas.openxmlformats.org/officeDocument/2006/relationships/image" Target="../media/image-25-1033.png"/><Relationship Id="rId1034" Type="http://schemas.openxmlformats.org/officeDocument/2006/relationships/image" Target="../media/image-25-1034.png"/><Relationship Id="rId1035" Type="http://schemas.openxmlformats.org/officeDocument/2006/relationships/image" Target="../media/image-25-1035.png"/><Relationship Id="rId1036" Type="http://schemas.openxmlformats.org/officeDocument/2006/relationships/image" Target="../media/image-25-1036.png"/><Relationship Id="rId1037" Type="http://schemas.openxmlformats.org/officeDocument/2006/relationships/image" Target="../media/image-25-1037.png"/><Relationship Id="rId1038" Type="http://schemas.openxmlformats.org/officeDocument/2006/relationships/image" Target="../media/image-25-1038.png"/><Relationship Id="rId1039" Type="http://schemas.openxmlformats.org/officeDocument/2006/relationships/image" Target="../media/image-25-1039.png"/><Relationship Id="rId1040" Type="http://schemas.openxmlformats.org/officeDocument/2006/relationships/image" Target="../media/image-25-1040.png"/><Relationship Id="rId1041" Type="http://schemas.openxmlformats.org/officeDocument/2006/relationships/image" Target="../media/image-25-1041.png"/><Relationship Id="rId1042" Type="http://schemas.openxmlformats.org/officeDocument/2006/relationships/image" Target="../media/image-25-1042.png"/><Relationship Id="rId1043" Type="http://schemas.openxmlformats.org/officeDocument/2006/relationships/image" Target="../media/image-25-1043.png"/><Relationship Id="rId1044" Type="http://schemas.openxmlformats.org/officeDocument/2006/relationships/image" Target="../media/image-25-1044.png"/><Relationship Id="rId1045" Type="http://schemas.openxmlformats.org/officeDocument/2006/relationships/image" Target="../media/image-25-1045.png"/><Relationship Id="rId1046" Type="http://schemas.openxmlformats.org/officeDocument/2006/relationships/image" Target="../media/image-25-1046.png"/><Relationship Id="rId1047" Type="http://schemas.openxmlformats.org/officeDocument/2006/relationships/image" Target="../media/image-25-1047.png"/><Relationship Id="rId1048" Type="http://schemas.openxmlformats.org/officeDocument/2006/relationships/image" Target="../media/image-25-1048.png"/><Relationship Id="rId1049" Type="http://schemas.openxmlformats.org/officeDocument/2006/relationships/image" Target="../media/image-25-1049.png"/><Relationship Id="rId1050" Type="http://schemas.openxmlformats.org/officeDocument/2006/relationships/image" Target="../media/image-25-1050.png"/><Relationship Id="rId1051" Type="http://schemas.openxmlformats.org/officeDocument/2006/relationships/image" Target="../media/image-25-1051.png"/><Relationship Id="rId1052" Type="http://schemas.openxmlformats.org/officeDocument/2006/relationships/image" Target="../media/image-25-1052.png"/><Relationship Id="rId1053" Type="http://schemas.openxmlformats.org/officeDocument/2006/relationships/image" Target="../media/image-25-1053.png"/><Relationship Id="rId1054" Type="http://schemas.openxmlformats.org/officeDocument/2006/relationships/image" Target="../media/image-25-1054.png"/><Relationship Id="rId1055" Type="http://schemas.openxmlformats.org/officeDocument/2006/relationships/image" Target="../media/image-25-1055.png"/><Relationship Id="rId1056" Type="http://schemas.openxmlformats.org/officeDocument/2006/relationships/image" Target="../media/image-25-1056.png"/><Relationship Id="rId1057" Type="http://schemas.openxmlformats.org/officeDocument/2006/relationships/image" Target="../media/image-25-1057.png"/><Relationship Id="rId1058" Type="http://schemas.openxmlformats.org/officeDocument/2006/relationships/image" Target="../media/image-25-1058.png"/><Relationship Id="rId1059" Type="http://schemas.openxmlformats.org/officeDocument/2006/relationships/image" Target="../media/image-25-1059.png"/><Relationship Id="rId1060" Type="http://schemas.openxmlformats.org/officeDocument/2006/relationships/image" Target="../media/image-25-1060.png"/><Relationship Id="rId1061" Type="http://schemas.openxmlformats.org/officeDocument/2006/relationships/image" Target="../media/image-25-1061.png"/><Relationship Id="rId1062" Type="http://schemas.openxmlformats.org/officeDocument/2006/relationships/image" Target="../media/image-25-1062.png"/><Relationship Id="rId1063" Type="http://schemas.openxmlformats.org/officeDocument/2006/relationships/image" Target="../media/image-25-1063.png"/><Relationship Id="rId1064" Type="http://schemas.openxmlformats.org/officeDocument/2006/relationships/image" Target="../media/image-25-1064.png"/><Relationship Id="rId1065" Type="http://schemas.openxmlformats.org/officeDocument/2006/relationships/image" Target="../media/image-25-1065.png"/><Relationship Id="rId1066" Type="http://schemas.openxmlformats.org/officeDocument/2006/relationships/image" Target="../media/image-25-1066.png"/><Relationship Id="rId1067" Type="http://schemas.openxmlformats.org/officeDocument/2006/relationships/image" Target="../media/image-25-1067.png"/><Relationship Id="rId1068" Type="http://schemas.openxmlformats.org/officeDocument/2006/relationships/image" Target="../media/image-25-1068.png"/><Relationship Id="rId1069" Type="http://schemas.openxmlformats.org/officeDocument/2006/relationships/image" Target="../media/image-25-1069.png"/><Relationship Id="rId1070" Type="http://schemas.openxmlformats.org/officeDocument/2006/relationships/image" Target="../media/image-25-1070.png"/><Relationship Id="rId1071" Type="http://schemas.openxmlformats.org/officeDocument/2006/relationships/image" Target="../media/image-25-1071.png"/><Relationship Id="rId1072" Type="http://schemas.openxmlformats.org/officeDocument/2006/relationships/image" Target="../media/image-25-1072.png"/><Relationship Id="rId1073" Type="http://schemas.openxmlformats.org/officeDocument/2006/relationships/image" Target="../media/image-25-1073.png"/><Relationship Id="rId1074" Type="http://schemas.openxmlformats.org/officeDocument/2006/relationships/image" Target="../media/image-25-1074.png"/><Relationship Id="rId1075" Type="http://schemas.openxmlformats.org/officeDocument/2006/relationships/image" Target="../media/image-25-1075.png"/><Relationship Id="rId1076" Type="http://schemas.openxmlformats.org/officeDocument/2006/relationships/image" Target="../media/image-25-1076.png"/><Relationship Id="rId1077" Type="http://schemas.openxmlformats.org/officeDocument/2006/relationships/image" Target="../media/image-25-1077.png"/><Relationship Id="rId1078" Type="http://schemas.openxmlformats.org/officeDocument/2006/relationships/slideLayout" Target="../slideLayouts/slideLayout1.xml"/><Relationship Id="rId1079"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7.png"/><Relationship Id="rId8" Type="http://schemas.openxmlformats.org/officeDocument/2006/relationships/image" Target="../media/image-26-8.png"/><Relationship Id="rId9" Type="http://schemas.openxmlformats.org/officeDocument/2006/relationships/image" Target="../media/image-26-9.png"/><Relationship Id="rId10" Type="http://schemas.openxmlformats.org/officeDocument/2006/relationships/image" Target="../media/image-26-10.png"/><Relationship Id="rId11" Type="http://schemas.openxmlformats.org/officeDocument/2006/relationships/image" Target="../media/image-26-11.png"/><Relationship Id="rId12" Type="http://schemas.openxmlformats.org/officeDocument/2006/relationships/image" Target="../media/image-26-12.png"/><Relationship Id="rId13" Type="http://schemas.openxmlformats.org/officeDocument/2006/relationships/image" Target="../media/image-26-13.png"/><Relationship Id="rId14" Type="http://schemas.openxmlformats.org/officeDocument/2006/relationships/image" Target="../media/image-26-14.png"/><Relationship Id="rId15" Type="http://schemas.openxmlformats.org/officeDocument/2006/relationships/image" Target="../media/image-26-15.png"/><Relationship Id="rId16" Type="http://schemas.openxmlformats.org/officeDocument/2006/relationships/image" Target="../media/image-26-16.png"/><Relationship Id="rId17" Type="http://schemas.openxmlformats.org/officeDocument/2006/relationships/image" Target="../media/image-26-17.png"/><Relationship Id="rId18" Type="http://schemas.openxmlformats.org/officeDocument/2006/relationships/image" Target="../media/image-26-18.png"/><Relationship Id="rId19" Type="http://schemas.openxmlformats.org/officeDocument/2006/relationships/image" Target="../media/image-26-19.png"/><Relationship Id="rId20" Type="http://schemas.openxmlformats.org/officeDocument/2006/relationships/image" Target="../media/image-26-20.png"/><Relationship Id="rId21" Type="http://schemas.openxmlformats.org/officeDocument/2006/relationships/image" Target="../media/image-26-21.png"/><Relationship Id="rId22" Type="http://schemas.openxmlformats.org/officeDocument/2006/relationships/image" Target="../media/image-26-22.png"/><Relationship Id="rId23" Type="http://schemas.openxmlformats.org/officeDocument/2006/relationships/image" Target="../media/image-26-23.png"/><Relationship Id="rId24" Type="http://schemas.openxmlformats.org/officeDocument/2006/relationships/image" Target="../media/image-26-24.png"/><Relationship Id="rId25" Type="http://schemas.openxmlformats.org/officeDocument/2006/relationships/image" Target="../media/image-26-25.png"/><Relationship Id="rId26" Type="http://schemas.openxmlformats.org/officeDocument/2006/relationships/image" Target="../media/image-26-26.png"/><Relationship Id="rId27" Type="http://schemas.openxmlformats.org/officeDocument/2006/relationships/image" Target="../media/image-26-27.png"/><Relationship Id="rId28" Type="http://schemas.openxmlformats.org/officeDocument/2006/relationships/image" Target="../media/image-26-28.png"/><Relationship Id="rId29" Type="http://schemas.openxmlformats.org/officeDocument/2006/relationships/image" Target="../media/image-26-29.png"/><Relationship Id="rId30" Type="http://schemas.openxmlformats.org/officeDocument/2006/relationships/image" Target="../media/image-26-30.png"/><Relationship Id="rId31" Type="http://schemas.openxmlformats.org/officeDocument/2006/relationships/image" Target="../media/image-26-31.png"/><Relationship Id="rId32" Type="http://schemas.openxmlformats.org/officeDocument/2006/relationships/image" Target="../media/image-26-32.png"/><Relationship Id="rId33" Type="http://schemas.openxmlformats.org/officeDocument/2006/relationships/image" Target="../media/image-26-33.png"/><Relationship Id="rId34" Type="http://schemas.openxmlformats.org/officeDocument/2006/relationships/image" Target="../media/image-26-34.png"/><Relationship Id="rId35" Type="http://schemas.openxmlformats.org/officeDocument/2006/relationships/image" Target="../media/image-26-35.png"/><Relationship Id="rId36" Type="http://schemas.openxmlformats.org/officeDocument/2006/relationships/image" Target="../media/image-26-36.png"/><Relationship Id="rId37" Type="http://schemas.openxmlformats.org/officeDocument/2006/relationships/image" Target="../media/image-26-37.png"/><Relationship Id="rId38" Type="http://schemas.openxmlformats.org/officeDocument/2006/relationships/image" Target="../media/image-26-38.png"/><Relationship Id="rId39" Type="http://schemas.openxmlformats.org/officeDocument/2006/relationships/image" Target="../media/image-26-39.png"/><Relationship Id="rId40" Type="http://schemas.openxmlformats.org/officeDocument/2006/relationships/image" Target="../media/image-26-40.png"/><Relationship Id="rId41" Type="http://schemas.openxmlformats.org/officeDocument/2006/relationships/image" Target="../media/image-26-41.png"/><Relationship Id="rId42" Type="http://schemas.openxmlformats.org/officeDocument/2006/relationships/image" Target="../media/image-26-42.png"/><Relationship Id="rId43" Type="http://schemas.openxmlformats.org/officeDocument/2006/relationships/image" Target="../media/image-26-43.png"/><Relationship Id="rId44" Type="http://schemas.openxmlformats.org/officeDocument/2006/relationships/image" Target="../media/image-26-44.png"/><Relationship Id="rId45" Type="http://schemas.openxmlformats.org/officeDocument/2006/relationships/image" Target="../media/image-26-45.png"/><Relationship Id="rId46" Type="http://schemas.openxmlformats.org/officeDocument/2006/relationships/image" Target="../media/image-26-46.png"/><Relationship Id="rId47" Type="http://schemas.openxmlformats.org/officeDocument/2006/relationships/image" Target="../media/image-26-47.png"/><Relationship Id="rId48" Type="http://schemas.openxmlformats.org/officeDocument/2006/relationships/image" Target="../media/image-26-48.png"/><Relationship Id="rId49" Type="http://schemas.openxmlformats.org/officeDocument/2006/relationships/image" Target="../media/image-26-49.png"/><Relationship Id="rId50" Type="http://schemas.openxmlformats.org/officeDocument/2006/relationships/image" Target="../media/image-26-50.png"/><Relationship Id="rId51" Type="http://schemas.openxmlformats.org/officeDocument/2006/relationships/image" Target="../media/image-26-51.png"/><Relationship Id="rId52" Type="http://schemas.openxmlformats.org/officeDocument/2006/relationships/image" Target="../media/image-26-52.png"/><Relationship Id="rId53" Type="http://schemas.openxmlformats.org/officeDocument/2006/relationships/image" Target="../media/image-26-53.png"/><Relationship Id="rId54" Type="http://schemas.openxmlformats.org/officeDocument/2006/relationships/image" Target="../media/image-26-54.png"/><Relationship Id="rId55" Type="http://schemas.openxmlformats.org/officeDocument/2006/relationships/image" Target="../media/image-26-55.png"/><Relationship Id="rId56" Type="http://schemas.openxmlformats.org/officeDocument/2006/relationships/image" Target="../media/image-26-56.png"/><Relationship Id="rId57" Type="http://schemas.openxmlformats.org/officeDocument/2006/relationships/image" Target="../media/image-26-57.png"/><Relationship Id="rId58" Type="http://schemas.openxmlformats.org/officeDocument/2006/relationships/image" Target="../media/image-26-58.png"/><Relationship Id="rId59" Type="http://schemas.openxmlformats.org/officeDocument/2006/relationships/image" Target="../media/image-26-59.png"/><Relationship Id="rId60" Type="http://schemas.openxmlformats.org/officeDocument/2006/relationships/image" Target="../media/image-26-60.png"/><Relationship Id="rId61" Type="http://schemas.openxmlformats.org/officeDocument/2006/relationships/image" Target="../media/image-26-61.png"/><Relationship Id="rId62" Type="http://schemas.openxmlformats.org/officeDocument/2006/relationships/image" Target="../media/image-26-62.png"/><Relationship Id="rId63" Type="http://schemas.openxmlformats.org/officeDocument/2006/relationships/image" Target="../media/image-26-63.png"/><Relationship Id="rId64" Type="http://schemas.openxmlformats.org/officeDocument/2006/relationships/image" Target="../media/image-26-64.png"/><Relationship Id="rId65" Type="http://schemas.openxmlformats.org/officeDocument/2006/relationships/image" Target="../media/image-26-65.png"/><Relationship Id="rId66" Type="http://schemas.openxmlformats.org/officeDocument/2006/relationships/image" Target="../media/image-26-66.png"/><Relationship Id="rId67" Type="http://schemas.openxmlformats.org/officeDocument/2006/relationships/image" Target="../media/image-26-67.png"/><Relationship Id="rId68" Type="http://schemas.openxmlformats.org/officeDocument/2006/relationships/image" Target="../media/image-26-68.png"/><Relationship Id="rId69" Type="http://schemas.openxmlformats.org/officeDocument/2006/relationships/image" Target="../media/image-26-69.png"/><Relationship Id="rId70" Type="http://schemas.openxmlformats.org/officeDocument/2006/relationships/image" Target="../media/image-26-70.png"/><Relationship Id="rId71" Type="http://schemas.openxmlformats.org/officeDocument/2006/relationships/image" Target="../media/image-26-71.png"/><Relationship Id="rId72" Type="http://schemas.openxmlformats.org/officeDocument/2006/relationships/image" Target="../media/image-26-72.png"/><Relationship Id="rId73" Type="http://schemas.openxmlformats.org/officeDocument/2006/relationships/image" Target="../media/image-26-73.png"/><Relationship Id="rId74" Type="http://schemas.openxmlformats.org/officeDocument/2006/relationships/image" Target="../media/image-26-74.png"/><Relationship Id="rId75" Type="http://schemas.openxmlformats.org/officeDocument/2006/relationships/image" Target="../media/image-26-75.png"/><Relationship Id="rId76" Type="http://schemas.openxmlformats.org/officeDocument/2006/relationships/image" Target="../media/image-26-76.png"/><Relationship Id="rId77" Type="http://schemas.openxmlformats.org/officeDocument/2006/relationships/image" Target="../media/image-26-77.png"/><Relationship Id="rId78" Type="http://schemas.openxmlformats.org/officeDocument/2006/relationships/image" Target="../media/image-26-78.png"/><Relationship Id="rId79" Type="http://schemas.openxmlformats.org/officeDocument/2006/relationships/image" Target="../media/image-26-79.png"/><Relationship Id="rId80" Type="http://schemas.openxmlformats.org/officeDocument/2006/relationships/image" Target="../media/image-26-80.png"/><Relationship Id="rId81" Type="http://schemas.openxmlformats.org/officeDocument/2006/relationships/image" Target="../media/image-26-81.png"/><Relationship Id="rId82" Type="http://schemas.openxmlformats.org/officeDocument/2006/relationships/image" Target="../media/image-26-82.png"/><Relationship Id="rId83" Type="http://schemas.openxmlformats.org/officeDocument/2006/relationships/image" Target="../media/image-26-83.png"/><Relationship Id="rId84" Type="http://schemas.openxmlformats.org/officeDocument/2006/relationships/image" Target="../media/image-26-84.png"/><Relationship Id="rId85" Type="http://schemas.openxmlformats.org/officeDocument/2006/relationships/image" Target="../media/image-26-85.png"/><Relationship Id="rId86" Type="http://schemas.openxmlformats.org/officeDocument/2006/relationships/image" Target="../media/image-26-86.png"/><Relationship Id="rId87" Type="http://schemas.openxmlformats.org/officeDocument/2006/relationships/image" Target="../media/image-26-87.png"/><Relationship Id="rId88" Type="http://schemas.openxmlformats.org/officeDocument/2006/relationships/image" Target="../media/image-26-88.png"/><Relationship Id="rId89" Type="http://schemas.openxmlformats.org/officeDocument/2006/relationships/image" Target="../media/image-26-89.png"/><Relationship Id="rId90" Type="http://schemas.openxmlformats.org/officeDocument/2006/relationships/image" Target="../media/image-26-90.png"/><Relationship Id="rId91" Type="http://schemas.openxmlformats.org/officeDocument/2006/relationships/image" Target="../media/image-26-91.png"/><Relationship Id="rId92" Type="http://schemas.openxmlformats.org/officeDocument/2006/relationships/image" Target="../media/image-26-92.png"/><Relationship Id="rId93" Type="http://schemas.openxmlformats.org/officeDocument/2006/relationships/image" Target="../media/image-26-93.png"/><Relationship Id="rId94" Type="http://schemas.openxmlformats.org/officeDocument/2006/relationships/image" Target="../media/image-26-94.png"/><Relationship Id="rId95" Type="http://schemas.openxmlformats.org/officeDocument/2006/relationships/image" Target="../media/image-26-95.png"/><Relationship Id="rId96" Type="http://schemas.openxmlformats.org/officeDocument/2006/relationships/image" Target="../media/image-26-96.png"/><Relationship Id="rId97" Type="http://schemas.openxmlformats.org/officeDocument/2006/relationships/image" Target="../media/image-26-97.png"/><Relationship Id="rId98" Type="http://schemas.openxmlformats.org/officeDocument/2006/relationships/image" Target="../media/image-26-98.png"/><Relationship Id="rId99" Type="http://schemas.openxmlformats.org/officeDocument/2006/relationships/image" Target="../media/image-26-99.png"/><Relationship Id="rId100" Type="http://schemas.openxmlformats.org/officeDocument/2006/relationships/image" Target="../media/image-26-100.png"/><Relationship Id="rId101" Type="http://schemas.openxmlformats.org/officeDocument/2006/relationships/image" Target="../media/image-26-101.png"/><Relationship Id="rId102" Type="http://schemas.openxmlformats.org/officeDocument/2006/relationships/image" Target="../media/image-26-102.png"/><Relationship Id="rId103" Type="http://schemas.openxmlformats.org/officeDocument/2006/relationships/image" Target="../media/image-26-103.png"/><Relationship Id="rId104" Type="http://schemas.openxmlformats.org/officeDocument/2006/relationships/image" Target="../media/image-26-104.png"/><Relationship Id="rId105" Type="http://schemas.openxmlformats.org/officeDocument/2006/relationships/image" Target="../media/image-26-105.png"/><Relationship Id="rId106" Type="http://schemas.openxmlformats.org/officeDocument/2006/relationships/image" Target="../media/image-26-106.png"/><Relationship Id="rId107" Type="http://schemas.openxmlformats.org/officeDocument/2006/relationships/image" Target="../media/image-26-107.png"/><Relationship Id="rId108" Type="http://schemas.openxmlformats.org/officeDocument/2006/relationships/image" Target="../media/image-26-108.png"/><Relationship Id="rId109" Type="http://schemas.openxmlformats.org/officeDocument/2006/relationships/image" Target="../media/image-26-109.png"/><Relationship Id="rId110" Type="http://schemas.openxmlformats.org/officeDocument/2006/relationships/image" Target="../media/image-26-110.png"/><Relationship Id="rId111" Type="http://schemas.openxmlformats.org/officeDocument/2006/relationships/image" Target="../media/image-26-111.png"/><Relationship Id="rId112" Type="http://schemas.openxmlformats.org/officeDocument/2006/relationships/image" Target="../media/image-26-112.png"/><Relationship Id="rId113" Type="http://schemas.openxmlformats.org/officeDocument/2006/relationships/image" Target="../media/image-26-113.png"/><Relationship Id="rId114" Type="http://schemas.openxmlformats.org/officeDocument/2006/relationships/image" Target="../media/image-26-114.png"/><Relationship Id="rId115" Type="http://schemas.openxmlformats.org/officeDocument/2006/relationships/image" Target="../media/image-26-115.png"/><Relationship Id="rId116" Type="http://schemas.openxmlformats.org/officeDocument/2006/relationships/image" Target="../media/image-26-116.png"/><Relationship Id="rId117" Type="http://schemas.openxmlformats.org/officeDocument/2006/relationships/image" Target="../media/image-26-117.png"/><Relationship Id="rId118" Type="http://schemas.openxmlformats.org/officeDocument/2006/relationships/image" Target="../media/image-26-118.png"/><Relationship Id="rId119" Type="http://schemas.openxmlformats.org/officeDocument/2006/relationships/image" Target="../media/image-26-119.png"/><Relationship Id="rId120" Type="http://schemas.openxmlformats.org/officeDocument/2006/relationships/image" Target="../media/image-26-120.png"/><Relationship Id="rId121" Type="http://schemas.openxmlformats.org/officeDocument/2006/relationships/image" Target="../media/image-26-121.png"/><Relationship Id="rId122" Type="http://schemas.openxmlformats.org/officeDocument/2006/relationships/image" Target="../media/image-26-122.png"/><Relationship Id="rId123" Type="http://schemas.openxmlformats.org/officeDocument/2006/relationships/image" Target="../media/image-26-123.png"/><Relationship Id="rId124" Type="http://schemas.openxmlformats.org/officeDocument/2006/relationships/image" Target="../media/image-26-124.png"/><Relationship Id="rId125" Type="http://schemas.openxmlformats.org/officeDocument/2006/relationships/image" Target="../media/image-26-125.png"/><Relationship Id="rId126" Type="http://schemas.openxmlformats.org/officeDocument/2006/relationships/image" Target="../media/image-26-126.png"/><Relationship Id="rId127" Type="http://schemas.openxmlformats.org/officeDocument/2006/relationships/image" Target="../media/image-26-127.png"/><Relationship Id="rId128" Type="http://schemas.openxmlformats.org/officeDocument/2006/relationships/image" Target="../media/image-26-128.png"/><Relationship Id="rId129" Type="http://schemas.openxmlformats.org/officeDocument/2006/relationships/image" Target="../media/image-26-129.png"/><Relationship Id="rId130" Type="http://schemas.openxmlformats.org/officeDocument/2006/relationships/image" Target="../media/image-26-130.png"/><Relationship Id="rId131" Type="http://schemas.openxmlformats.org/officeDocument/2006/relationships/image" Target="../media/image-26-131.png"/><Relationship Id="rId132" Type="http://schemas.openxmlformats.org/officeDocument/2006/relationships/image" Target="../media/image-26-132.png"/><Relationship Id="rId133" Type="http://schemas.openxmlformats.org/officeDocument/2006/relationships/image" Target="../media/image-26-133.png"/><Relationship Id="rId134" Type="http://schemas.openxmlformats.org/officeDocument/2006/relationships/image" Target="../media/image-26-134.png"/><Relationship Id="rId135" Type="http://schemas.openxmlformats.org/officeDocument/2006/relationships/image" Target="../media/image-26-135.png"/><Relationship Id="rId136" Type="http://schemas.openxmlformats.org/officeDocument/2006/relationships/image" Target="../media/image-26-136.png"/><Relationship Id="rId137" Type="http://schemas.openxmlformats.org/officeDocument/2006/relationships/image" Target="../media/image-26-137.png"/><Relationship Id="rId138" Type="http://schemas.openxmlformats.org/officeDocument/2006/relationships/image" Target="../media/image-26-138.png"/><Relationship Id="rId139" Type="http://schemas.openxmlformats.org/officeDocument/2006/relationships/image" Target="../media/image-26-139.png"/><Relationship Id="rId140" Type="http://schemas.openxmlformats.org/officeDocument/2006/relationships/image" Target="../media/image-26-140.png"/><Relationship Id="rId141" Type="http://schemas.openxmlformats.org/officeDocument/2006/relationships/image" Target="../media/image-26-141.png"/><Relationship Id="rId142" Type="http://schemas.openxmlformats.org/officeDocument/2006/relationships/image" Target="../media/image-26-142.png"/><Relationship Id="rId143" Type="http://schemas.openxmlformats.org/officeDocument/2006/relationships/image" Target="../media/image-26-143.png"/><Relationship Id="rId144" Type="http://schemas.openxmlformats.org/officeDocument/2006/relationships/image" Target="../media/image-26-144.png"/><Relationship Id="rId145" Type="http://schemas.openxmlformats.org/officeDocument/2006/relationships/image" Target="../media/image-26-145.png"/><Relationship Id="rId146" Type="http://schemas.openxmlformats.org/officeDocument/2006/relationships/image" Target="../media/image-26-146.png"/><Relationship Id="rId147" Type="http://schemas.openxmlformats.org/officeDocument/2006/relationships/image" Target="../media/image-26-147.png"/><Relationship Id="rId148" Type="http://schemas.openxmlformats.org/officeDocument/2006/relationships/image" Target="../media/image-26-148.png"/><Relationship Id="rId149" Type="http://schemas.openxmlformats.org/officeDocument/2006/relationships/image" Target="../media/image-26-149.png"/><Relationship Id="rId150" Type="http://schemas.openxmlformats.org/officeDocument/2006/relationships/image" Target="../media/image-26-150.png"/><Relationship Id="rId151" Type="http://schemas.openxmlformats.org/officeDocument/2006/relationships/image" Target="../media/image-26-151.png"/><Relationship Id="rId152" Type="http://schemas.openxmlformats.org/officeDocument/2006/relationships/image" Target="../media/image-26-152.png"/><Relationship Id="rId153" Type="http://schemas.openxmlformats.org/officeDocument/2006/relationships/image" Target="../media/image-26-153.png"/><Relationship Id="rId154" Type="http://schemas.openxmlformats.org/officeDocument/2006/relationships/image" Target="../media/image-26-154.png"/><Relationship Id="rId155" Type="http://schemas.openxmlformats.org/officeDocument/2006/relationships/image" Target="../media/image-26-155.png"/><Relationship Id="rId156" Type="http://schemas.openxmlformats.org/officeDocument/2006/relationships/image" Target="../media/image-26-156.png"/><Relationship Id="rId157" Type="http://schemas.openxmlformats.org/officeDocument/2006/relationships/image" Target="../media/image-26-157.png"/><Relationship Id="rId158" Type="http://schemas.openxmlformats.org/officeDocument/2006/relationships/image" Target="../media/image-26-158.png"/><Relationship Id="rId159" Type="http://schemas.openxmlformats.org/officeDocument/2006/relationships/image" Target="../media/image-26-159.png"/><Relationship Id="rId160" Type="http://schemas.openxmlformats.org/officeDocument/2006/relationships/image" Target="../media/image-26-160.png"/><Relationship Id="rId161" Type="http://schemas.openxmlformats.org/officeDocument/2006/relationships/image" Target="../media/image-26-161.png"/><Relationship Id="rId162" Type="http://schemas.openxmlformats.org/officeDocument/2006/relationships/image" Target="../media/image-26-162.png"/><Relationship Id="rId163" Type="http://schemas.openxmlformats.org/officeDocument/2006/relationships/image" Target="../media/image-26-163.png"/><Relationship Id="rId164" Type="http://schemas.openxmlformats.org/officeDocument/2006/relationships/image" Target="../media/image-26-164.png"/><Relationship Id="rId165" Type="http://schemas.openxmlformats.org/officeDocument/2006/relationships/image" Target="../media/image-26-165.png"/><Relationship Id="rId166" Type="http://schemas.openxmlformats.org/officeDocument/2006/relationships/image" Target="../media/image-26-166.png"/><Relationship Id="rId167" Type="http://schemas.openxmlformats.org/officeDocument/2006/relationships/image" Target="../media/image-26-167.png"/><Relationship Id="rId168" Type="http://schemas.openxmlformats.org/officeDocument/2006/relationships/image" Target="../media/image-26-168.png"/><Relationship Id="rId169" Type="http://schemas.openxmlformats.org/officeDocument/2006/relationships/image" Target="../media/image-26-169.png"/><Relationship Id="rId170" Type="http://schemas.openxmlformats.org/officeDocument/2006/relationships/image" Target="../media/image-26-170.png"/><Relationship Id="rId171" Type="http://schemas.openxmlformats.org/officeDocument/2006/relationships/image" Target="../media/image-26-171.png"/><Relationship Id="rId172" Type="http://schemas.openxmlformats.org/officeDocument/2006/relationships/image" Target="../media/image-26-172.png"/><Relationship Id="rId173" Type="http://schemas.openxmlformats.org/officeDocument/2006/relationships/image" Target="../media/image-26-173.png"/><Relationship Id="rId174" Type="http://schemas.openxmlformats.org/officeDocument/2006/relationships/image" Target="../media/image-26-174.png"/><Relationship Id="rId175" Type="http://schemas.openxmlformats.org/officeDocument/2006/relationships/image" Target="../media/image-26-175.png"/><Relationship Id="rId176" Type="http://schemas.openxmlformats.org/officeDocument/2006/relationships/image" Target="../media/image-26-176.png"/><Relationship Id="rId177" Type="http://schemas.openxmlformats.org/officeDocument/2006/relationships/image" Target="../media/image-26-177.png"/><Relationship Id="rId178" Type="http://schemas.openxmlformats.org/officeDocument/2006/relationships/image" Target="../media/image-26-178.png"/><Relationship Id="rId179" Type="http://schemas.openxmlformats.org/officeDocument/2006/relationships/image" Target="../media/image-26-179.png"/><Relationship Id="rId180" Type="http://schemas.openxmlformats.org/officeDocument/2006/relationships/image" Target="../media/image-26-180.png"/><Relationship Id="rId181" Type="http://schemas.openxmlformats.org/officeDocument/2006/relationships/image" Target="../media/image-26-181.png"/><Relationship Id="rId182" Type="http://schemas.openxmlformats.org/officeDocument/2006/relationships/image" Target="../media/image-26-182.png"/><Relationship Id="rId183" Type="http://schemas.openxmlformats.org/officeDocument/2006/relationships/image" Target="../media/image-26-183.png"/><Relationship Id="rId184" Type="http://schemas.openxmlformats.org/officeDocument/2006/relationships/image" Target="../media/image-26-184.png"/><Relationship Id="rId185" Type="http://schemas.openxmlformats.org/officeDocument/2006/relationships/image" Target="../media/image-26-185.png"/><Relationship Id="rId186" Type="http://schemas.openxmlformats.org/officeDocument/2006/relationships/image" Target="../media/image-26-186.png"/><Relationship Id="rId187" Type="http://schemas.openxmlformats.org/officeDocument/2006/relationships/image" Target="../media/image-26-187.png"/><Relationship Id="rId188" Type="http://schemas.openxmlformats.org/officeDocument/2006/relationships/image" Target="../media/image-26-188.png"/><Relationship Id="rId189" Type="http://schemas.openxmlformats.org/officeDocument/2006/relationships/image" Target="../media/image-26-189.png"/><Relationship Id="rId190" Type="http://schemas.openxmlformats.org/officeDocument/2006/relationships/image" Target="../media/image-26-190.png"/><Relationship Id="rId191" Type="http://schemas.openxmlformats.org/officeDocument/2006/relationships/image" Target="../media/image-26-191.png"/><Relationship Id="rId192" Type="http://schemas.openxmlformats.org/officeDocument/2006/relationships/image" Target="../media/image-26-192.png"/><Relationship Id="rId193" Type="http://schemas.openxmlformats.org/officeDocument/2006/relationships/image" Target="../media/image-26-193.png"/><Relationship Id="rId194" Type="http://schemas.openxmlformats.org/officeDocument/2006/relationships/image" Target="../media/image-26-194.png"/><Relationship Id="rId195" Type="http://schemas.openxmlformats.org/officeDocument/2006/relationships/image" Target="../media/image-26-195.png"/><Relationship Id="rId196" Type="http://schemas.openxmlformats.org/officeDocument/2006/relationships/image" Target="../media/image-26-196.png"/><Relationship Id="rId197" Type="http://schemas.openxmlformats.org/officeDocument/2006/relationships/image" Target="../media/image-26-197.png"/><Relationship Id="rId198" Type="http://schemas.openxmlformats.org/officeDocument/2006/relationships/image" Target="../media/image-26-198.png"/><Relationship Id="rId199" Type="http://schemas.openxmlformats.org/officeDocument/2006/relationships/image" Target="../media/image-26-199.png"/><Relationship Id="rId200" Type="http://schemas.openxmlformats.org/officeDocument/2006/relationships/image" Target="../media/image-26-200.png"/><Relationship Id="rId201" Type="http://schemas.openxmlformats.org/officeDocument/2006/relationships/image" Target="../media/image-26-201.png"/><Relationship Id="rId202" Type="http://schemas.openxmlformats.org/officeDocument/2006/relationships/image" Target="../media/image-26-202.png"/><Relationship Id="rId203" Type="http://schemas.openxmlformats.org/officeDocument/2006/relationships/image" Target="../media/image-26-203.png"/><Relationship Id="rId204" Type="http://schemas.openxmlformats.org/officeDocument/2006/relationships/image" Target="../media/image-26-204.png"/><Relationship Id="rId205" Type="http://schemas.openxmlformats.org/officeDocument/2006/relationships/image" Target="../media/image-26-205.png"/><Relationship Id="rId206" Type="http://schemas.openxmlformats.org/officeDocument/2006/relationships/image" Target="../media/image-26-206.png"/><Relationship Id="rId207" Type="http://schemas.openxmlformats.org/officeDocument/2006/relationships/image" Target="../media/image-26-207.png"/><Relationship Id="rId208" Type="http://schemas.openxmlformats.org/officeDocument/2006/relationships/image" Target="../media/image-26-208.png"/><Relationship Id="rId209" Type="http://schemas.openxmlformats.org/officeDocument/2006/relationships/image" Target="../media/image-26-209.png"/><Relationship Id="rId210" Type="http://schemas.openxmlformats.org/officeDocument/2006/relationships/image" Target="../media/image-26-210.png"/><Relationship Id="rId211" Type="http://schemas.openxmlformats.org/officeDocument/2006/relationships/image" Target="../media/image-26-211.png"/><Relationship Id="rId212" Type="http://schemas.openxmlformats.org/officeDocument/2006/relationships/image" Target="../media/image-26-212.png"/><Relationship Id="rId213" Type="http://schemas.openxmlformats.org/officeDocument/2006/relationships/image" Target="../media/image-26-213.png"/><Relationship Id="rId214" Type="http://schemas.openxmlformats.org/officeDocument/2006/relationships/image" Target="../media/image-26-214.png"/><Relationship Id="rId215" Type="http://schemas.openxmlformats.org/officeDocument/2006/relationships/image" Target="../media/image-26-215.png"/><Relationship Id="rId216" Type="http://schemas.openxmlformats.org/officeDocument/2006/relationships/image" Target="../media/image-26-216.png"/><Relationship Id="rId217" Type="http://schemas.openxmlformats.org/officeDocument/2006/relationships/image" Target="../media/image-26-217.png"/><Relationship Id="rId218" Type="http://schemas.openxmlformats.org/officeDocument/2006/relationships/image" Target="../media/image-26-218.png"/><Relationship Id="rId219" Type="http://schemas.openxmlformats.org/officeDocument/2006/relationships/image" Target="../media/image-26-219.png"/><Relationship Id="rId220" Type="http://schemas.openxmlformats.org/officeDocument/2006/relationships/image" Target="../media/image-26-220.png"/><Relationship Id="rId221" Type="http://schemas.openxmlformats.org/officeDocument/2006/relationships/image" Target="../media/image-26-221.png"/><Relationship Id="rId222" Type="http://schemas.openxmlformats.org/officeDocument/2006/relationships/image" Target="../media/image-26-222.png"/><Relationship Id="rId223" Type="http://schemas.openxmlformats.org/officeDocument/2006/relationships/image" Target="../media/image-26-223.png"/><Relationship Id="rId224" Type="http://schemas.openxmlformats.org/officeDocument/2006/relationships/image" Target="../media/image-26-224.png"/><Relationship Id="rId225" Type="http://schemas.openxmlformats.org/officeDocument/2006/relationships/image" Target="../media/image-26-225.png"/><Relationship Id="rId226" Type="http://schemas.openxmlformats.org/officeDocument/2006/relationships/image" Target="../media/image-26-226.png"/><Relationship Id="rId227" Type="http://schemas.openxmlformats.org/officeDocument/2006/relationships/image" Target="../media/image-26-227.png"/><Relationship Id="rId228" Type="http://schemas.openxmlformats.org/officeDocument/2006/relationships/image" Target="../media/image-26-228.png"/><Relationship Id="rId229" Type="http://schemas.openxmlformats.org/officeDocument/2006/relationships/image" Target="../media/image-26-229.png"/><Relationship Id="rId230" Type="http://schemas.openxmlformats.org/officeDocument/2006/relationships/image" Target="../media/image-26-230.png"/><Relationship Id="rId231" Type="http://schemas.openxmlformats.org/officeDocument/2006/relationships/image" Target="../media/image-26-231.png"/><Relationship Id="rId232" Type="http://schemas.openxmlformats.org/officeDocument/2006/relationships/image" Target="../media/image-26-232.png"/><Relationship Id="rId233" Type="http://schemas.openxmlformats.org/officeDocument/2006/relationships/image" Target="../media/image-26-233.png"/><Relationship Id="rId234" Type="http://schemas.openxmlformats.org/officeDocument/2006/relationships/image" Target="../media/image-26-234.png"/><Relationship Id="rId235" Type="http://schemas.openxmlformats.org/officeDocument/2006/relationships/image" Target="../media/image-26-235.png"/><Relationship Id="rId236" Type="http://schemas.openxmlformats.org/officeDocument/2006/relationships/image" Target="../media/image-26-236.png"/><Relationship Id="rId237" Type="http://schemas.openxmlformats.org/officeDocument/2006/relationships/image" Target="../media/image-26-237.png"/><Relationship Id="rId238" Type="http://schemas.openxmlformats.org/officeDocument/2006/relationships/image" Target="../media/image-26-238.png"/><Relationship Id="rId239" Type="http://schemas.openxmlformats.org/officeDocument/2006/relationships/image" Target="../media/image-26-239.png"/><Relationship Id="rId240" Type="http://schemas.openxmlformats.org/officeDocument/2006/relationships/image" Target="../media/image-26-240.png"/><Relationship Id="rId241" Type="http://schemas.openxmlformats.org/officeDocument/2006/relationships/image" Target="../media/image-26-241.png"/><Relationship Id="rId242" Type="http://schemas.openxmlformats.org/officeDocument/2006/relationships/image" Target="../media/image-26-242.png"/><Relationship Id="rId243" Type="http://schemas.openxmlformats.org/officeDocument/2006/relationships/image" Target="../media/image-26-243.png"/><Relationship Id="rId244" Type="http://schemas.openxmlformats.org/officeDocument/2006/relationships/image" Target="../media/image-26-244.png"/><Relationship Id="rId245" Type="http://schemas.openxmlformats.org/officeDocument/2006/relationships/image" Target="../media/image-26-245.png"/><Relationship Id="rId246" Type="http://schemas.openxmlformats.org/officeDocument/2006/relationships/image" Target="../media/image-26-246.png"/><Relationship Id="rId247" Type="http://schemas.openxmlformats.org/officeDocument/2006/relationships/image" Target="../media/image-26-247.png"/><Relationship Id="rId248" Type="http://schemas.openxmlformats.org/officeDocument/2006/relationships/image" Target="../media/image-26-248.png"/><Relationship Id="rId249" Type="http://schemas.openxmlformats.org/officeDocument/2006/relationships/image" Target="../media/image-26-249.png"/><Relationship Id="rId250" Type="http://schemas.openxmlformats.org/officeDocument/2006/relationships/image" Target="../media/image-26-250.png"/><Relationship Id="rId251" Type="http://schemas.openxmlformats.org/officeDocument/2006/relationships/image" Target="../media/image-26-251.png"/><Relationship Id="rId252" Type="http://schemas.openxmlformats.org/officeDocument/2006/relationships/image" Target="../media/image-26-252.png"/><Relationship Id="rId253" Type="http://schemas.openxmlformats.org/officeDocument/2006/relationships/image" Target="../media/image-26-253.png"/><Relationship Id="rId254" Type="http://schemas.openxmlformats.org/officeDocument/2006/relationships/image" Target="../media/image-26-254.png"/><Relationship Id="rId255" Type="http://schemas.openxmlformats.org/officeDocument/2006/relationships/image" Target="../media/image-26-255.png"/><Relationship Id="rId256" Type="http://schemas.openxmlformats.org/officeDocument/2006/relationships/image" Target="../media/image-26-256.png"/><Relationship Id="rId257" Type="http://schemas.openxmlformats.org/officeDocument/2006/relationships/image" Target="../media/image-26-257.png"/><Relationship Id="rId258" Type="http://schemas.openxmlformats.org/officeDocument/2006/relationships/image" Target="../media/image-26-258.png"/><Relationship Id="rId259" Type="http://schemas.openxmlformats.org/officeDocument/2006/relationships/image" Target="../media/image-26-259.png"/><Relationship Id="rId260" Type="http://schemas.openxmlformats.org/officeDocument/2006/relationships/image" Target="../media/image-26-260.png"/><Relationship Id="rId261" Type="http://schemas.openxmlformats.org/officeDocument/2006/relationships/image" Target="../media/image-26-261.png"/><Relationship Id="rId262" Type="http://schemas.openxmlformats.org/officeDocument/2006/relationships/image" Target="../media/image-26-262.png"/><Relationship Id="rId263" Type="http://schemas.openxmlformats.org/officeDocument/2006/relationships/image" Target="../media/image-26-263.png"/><Relationship Id="rId264" Type="http://schemas.openxmlformats.org/officeDocument/2006/relationships/image" Target="../media/image-26-264.png"/><Relationship Id="rId265" Type="http://schemas.openxmlformats.org/officeDocument/2006/relationships/image" Target="../media/image-26-265.png"/><Relationship Id="rId266" Type="http://schemas.openxmlformats.org/officeDocument/2006/relationships/image" Target="../media/image-26-266.png"/><Relationship Id="rId267" Type="http://schemas.openxmlformats.org/officeDocument/2006/relationships/image" Target="../media/image-26-267.png"/><Relationship Id="rId268" Type="http://schemas.openxmlformats.org/officeDocument/2006/relationships/image" Target="../media/image-26-268.png"/><Relationship Id="rId269" Type="http://schemas.openxmlformats.org/officeDocument/2006/relationships/image" Target="../media/image-26-269.png"/><Relationship Id="rId270" Type="http://schemas.openxmlformats.org/officeDocument/2006/relationships/image" Target="../media/image-26-270.png"/><Relationship Id="rId271" Type="http://schemas.openxmlformats.org/officeDocument/2006/relationships/image" Target="../media/image-26-271.png"/><Relationship Id="rId272" Type="http://schemas.openxmlformats.org/officeDocument/2006/relationships/image" Target="../media/image-26-272.png"/><Relationship Id="rId273" Type="http://schemas.openxmlformats.org/officeDocument/2006/relationships/image" Target="../media/image-26-273.png"/><Relationship Id="rId274" Type="http://schemas.openxmlformats.org/officeDocument/2006/relationships/image" Target="../media/image-26-274.png"/><Relationship Id="rId275" Type="http://schemas.openxmlformats.org/officeDocument/2006/relationships/image" Target="../media/image-26-275.png"/><Relationship Id="rId276" Type="http://schemas.openxmlformats.org/officeDocument/2006/relationships/image" Target="../media/image-26-276.png"/><Relationship Id="rId277" Type="http://schemas.openxmlformats.org/officeDocument/2006/relationships/image" Target="../media/image-26-277.png"/><Relationship Id="rId278" Type="http://schemas.openxmlformats.org/officeDocument/2006/relationships/image" Target="../media/image-26-278.png"/><Relationship Id="rId279" Type="http://schemas.openxmlformats.org/officeDocument/2006/relationships/image" Target="../media/image-26-279.png"/><Relationship Id="rId280" Type="http://schemas.openxmlformats.org/officeDocument/2006/relationships/image" Target="../media/image-26-280.png"/><Relationship Id="rId281" Type="http://schemas.openxmlformats.org/officeDocument/2006/relationships/image" Target="../media/image-26-281.png"/><Relationship Id="rId282" Type="http://schemas.openxmlformats.org/officeDocument/2006/relationships/image" Target="../media/image-26-282.png"/><Relationship Id="rId283" Type="http://schemas.openxmlformats.org/officeDocument/2006/relationships/image" Target="../media/image-26-283.png"/><Relationship Id="rId284" Type="http://schemas.openxmlformats.org/officeDocument/2006/relationships/image" Target="../media/image-26-284.png"/><Relationship Id="rId285" Type="http://schemas.openxmlformats.org/officeDocument/2006/relationships/image" Target="../media/image-26-285.png"/><Relationship Id="rId286" Type="http://schemas.openxmlformats.org/officeDocument/2006/relationships/image" Target="../media/image-26-286.png"/><Relationship Id="rId287" Type="http://schemas.openxmlformats.org/officeDocument/2006/relationships/image" Target="../media/image-26-287.png"/><Relationship Id="rId288" Type="http://schemas.openxmlformats.org/officeDocument/2006/relationships/image" Target="../media/image-26-288.png"/><Relationship Id="rId289" Type="http://schemas.openxmlformats.org/officeDocument/2006/relationships/image" Target="../media/image-26-289.png"/><Relationship Id="rId290" Type="http://schemas.openxmlformats.org/officeDocument/2006/relationships/image" Target="../media/image-26-290.png"/><Relationship Id="rId291" Type="http://schemas.openxmlformats.org/officeDocument/2006/relationships/image" Target="../media/image-26-291.png"/><Relationship Id="rId292" Type="http://schemas.openxmlformats.org/officeDocument/2006/relationships/image" Target="../media/image-26-292.png"/><Relationship Id="rId293" Type="http://schemas.openxmlformats.org/officeDocument/2006/relationships/image" Target="../media/image-26-293.png"/><Relationship Id="rId294" Type="http://schemas.openxmlformats.org/officeDocument/2006/relationships/image" Target="../media/image-26-294.png"/><Relationship Id="rId295" Type="http://schemas.openxmlformats.org/officeDocument/2006/relationships/image" Target="../media/image-26-295.png"/><Relationship Id="rId296" Type="http://schemas.openxmlformats.org/officeDocument/2006/relationships/image" Target="../media/image-26-296.png"/><Relationship Id="rId297" Type="http://schemas.openxmlformats.org/officeDocument/2006/relationships/image" Target="../media/image-26-297.png"/><Relationship Id="rId298" Type="http://schemas.openxmlformats.org/officeDocument/2006/relationships/image" Target="../media/image-26-298.png"/><Relationship Id="rId299" Type="http://schemas.openxmlformats.org/officeDocument/2006/relationships/image" Target="../media/image-26-299.png"/><Relationship Id="rId300" Type="http://schemas.openxmlformats.org/officeDocument/2006/relationships/image" Target="../media/image-26-300.png"/><Relationship Id="rId301" Type="http://schemas.openxmlformats.org/officeDocument/2006/relationships/image" Target="../media/image-26-301.png"/><Relationship Id="rId302" Type="http://schemas.openxmlformats.org/officeDocument/2006/relationships/image" Target="../media/image-26-302.png"/><Relationship Id="rId303" Type="http://schemas.openxmlformats.org/officeDocument/2006/relationships/image" Target="../media/image-26-303.png"/><Relationship Id="rId304" Type="http://schemas.openxmlformats.org/officeDocument/2006/relationships/image" Target="../media/image-26-304.png"/><Relationship Id="rId305" Type="http://schemas.openxmlformats.org/officeDocument/2006/relationships/image" Target="../media/image-26-305.png"/><Relationship Id="rId306" Type="http://schemas.openxmlformats.org/officeDocument/2006/relationships/image" Target="../media/image-26-306.png"/><Relationship Id="rId307" Type="http://schemas.openxmlformats.org/officeDocument/2006/relationships/image" Target="../media/image-26-307.png"/><Relationship Id="rId308" Type="http://schemas.openxmlformats.org/officeDocument/2006/relationships/image" Target="../media/image-26-308.png"/><Relationship Id="rId309" Type="http://schemas.openxmlformats.org/officeDocument/2006/relationships/image" Target="../media/image-26-309.png"/><Relationship Id="rId310" Type="http://schemas.openxmlformats.org/officeDocument/2006/relationships/image" Target="../media/image-26-310.png"/><Relationship Id="rId311" Type="http://schemas.openxmlformats.org/officeDocument/2006/relationships/image" Target="../media/image-26-311.png"/><Relationship Id="rId312" Type="http://schemas.openxmlformats.org/officeDocument/2006/relationships/image" Target="../media/image-26-312.png"/><Relationship Id="rId313" Type="http://schemas.openxmlformats.org/officeDocument/2006/relationships/image" Target="../media/image-26-313.png"/><Relationship Id="rId314" Type="http://schemas.openxmlformats.org/officeDocument/2006/relationships/image" Target="../media/image-26-314.png"/><Relationship Id="rId315" Type="http://schemas.openxmlformats.org/officeDocument/2006/relationships/image" Target="../media/image-26-315.png"/><Relationship Id="rId316" Type="http://schemas.openxmlformats.org/officeDocument/2006/relationships/image" Target="../media/image-26-316.png"/><Relationship Id="rId317" Type="http://schemas.openxmlformats.org/officeDocument/2006/relationships/image" Target="../media/image-26-317.png"/><Relationship Id="rId318" Type="http://schemas.openxmlformats.org/officeDocument/2006/relationships/image" Target="../media/image-26-318.png"/><Relationship Id="rId319" Type="http://schemas.openxmlformats.org/officeDocument/2006/relationships/image" Target="../media/image-26-319.png"/><Relationship Id="rId320" Type="http://schemas.openxmlformats.org/officeDocument/2006/relationships/image" Target="../media/image-26-320.png"/><Relationship Id="rId321" Type="http://schemas.openxmlformats.org/officeDocument/2006/relationships/image" Target="../media/image-26-321.png"/><Relationship Id="rId322" Type="http://schemas.openxmlformats.org/officeDocument/2006/relationships/image" Target="../media/image-26-322.png"/><Relationship Id="rId323" Type="http://schemas.openxmlformats.org/officeDocument/2006/relationships/image" Target="../media/image-26-323.png"/><Relationship Id="rId324" Type="http://schemas.openxmlformats.org/officeDocument/2006/relationships/image" Target="../media/image-26-324.png"/><Relationship Id="rId325" Type="http://schemas.openxmlformats.org/officeDocument/2006/relationships/image" Target="../media/image-26-325.png"/><Relationship Id="rId326" Type="http://schemas.openxmlformats.org/officeDocument/2006/relationships/image" Target="../media/image-26-326.png"/><Relationship Id="rId327" Type="http://schemas.openxmlformats.org/officeDocument/2006/relationships/image" Target="../media/image-26-327.png"/><Relationship Id="rId328" Type="http://schemas.openxmlformats.org/officeDocument/2006/relationships/image" Target="../media/image-26-328.png"/><Relationship Id="rId329" Type="http://schemas.openxmlformats.org/officeDocument/2006/relationships/image" Target="../media/image-26-329.png"/><Relationship Id="rId330" Type="http://schemas.openxmlformats.org/officeDocument/2006/relationships/image" Target="../media/image-26-330.png"/><Relationship Id="rId331" Type="http://schemas.openxmlformats.org/officeDocument/2006/relationships/image" Target="../media/image-26-331.png"/><Relationship Id="rId332" Type="http://schemas.openxmlformats.org/officeDocument/2006/relationships/image" Target="../media/image-26-332.png"/><Relationship Id="rId333" Type="http://schemas.openxmlformats.org/officeDocument/2006/relationships/image" Target="../media/image-26-333.png"/><Relationship Id="rId334" Type="http://schemas.openxmlformats.org/officeDocument/2006/relationships/image" Target="../media/image-26-334.png"/><Relationship Id="rId335" Type="http://schemas.openxmlformats.org/officeDocument/2006/relationships/image" Target="../media/image-26-335.png"/><Relationship Id="rId336" Type="http://schemas.openxmlformats.org/officeDocument/2006/relationships/image" Target="../media/image-26-336.png"/><Relationship Id="rId337" Type="http://schemas.openxmlformats.org/officeDocument/2006/relationships/image" Target="../media/image-26-337.png"/><Relationship Id="rId338" Type="http://schemas.openxmlformats.org/officeDocument/2006/relationships/image" Target="../media/image-26-338.png"/><Relationship Id="rId339" Type="http://schemas.openxmlformats.org/officeDocument/2006/relationships/image" Target="../media/image-26-339.png"/><Relationship Id="rId340" Type="http://schemas.openxmlformats.org/officeDocument/2006/relationships/image" Target="../media/image-26-340.png"/><Relationship Id="rId341" Type="http://schemas.openxmlformats.org/officeDocument/2006/relationships/image" Target="../media/image-26-341.png"/><Relationship Id="rId342" Type="http://schemas.openxmlformats.org/officeDocument/2006/relationships/image" Target="../media/image-26-342.png"/><Relationship Id="rId343" Type="http://schemas.openxmlformats.org/officeDocument/2006/relationships/image" Target="../media/image-26-343.png"/><Relationship Id="rId344" Type="http://schemas.openxmlformats.org/officeDocument/2006/relationships/image" Target="../media/image-26-344.png"/><Relationship Id="rId345" Type="http://schemas.openxmlformats.org/officeDocument/2006/relationships/image" Target="../media/image-26-345.png"/><Relationship Id="rId346" Type="http://schemas.openxmlformats.org/officeDocument/2006/relationships/image" Target="../media/image-26-346.png"/><Relationship Id="rId347" Type="http://schemas.openxmlformats.org/officeDocument/2006/relationships/image" Target="../media/image-26-347.png"/><Relationship Id="rId348" Type="http://schemas.openxmlformats.org/officeDocument/2006/relationships/image" Target="../media/image-26-348.png"/><Relationship Id="rId349" Type="http://schemas.openxmlformats.org/officeDocument/2006/relationships/image" Target="../media/image-26-349.png"/><Relationship Id="rId350" Type="http://schemas.openxmlformats.org/officeDocument/2006/relationships/image" Target="../media/image-26-350.png"/><Relationship Id="rId351" Type="http://schemas.openxmlformats.org/officeDocument/2006/relationships/image" Target="../media/image-26-351.png"/><Relationship Id="rId352" Type="http://schemas.openxmlformats.org/officeDocument/2006/relationships/image" Target="../media/image-26-352.png"/><Relationship Id="rId353" Type="http://schemas.openxmlformats.org/officeDocument/2006/relationships/image" Target="../media/image-26-353.png"/><Relationship Id="rId354" Type="http://schemas.openxmlformats.org/officeDocument/2006/relationships/image" Target="../media/image-26-354.png"/><Relationship Id="rId355" Type="http://schemas.openxmlformats.org/officeDocument/2006/relationships/image" Target="../media/image-26-355.png"/><Relationship Id="rId356" Type="http://schemas.openxmlformats.org/officeDocument/2006/relationships/image" Target="../media/image-26-356.png"/><Relationship Id="rId357" Type="http://schemas.openxmlformats.org/officeDocument/2006/relationships/image" Target="../media/image-26-357.png"/><Relationship Id="rId358" Type="http://schemas.openxmlformats.org/officeDocument/2006/relationships/image" Target="../media/image-26-358.png"/><Relationship Id="rId359" Type="http://schemas.openxmlformats.org/officeDocument/2006/relationships/image" Target="../media/image-26-359.png"/><Relationship Id="rId360" Type="http://schemas.openxmlformats.org/officeDocument/2006/relationships/image" Target="../media/image-26-360.png"/><Relationship Id="rId361" Type="http://schemas.openxmlformats.org/officeDocument/2006/relationships/image" Target="../media/image-26-361.png"/><Relationship Id="rId362" Type="http://schemas.openxmlformats.org/officeDocument/2006/relationships/image" Target="../media/image-26-362.png"/><Relationship Id="rId363" Type="http://schemas.openxmlformats.org/officeDocument/2006/relationships/image" Target="../media/image-26-363.png"/><Relationship Id="rId364" Type="http://schemas.openxmlformats.org/officeDocument/2006/relationships/image" Target="../media/image-26-364.png"/><Relationship Id="rId365" Type="http://schemas.openxmlformats.org/officeDocument/2006/relationships/image" Target="../media/image-26-365.png"/><Relationship Id="rId366" Type="http://schemas.openxmlformats.org/officeDocument/2006/relationships/image" Target="../media/image-26-366.png"/><Relationship Id="rId367" Type="http://schemas.openxmlformats.org/officeDocument/2006/relationships/image" Target="../media/image-26-367.png"/><Relationship Id="rId368" Type="http://schemas.openxmlformats.org/officeDocument/2006/relationships/image" Target="../media/image-26-368.png"/><Relationship Id="rId369" Type="http://schemas.openxmlformats.org/officeDocument/2006/relationships/image" Target="../media/image-26-369.png"/><Relationship Id="rId370" Type="http://schemas.openxmlformats.org/officeDocument/2006/relationships/image" Target="../media/image-26-370.png"/><Relationship Id="rId371" Type="http://schemas.openxmlformats.org/officeDocument/2006/relationships/image" Target="../media/image-26-371.png"/><Relationship Id="rId372" Type="http://schemas.openxmlformats.org/officeDocument/2006/relationships/image" Target="../media/image-26-372.png"/><Relationship Id="rId373" Type="http://schemas.openxmlformats.org/officeDocument/2006/relationships/image" Target="../media/image-26-373.png"/><Relationship Id="rId374" Type="http://schemas.openxmlformats.org/officeDocument/2006/relationships/image" Target="../media/image-26-374.png"/><Relationship Id="rId375" Type="http://schemas.openxmlformats.org/officeDocument/2006/relationships/image" Target="../media/image-26-375.png"/><Relationship Id="rId376" Type="http://schemas.openxmlformats.org/officeDocument/2006/relationships/image" Target="../media/image-26-376.png"/><Relationship Id="rId377" Type="http://schemas.openxmlformats.org/officeDocument/2006/relationships/image" Target="../media/image-26-377.png"/><Relationship Id="rId378" Type="http://schemas.openxmlformats.org/officeDocument/2006/relationships/image" Target="../media/image-26-378.png"/><Relationship Id="rId379" Type="http://schemas.openxmlformats.org/officeDocument/2006/relationships/image" Target="../media/image-26-379.png"/><Relationship Id="rId380" Type="http://schemas.openxmlformats.org/officeDocument/2006/relationships/image" Target="../media/image-26-380.png"/><Relationship Id="rId381" Type="http://schemas.openxmlformats.org/officeDocument/2006/relationships/image" Target="../media/image-26-381.png"/><Relationship Id="rId382" Type="http://schemas.openxmlformats.org/officeDocument/2006/relationships/image" Target="../media/image-26-382.png"/><Relationship Id="rId383" Type="http://schemas.openxmlformats.org/officeDocument/2006/relationships/image" Target="../media/image-26-383.png"/><Relationship Id="rId384" Type="http://schemas.openxmlformats.org/officeDocument/2006/relationships/image" Target="../media/image-26-384.png"/><Relationship Id="rId385" Type="http://schemas.openxmlformats.org/officeDocument/2006/relationships/image" Target="../media/image-26-385.png"/><Relationship Id="rId386" Type="http://schemas.openxmlformats.org/officeDocument/2006/relationships/image" Target="../media/image-26-386.png"/><Relationship Id="rId387" Type="http://schemas.openxmlformats.org/officeDocument/2006/relationships/image" Target="../media/image-26-387.png"/><Relationship Id="rId388" Type="http://schemas.openxmlformats.org/officeDocument/2006/relationships/image" Target="../media/image-26-388.png"/><Relationship Id="rId389" Type="http://schemas.openxmlformats.org/officeDocument/2006/relationships/image" Target="../media/image-26-389.png"/><Relationship Id="rId390" Type="http://schemas.openxmlformats.org/officeDocument/2006/relationships/image" Target="../media/image-26-390.png"/><Relationship Id="rId391" Type="http://schemas.openxmlformats.org/officeDocument/2006/relationships/image" Target="../media/image-26-391.png"/><Relationship Id="rId392" Type="http://schemas.openxmlformats.org/officeDocument/2006/relationships/image" Target="../media/image-26-392.png"/><Relationship Id="rId393" Type="http://schemas.openxmlformats.org/officeDocument/2006/relationships/image" Target="../media/image-26-393.png"/><Relationship Id="rId394" Type="http://schemas.openxmlformats.org/officeDocument/2006/relationships/image" Target="../media/image-26-394.png"/><Relationship Id="rId395" Type="http://schemas.openxmlformats.org/officeDocument/2006/relationships/image" Target="../media/image-26-395.png"/><Relationship Id="rId396" Type="http://schemas.openxmlformats.org/officeDocument/2006/relationships/image" Target="../media/image-26-396.png"/><Relationship Id="rId397" Type="http://schemas.openxmlformats.org/officeDocument/2006/relationships/image" Target="../media/image-26-397.png"/><Relationship Id="rId398" Type="http://schemas.openxmlformats.org/officeDocument/2006/relationships/image" Target="../media/image-26-398.png"/><Relationship Id="rId399" Type="http://schemas.openxmlformats.org/officeDocument/2006/relationships/image" Target="../media/image-26-399.png"/><Relationship Id="rId400" Type="http://schemas.openxmlformats.org/officeDocument/2006/relationships/image" Target="../media/image-26-400.png"/><Relationship Id="rId401" Type="http://schemas.openxmlformats.org/officeDocument/2006/relationships/image" Target="../media/image-26-401.png"/><Relationship Id="rId402" Type="http://schemas.openxmlformats.org/officeDocument/2006/relationships/image" Target="../media/image-26-402.png"/><Relationship Id="rId403" Type="http://schemas.openxmlformats.org/officeDocument/2006/relationships/image" Target="../media/image-26-403.png"/><Relationship Id="rId404" Type="http://schemas.openxmlformats.org/officeDocument/2006/relationships/image" Target="../media/image-26-404.png"/><Relationship Id="rId405" Type="http://schemas.openxmlformats.org/officeDocument/2006/relationships/image" Target="../media/image-26-405.png"/><Relationship Id="rId406" Type="http://schemas.openxmlformats.org/officeDocument/2006/relationships/image" Target="../media/image-26-406.png"/><Relationship Id="rId407" Type="http://schemas.openxmlformats.org/officeDocument/2006/relationships/image" Target="../media/image-26-407.png"/><Relationship Id="rId408" Type="http://schemas.openxmlformats.org/officeDocument/2006/relationships/image" Target="../media/image-26-408.png"/><Relationship Id="rId409" Type="http://schemas.openxmlformats.org/officeDocument/2006/relationships/image" Target="../media/image-26-409.png"/><Relationship Id="rId410" Type="http://schemas.openxmlformats.org/officeDocument/2006/relationships/image" Target="../media/image-26-410.png"/><Relationship Id="rId411" Type="http://schemas.openxmlformats.org/officeDocument/2006/relationships/image" Target="../media/image-26-411.png"/><Relationship Id="rId412" Type="http://schemas.openxmlformats.org/officeDocument/2006/relationships/image" Target="../media/image-26-412.png"/><Relationship Id="rId413" Type="http://schemas.openxmlformats.org/officeDocument/2006/relationships/image" Target="../media/image-26-413.png"/><Relationship Id="rId414" Type="http://schemas.openxmlformats.org/officeDocument/2006/relationships/image" Target="../media/image-26-414.png"/><Relationship Id="rId415" Type="http://schemas.openxmlformats.org/officeDocument/2006/relationships/image" Target="../media/image-26-415.png"/><Relationship Id="rId416" Type="http://schemas.openxmlformats.org/officeDocument/2006/relationships/image" Target="../media/image-26-416.png"/><Relationship Id="rId417" Type="http://schemas.openxmlformats.org/officeDocument/2006/relationships/image" Target="../media/image-26-417.png"/><Relationship Id="rId418" Type="http://schemas.openxmlformats.org/officeDocument/2006/relationships/image" Target="../media/image-26-418.png"/><Relationship Id="rId419" Type="http://schemas.openxmlformats.org/officeDocument/2006/relationships/image" Target="../media/image-26-419.png"/><Relationship Id="rId420" Type="http://schemas.openxmlformats.org/officeDocument/2006/relationships/image" Target="../media/image-26-420.png"/><Relationship Id="rId421" Type="http://schemas.openxmlformats.org/officeDocument/2006/relationships/image" Target="../media/image-26-421.png"/><Relationship Id="rId422" Type="http://schemas.openxmlformats.org/officeDocument/2006/relationships/image" Target="../media/image-26-422.png"/><Relationship Id="rId423" Type="http://schemas.openxmlformats.org/officeDocument/2006/relationships/image" Target="../media/image-26-423.png"/><Relationship Id="rId424" Type="http://schemas.openxmlformats.org/officeDocument/2006/relationships/image" Target="../media/image-26-424.png"/><Relationship Id="rId425" Type="http://schemas.openxmlformats.org/officeDocument/2006/relationships/image" Target="../media/image-26-425.png"/><Relationship Id="rId426" Type="http://schemas.openxmlformats.org/officeDocument/2006/relationships/image" Target="../media/image-26-426.png"/><Relationship Id="rId427" Type="http://schemas.openxmlformats.org/officeDocument/2006/relationships/image" Target="../media/image-26-427.png"/><Relationship Id="rId428" Type="http://schemas.openxmlformats.org/officeDocument/2006/relationships/image" Target="../media/image-26-428.png"/><Relationship Id="rId429" Type="http://schemas.openxmlformats.org/officeDocument/2006/relationships/image" Target="../media/image-26-429.png"/><Relationship Id="rId430" Type="http://schemas.openxmlformats.org/officeDocument/2006/relationships/image" Target="../media/image-26-430.png"/><Relationship Id="rId431" Type="http://schemas.openxmlformats.org/officeDocument/2006/relationships/image" Target="../media/image-26-431.png"/><Relationship Id="rId432" Type="http://schemas.openxmlformats.org/officeDocument/2006/relationships/image" Target="../media/image-26-432.png"/><Relationship Id="rId433" Type="http://schemas.openxmlformats.org/officeDocument/2006/relationships/image" Target="../media/image-26-433.png"/><Relationship Id="rId434" Type="http://schemas.openxmlformats.org/officeDocument/2006/relationships/image" Target="../media/image-26-434.png"/><Relationship Id="rId435" Type="http://schemas.openxmlformats.org/officeDocument/2006/relationships/image" Target="../media/image-26-435.png"/><Relationship Id="rId436" Type="http://schemas.openxmlformats.org/officeDocument/2006/relationships/image" Target="../media/image-26-436.png"/><Relationship Id="rId437" Type="http://schemas.openxmlformats.org/officeDocument/2006/relationships/image" Target="../media/image-26-437.png"/><Relationship Id="rId438" Type="http://schemas.openxmlformats.org/officeDocument/2006/relationships/image" Target="../media/image-26-438.png"/><Relationship Id="rId439" Type="http://schemas.openxmlformats.org/officeDocument/2006/relationships/image" Target="../media/image-26-439.png"/><Relationship Id="rId440" Type="http://schemas.openxmlformats.org/officeDocument/2006/relationships/image" Target="../media/image-26-440.png"/><Relationship Id="rId441" Type="http://schemas.openxmlformats.org/officeDocument/2006/relationships/image" Target="../media/image-26-441.png"/><Relationship Id="rId442" Type="http://schemas.openxmlformats.org/officeDocument/2006/relationships/image" Target="../media/image-26-442.png"/><Relationship Id="rId443" Type="http://schemas.openxmlformats.org/officeDocument/2006/relationships/slideLayout" Target="../slideLayouts/slideLayout1.xml"/><Relationship Id="rId44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slideLayout" Target="../slideLayouts/slideLayout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image" Target="../media/image-32-5.png"/><Relationship Id="rId6" Type="http://schemas.openxmlformats.org/officeDocument/2006/relationships/image" Target="../media/image-32-6.png"/><Relationship Id="rId7" Type="http://schemas.openxmlformats.org/officeDocument/2006/relationships/image" Target="../media/image-32-7.png"/><Relationship Id="rId8" Type="http://schemas.openxmlformats.org/officeDocument/2006/relationships/image" Target="../media/image-32-8.png"/><Relationship Id="rId9" Type="http://schemas.openxmlformats.org/officeDocument/2006/relationships/image" Target="../media/image-32-9.png"/><Relationship Id="rId10" Type="http://schemas.openxmlformats.org/officeDocument/2006/relationships/image" Target="../media/image-32-10.png"/><Relationship Id="rId11" Type="http://schemas.openxmlformats.org/officeDocument/2006/relationships/image" Target="../media/image-32-11.png"/><Relationship Id="rId12" Type="http://schemas.openxmlformats.org/officeDocument/2006/relationships/image" Target="../media/image-32-12.png"/><Relationship Id="rId13" Type="http://schemas.openxmlformats.org/officeDocument/2006/relationships/image" Target="../media/image-32-13.png"/><Relationship Id="rId14" Type="http://schemas.openxmlformats.org/officeDocument/2006/relationships/image" Target="../media/image-32-14.png"/><Relationship Id="rId15" Type="http://schemas.openxmlformats.org/officeDocument/2006/relationships/image" Target="../media/image-32-15.png"/><Relationship Id="rId16" Type="http://schemas.openxmlformats.org/officeDocument/2006/relationships/image" Target="../media/image-32-16.png"/><Relationship Id="rId17" Type="http://schemas.openxmlformats.org/officeDocument/2006/relationships/image" Target="../media/image-32-17.png"/><Relationship Id="rId18" Type="http://schemas.openxmlformats.org/officeDocument/2006/relationships/image" Target="../media/image-32-18.png"/><Relationship Id="rId19" Type="http://schemas.openxmlformats.org/officeDocument/2006/relationships/image" Target="../media/image-32-19.png"/><Relationship Id="rId20" Type="http://schemas.openxmlformats.org/officeDocument/2006/relationships/image" Target="../media/image-32-20.png"/><Relationship Id="rId21" Type="http://schemas.openxmlformats.org/officeDocument/2006/relationships/image" Target="../media/image-32-21.png"/><Relationship Id="rId22" Type="http://schemas.openxmlformats.org/officeDocument/2006/relationships/image" Target="../media/image-32-22.png"/><Relationship Id="rId23" Type="http://schemas.openxmlformats.org/officeDocument/2006/relationships/image" Target="../media/image-32-23.png"/><Relationship Id="rId24" Type="http://schemas.openxmlformats.org/officeDocument/2006/relationships/image" Target="../media/image-32-24.png"/><Relationship Id="rId25" Type="http://schemas.openxmlformats.org/officeDocument/2006/relationships/image" Target="../media/image-32-25.png"/><Relationship Id="rId26" Type="http://schemas.openxmlformats.org/officeDocument/2006/relationships/image" Target="../media/image-32-26.png"/><Relationship Id="rId27" Type="http://schemas.openxmlformats.org/officeDocument/2006/relationships/image" Target="../media/image-32-27.png"/><Relationship Id="rId28" Type="http://schemas.openxmlformats.org/officeDocument/2006/relationships/image" Target="../media/image-32-28.png"/><Relationship Id="rId29" Type="http://schemas.openxmlformats.org/officeDocument/2006/relationships/image" Target="../media/image-32-29.png"/><Relationship Id="rId30" Type="http://schemas.openxmlformats.org/officeDocument/2006/relationships/image" Target="../media/image-32-30.png"/><Relationship Id="rId31" Type="http://schemas.openxmlformats.org/officeDocument/2006/relationships/image" Target="../media/image-32-31.png"/><Relationship Id="rId32" Type="http://schemas.openxmlformats.org/officeDocument/2006/relationships/slideLayout" Target="../slideLayouts/slideLayout1.xml"/><Relationship Id="rId3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slideLayout" Target="../slideLayouts/slideLayout1.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image" Target="../media/image-34-4.png"/><Relationship Id="rId5" Type="http://schemas.openxmlformats.org/officeDocument/2006/relationships/image" Target="../media/image-34-5.png"/><Relationship Id="rId6" Type="http://schemas.openxmlformats.org/officeDocument/2006/relationships/image" Target="../media/image-34-6.png"/><Relationship Id="rId7" Type="http://schemas.openxmlformats.org/officeDocument/2006/relationships/image" Target="../media/image-34-7.png"/><Relationship Id="rId8" Type="http://schemas.openxmlformats.org/officeDocument/2006/relationships/image" Target="../media/image-34-8.png"/><Relationship Id="rId9" Type="http://schemas.openxmlformats.org/officeDocument/2006/relationships/image" Target="../media/image-34-9.png"/><Relationship Id="rId10" Type="http://schemas.openxmlformats.org/officeDocument/2006/relationships/image" Target="../media/image-34-10.png"/><Relationship Id="rId11" Type="http://schemas.openxmlformats.org/officeDocument/2006/relationships/image" Target="../media/image-34-11.png"/><Relationship Id="rId12" Type="http://schemas.openxmlformats.org/officeDocument/2006/relationships/image" Target="../media/image-34-12.png"/><Relationship Id="rId13" Type="http://schemas.openxmlformats.org/officeDocument/2006/relationships/image" Target="../media/image-34-13.png"/><Relationship Id="rId14" Type="http://schemas.openxmlformats.org/officeDocument/2006/relationships/image" Target="../media/image-34-14.png"/><Relationship Id="rId15" Type="http://schemas.openxmlformats.org/officeDocument/2006/relationships/image" Target="../media/image-34-15.png"/><Relationship Id="rId16" Type="http://schemas.openxmlformats.org/officeDocument/2006/relationships/image" Target="../media/image-34-16.png"/><Relationship Id="rId17" Type="http://schemas.openxmlformats.org/officeDocument/2006/relationships/image" Target="../media/image-34-17.png"/><Relationship Id="rId18" Type="http://schemas.openxmlformats.org/officeDocument/2006/relationships/image" Target="../media/image-34-18.png"/><Relationship Id="rId19" Type="http://schemas.openxmlformats.org/officeDocument/2006/relationships/image" Target="../media/image-34-19.png"/><Relationship Id="rId20" Type="http://schemas.openxmlformats.org/officeDocument/2006/relationships/image" Target="../media/image-34-20.png"/><Relationship Id="rId21" Type="http://schemas.openxmlformats.org/officeDocument/2006/relationships/image" Target="../media/image-34-21.png"/><Relationship Id="rId22" Type="http://schemas.openxmlformats.org/officeDocument/2006/relationships/image" Target="../media/image-34-22.png"/><Relationship Id="rId23" Type="http://schemas.openxmlformats.org/officeDocument/2006/relationships/image" Target="../media/image-34-23.png"/><Relationship Id="rId24" Type="http://schemas.openxmlformats.org/officeDocument/2006/relationships/image" Target="../media/image-34-24.png"/><Relationship Id="rId25" Type="http://schemas.openxmlformats.org/officeDocument/2006/relationships/image" Target="../media/image-34-25.png"/><Relationship Id="rId26" Type="http://schemas.openxmlformats.org/officeDocument/2006/relationships/image" Target="../media/image-34-26.png"/><Relationship Id="rId27" Type="http://schemas.openxmlformats.org/officeDocument/2006/relationships/image" Target="../media/image-34-27.png"/><Relationship Id="rId28" Type="http://schemas.openxmlformats.org/officeDocument/2006/relationships/image" Target="../media/image-34-28.png"/><Relationship Id="rId29" Type="http://schemas.openxmlformats.org/officeDocument/2006/relationships/image" Target="../media/image-34-29.png"/><Relationship Id="rId30" Type="http://schemas.openxmlformats.org/officeDocument/2006/relationships/image" Target="../media/image-34-30.png"/><Relationship Id="rId31" Type="http://schemas.openxmlformats.org/officeDocument/2006/relationships/image" Target="../media/image-34-31.png"/><Relationship Id="rId32" Type="http://schemas.openxmlformats.org/officeDocument/2006/relationships/image" Target="../media/image-34-32.png"/><Relationship Id="rId33" Type="http://schemas.openxmlformats.org/officeDocument/2006/relationships/image" Target="../media/image-34-33.png"/><Relationship Id="rId34" Type="http://schemas.openxmlformats.org/officeDocument/2006/relationships/image" Target="../media/image-34-34.png"/><Relationship Id="rId35" Type="http://schemas.openxmlformats.org/officeDocument/2006/relationships/image" Target="../media/image-34-35.png"/><Relationship Id="rId36" Type="http://schemas.openxmlformats.org/officeDocument/2006/relationships/image" Target="../media/image-34-36.png"/><Relationship Id="rId37" Type="http://schemas.openxmlformats.org/officeDocument/2006/relationships/image" Target="../media/image-34-37.png"/><Relationship Id="rId38" Type="http://schemas.openxmlformats.org/officeDocument/2006/relationships/image" Target="../media/image-34-38.png"/><Relationship Id="rId39" Type="http://schemas.openxmlformats.org/officeDocument/2006/relationships/image" Target="../media/image-34-39.png"/><Relationship Id="rId40" Type="http://schemas.openxmlformats.org/officeDocument/2006/relationships/slideLayout" Target="../slideLayouts/slideLayout1.xml"/><Relationship Id="rId41"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image" Target="../media/image-36-6.png"/><Relationship Id="rId7" Type="http://schemas.openxmlformats.org/officeDocument/2006/relationships/image" Target="../media/image-36-7.png"/><Relationship Id="rId8" Type="http://schemas.openxmlformats.org/officeDocument/2006/relationships/image" Target="../media/image-36-8.png"/><Relationship Id="rId9" Type="http://schemas.openxmlformats.org/officeDocument/2006/relationships/image" Target="../media/image-36-9.png"/><Relationship Id="rId10" Type="http://schemas.openxmlformats.org/officeDocument/2006/relationships/image" Target="../media/image-36-10.png"/><Relationship Id="rId11" Type="http://schemas.openxmlformats.org/officeDocument/2006/relationships/image" Target="../media/image-36-11.png"/><Relationship Id="rId12" Type="http://schemas.openxmlformats.org/officeDocument/2006/relationships/image" Target="../media/image-36-12.png"/><Relationship Id="rId13" Type="http://schemas.openxmlformats.org/officeDocument/2006/relationships/image" Target="../media/image-36-13.png"/><Relationship Id="rId14" Type="http://schemas.openxmlformats.org/officeDocument/2006/relationships/image" Target="../media/image-36-14.png"/><Relationship Id="rId15" Type="http://schemas.openxmlformats.org/officeDocument/2006/relationships/image" Target="../media/image-36-15.png"/><Relationship Id="rId16" Type="http://schemas.openxmlformats.org/officeDocument/2006/relationships/image" Target="../media/image-36-16.png"/><Relationship Id="rId17" Type="http://schemas.openxmlformats.org/officeDocument/2006/relationships/image" Target="../media/image-36-17.png"/><Relationship Id="rId18" Type="http://schemas.openxmlformats.org/officeDocument/2006/relationships/image" Target="../media/image-36-18.png"/><Relationship Id="rId19" Type="http://schemas.openxmlformats.org/officeDocument/2006/relationships/image" Target="../media/image-36-19.png"/><Relationship Id="rId20" Type="http://schemas.openxmlformats.org/officeDocument/2006/relationships/image" Target="../media/image-36-20.png"/><Relationship Id="rId21" Type="http://schemas.openxmlformats.org/officeDocument/2006/relationships/image" Target="../media/image-36-21.png"/><Relationship Id="rId22" Type="http://schemas.openxmlformats.org/officeDocument/2006/relationships/image" Target="../media/image-36-22.png"/><Relationship Id="rId23" Type="http://schemas.openxmlformats.org/officeDocument/2006/relationships/image" Target="../media/image-36-23.png"/><Relationship Id="rId24" Type="http://schemas.openxmlformats.org/officeDocument/2006/relationships/image" Target="../media/image-36-24.png"/><Relationship Id="rId25" Type="http://schemas.openxmlformats.org/officeDocument/2006/relationships/image" Target="../media/image-36-25.png"/><Relationship Id="rId26" Type="http://schemas.openxmlformats.org/officeDocument/2006/relationships/image" Target="../media/image-36-26.png"/><Relationship Id="rId27" Type="http://schemas.openxmlformats.org/officeDocument/2006/relationships/image" Target="../media/image-36-27.png"/><Relationship Id="rId28" Type="http://schemas.openxmlformats.org/officeDocument/2006/relationships/image" Target="../media/image-36-28.png"/><Relationship Id="rId29" Type="http://schemas.openxmlformats.org/officeDocument/2006/relationships/image" Target="../media/image-36-29.png"/><Relationship Id="rId30" Type="http://schemas.openxmlformats.org/officeDocument/2006/relationships/image" Target="../media/image-36-30.png"/><Relationship Id="rId31" Type="http://schemas.openxmlformats.org/officeDocument/2006/relationships/image" Target="../media/image-36-31.png"/><Relationship Id="rId32" Type="http://schemas.openxmlformats.org/officeDocument/2006/relationships/image" Target="../media/image-36-32.png"/><Relationship Id="rId33" Type="http://schemas.openxmlformats.org/officeDocument/2006/relationships/image" Target="../media/image-36-33.png"/><Relationship Id="rId34" Type="http://schemas.openxmlformats.org/officeDocument/2006/relationships/image" Target="../media/image-36-34.png"/><Relationship Id="rId35" Type="http://schemas.openxmlformats.org/officeDocument/2006/relationships/image" Target="../media/image-36-35.png"/><Relationship Id="rId36" Type="http://schemas.openxmlformats.org/officeDocument/2006/relationships/image" Target="../media/image-36-36.png"/><Relationship Id="rId37" Type="http://schemas.openxmlformats.org/officeDocument/2006/relationships/image" Target="../media/image-36-37.png"/><Relationship Id="rId38" Type="http://schemas.openxmlformats.org/officeDocument/2006/relationships/image" Target="../media/image-36-38.png"/><Relationship Id="rId39" Type="http://schemas.openxmlformats.org/officeDocument/2006/relationships/image" Target="../media/image-36-39.png"/><Relationship Id="rId40" Type="http://schemas.openxmlformats.org/officeDocument/2006/relationships/image" Target="../media/image-36-40.png"/><Relationship Id="rId41" Type="http://schemas.openxmlformats.org/officeDocument/2006/relationships/image" Target="../media/image-36-41.png"/><Relationship Id="rId42" Type="http://schemas.openxmlformats.org/officeDocument/2006/relationships/image" Target="../media/image-36-42.png"/><Relationship Id="rId43" Type="http://schemas.openxmlformats.org/officeDocument/2006/relationships/image" Target="../media/image-36-43.png"/><Relationship Id="rId44" Type="http://schemas.openxmlformats.org/officeDocument/2006/relationships/image" Target="../media/image-36-44.png"/><Relationship Id="rId45" Type="http://schemas.openxmlformats.org/officeDocument/2006/relationships/image" Target="../media/image-36-45.png"/><Relationship Id="rId46" Type="http://schemas.openxmlformats.org/officeDocument/2006/relationships/image" Target="../media/image-36-46.png"/><Relationship Id="rId47" Type="http://schemas.openxmlformats.org/officeDocument/2006/relationships/image" Target="../media/image-36-47.png"/><Relationship Id="rId48" Type="http://schemas.openxmlformats.org/officeDocument/2006/relationships/image" Target="../media/image-36-48.png"/><Relationship Id="rId49" Type="http://schemas.openxmlformats.org/officeDocument/2006/relationships/image" Target="../media/image-36-49.png"/><Relationship Id="rId50" Type="http://schemas.openxmlformats.org/officeDocument/2006/relationships/image" Target="../media/image-36-50.png"/><Relationship Id="rId51" Type="http://schemas.openxmlformats.org/officeDocument/2006/relationships/image" Target="../media/image-36-51.png"/><Relationship Id="rId52" Type="http://schemas.openxmlformats.org/officeDocument/2006/relationships/image" Target="../media/image-36-52.png"/><Relationship Id="rId53" Type="http://schemas.openxmlformats.org/officeDocument/2006/relationships/image" Target="../media/image-36-53.png"/><Relationship Id="rId54" Type="http://schemas.openxmlformats.org/officeDocument/2006/relationships/image" Target="../media/image-36-54.png"/><Relationship Id="rId55" Type="http://schemas.openxmlformats.org/officeDocument/2006/relationships/image" Target="../media/image-36-55.png"/><Relationship Id="rId56" Type="http://schemas.openxmlformats.org/officeDocument/2006/relationships/image" Target="../media/image-36-56.png"/><Relationship Id="rId57" Type="http://schemas.openxmlformats.org/officeDocument/2006/relationships/image" Target="../media/image-36-57.png"/><Relationship Id="rId58" Type="http://schemas.openxmlformats.org/officeDocument/2006/relationships/image" Target="../media/image-36-58.png"/><Relationship Id="rId59" Type="http://schemas.openxmlformats.org/officeDocument/2006/relationships/image" Target="../media/image-36-59.png"/><Relationship Id="rId60" Type="http://schemas.openxmlformats.org/officeDocument/2006/relationships/image" Target="../media/image-36-60.png"/><Relationship Id="rId61" Type="http://schemas.openxmlformats.org/officeDocument/2006/relationships/image" Target="../media/image-36-61.png"/><Relationship Id="rId62" Type="http://schemas.openxmlformats.org/officeDocument/2006/relationships/image" Target="../media/image-36-62.png"/><Relationship Id="rId63" Type="http://schemas.openxmlformats.org/officeDocument/2006/relationships/image" Target="../media/image-36-63.png"/><Relationship Id="rId64" Type="http://schemas.openxmlformats.org/officeDocument/2006/relationships/image" Target="../media/image-36-64.png"/><Relationship Id="rId65" Type="http://schemas.openxmlformats.org/officeDocument/2006/relationships/image" Target="../media/image-36-65.png"/><Relationship Id="rId66" Type="http://schemas.openxmlformats.org/officeDocument/2006/relationships/image" Target="../media/image-36-66.png"/><Relationship Id="rId67" Type="http://schemas.openxmlformats.org/officeDocument/2006/relationships/image" Target="../media/image-36-67.png"/><Relationship Id="rId68" Type="http://schemas.openxmlformats.org/officeDocument/2006/relationships/image" Target="../media/image-36-68.png"/><Relationship Id="rId69" Type="http://schemas.openxmlformats.org/officeDocument/2006/relationships/image" Target="../media/image-36-69.png"/><Relationship Id="rId70" Type="http://schemas.openxmlformats.org/officeDocument/2006/relationships/image" Target="../media/image-36-70.png"/><Relationship Id="rId71" Type="http://schemas.openxmlformats.org/officeDocument/2006/relationships/image" Target="../media/image-36-71.png"/><Relationship Id="rId72" Type="http://schemas.openxmlformats.org/officeDocument/2006/relationships/image" Target="../media/image-36-72.png"/><Relationship Id="rId73" Type="http://schemas.openxmlformats.org/officeDocument/2006/relationships/slideLayout" Target="../slideLayouts/slideLayout1.xml"/><Relationship Id="rId7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png"/><Relationship Id="rId5" Type="http://schemas.openxmlformats.org/officeDocument/2006/relationships/image" Target="../media/image-37-5.png"/><Relationship Id="rId6" Type="http://schemas.openxmlformats.org/officeDocument/2006/relationships/image" Target="../media/image-37-6.png"/><Relationship Id="rId7" Type="http://schemas.openxmlformats.org/officeDocument/2006/relationships/image" Target="../media/image-37-7.png"/><Relationship Id="rId8" Type="http://schemas.openxmlformats.org/officeDocument/2006/relationships/image" Target="../media/image-37-8.png"/><Relationship Id="rId9" Type="http://schemas.openxmlformats.org/officeDocument/2006/relationships/image" Target="../media/image-37-9.png"/><Relationship Id="rId10" Type="http://schemas.openxmlformats.org/officeDocument/2006/relationships/image" Target="../media/image-37-10.png"/><Relationship Id="rId11" Type="http://schemas.openxmlformats.org/officeDocument/2006/relationships/image" Target="../media/image-37-11.png"/><Relationship Id="rId12" Type="http://schemas.openxmlformats.org/officeDocument/2006/relationships/image" Target="../media/image-37-12.png"/><Relationship Id="rId13" Type="http://schemas.openxmlformats.org/officeDocument/2006/relationships/slideLayout" Target="../slideLayouts/slideLayout1.xml"/><Relationship Id="rId1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image" Target="../media/image-39-5.png"/><Relationship Id="rId6" Type="http://schemas.openxmlformats.org/officeDocument/2006/relationships/image" Target="../media/image-39-6.png"/><Relationship Id="rId7" Type="http://schemas.openxmlformats.org/officeDocument/2006/relationships/image" Target="../media/image-39-7.png"/><Relationship Id="rId8" Type="http://schemas.openxmlformats.org/officeDocument/2006/relationships/image" Target="../media/image-39-8.png"/><Relationship Id="rId9" Type="http://schemas.openxmlformats.org/officeDocument/2006/relationships/image" Target="../media/image-39-9.png"/><Relationship Id="rId10" Type="http://schemas.openxmlformats.org/officeDocument/2006/relationships/image" Target="../media/image-39-10.png"/><Relationship Id="rId11" Type="http://schemas.openxmlformats.org/officeDocument/2006/relationships/image" Target="../media/image-39-11.png"/><Relationship Id="rId12" Type="http://schemas.openxmlformats.org/officeDocument/2006/relationships/image" Target="../media/image-39-12.png"/><Relationship Id="rId13" Type="http://schemas.openxmlformats.org/officeDocument/2006/relationships/image" Target="../media/image-39-13.png"/><Relationship Id="rId14" Type="http://schemas.openxmlformats.org/officeDocument/2006/relationships/image" Target="../media/image-39-14.png"/><Relationship Id="rId15" Type="http://schemas.openxmlformats.org/officeDocument/2006/relationships/image" Target="../media/image-39-15.png"/><Relationship Id="rId16" Type="http://schemas.openxmlformats.org/officeDocument/2006/relationships/image" Target="../media/image-39-16.png"/><Relationship Id="rId17" Type="http://schemas.openxmlformats.org/officeDocument/2006/relationships/image" Target="../media/image-39-17.png"/><Relationship Id="rId18" Type="http://schemas.openxmlformats.org/officeDocument/2006/relationships/image" Target="../media/image-39-18.png"/><Relationship Id="rId19" Type="http://schemas.openxmlformats.org/officeDocument/2006/relationships/image" Target="../media/image-39-19.png"/><Relationship Id="rId20" Type="http://schemas.openxmlformats.org/officeDocument/2006/relationships/image" Target="../media/image-39-20.png"/><Relationship Id="rId21" Type="http://schemas.openxmlformats.org/officeDocument/2006/relationships/image" Target="../media/image-39-21.png"/><Relationship Id="rId22" Type="http://schemas.openxmlformats.org/officeDocument/2006/relationships/image" Target="../media/image-39-22.png"/><Relationship Id="rId23" Type="http://schemas.openxmlformats.org/officeDocument/2006/relationships/image" Target="../media/image-39-23.png"/><Relationship Id="rId24" Type="http://schemas.openxmlformats.org/officeDocument/2006/relationships/image" Target="../media/image-39-24.png"/><Relationship Id="rId25" Type="http://schemas.openxmlformats.org/officeDocument/2006/relationships/image" Target="../media/image-39-25.png"/><Relationship Id="rId26" Type="http://schemas.openxmlformats.org/officeDocument/2006/relationships/image" Target="../media/image-39-26.png"/><Relationship Id="rId27" Type="http://schemas.openxmlformats.org/officeDocument/2006/relationships/image" Target="../media/image-39-27.png"/><Relationship Id="rId28" Type="http://schemas.openxmlformats.org/officeDocument/2006/relationships/image" Target="../media/image-39-28.png"/><Relationship Id="rId29" Type="http://schemas.openxmlformats.org/officeDocument/2006/relationships/image" Target="../media/image-39-29.png"/><Relationship Id="rId30" Type="http://schemas.openxmlformats.org/officeDocument/2006/relationships/image" Target="../media/image-39-30.png"/><Relationship Id="rId31" Type="http://schemas.openxmlformats.org/officeDocument/2006/relationships/image" Target="../media/image-39-31.png"/><Relationship Id="rId32" Type="http://schemas.openxmlformats.org/officeDocument/2006/relationships/image" Target="../media/image-39-32.png"/><Relationship Id="rId33" Type="http://schemas.openxmlformats.org/officeDocument/2006/relationships/image" Target="../media/image-39-33.png"/><Relationship Id="rId34" Type="http://schemas.openxmlformats.org/officeDocument/2006/relationships/image" Target="../media/image-39-34.png"/><Relationship Id="rId35" Type="http://schemas.openxmlformats.org/officeDocument/2006/relationships/slideLayout" Target="../slideLayouts/slideLayout1.xml"/><Relationship Id="rId36"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image" Target="../media/image-4-19.png"/><Relationship Id="rId20" Type="http://schemas.openxmlformats.org/officeDocument/2006/relationships/image" Target="../media/image-4-20.png"/><Relationship Id="rId21" Type="http://schemas.openxmlformats.org/officeDocument/2006/relationships/image" Target="../media/image-4-21.png"/><Relationship Id="rId22" Type="http://schemas.openxmlformats.org/officeDocument/2006/relationships/image" Target="../media/image-4-22.png"/><Relationship Id="rId23" Type="http://schemas.openxmlformats.org/officeDocument/2006/relationships/image" Target="../media/image-4-23.png"/><Relationship Id="rId24" Type="http://schemas.openxmlformats.org/officeDocument/2006/relationships/image" Target="../media/image-4-24.png"/><Relationship Id="rId25" Type="http://schemas.openxmlformats.org/officeDocument/2006/relationships/image" Target="../media/image-4-25.png"/><Relationship Id="rId26" Type="http://schemas.openxmlformats.org/officeDocument/2006/relationships/image" Target="../media/image-4-26.png"/><Relationship Id="rId27" Type="http://schemas.openxmlformats.org/officeDocument/2006/relationships/image" Target="../media/image-4-27.png"/><Relationship Id="rId28" Type="http://schemas.openxmlformats.org/officeDocument/2006/relationships/image" Target="../media/image-4-28.png"/><Relationship Id="rId29" Type="http://schemas.openxmlformats.org/officeDocument/2006/relationships/image" Target="../media/image-4-29.png"/><Relationship Id="rId30" Type="http://schemas.openxmlformats.org/officeDocument/2006/relationships/image" Target="../media/image-4-30.png"/><Relationship Id="rId31" Type="http://schemas.openxmlformats.org/officeDocument/2006/relationships/image" Target="../media/image-4-31.png"/><Relationship Id="rId32" Type="http://schemas.openxmlformats.org/officeDocument/2006/relationships/image" Target="../media/image-4-32.png"/><Relationship Id="rId33" Type="http://schemas.openxmlformats.org/officeDocument/2006/relationships/image" Target="../media/image-4-33.png"/><Relationship Id="rId34" Type="http://schemas.openxmlformats.org/officeDocument/2006/relationships/image" Target="../media/image-4-34.png"/><Relationship Id="rId35" Type="http://schemas.openxmlformats.org/officeDocument/2006/relationships/image" Target="../media/image-4-35.png"/><Relationship Id="rId36" Type="http://schemas.openxmlformats.org/officeDocument/2006/relationships/image" Target="../media/image-4-36.png"/><Relationship Id="rId37" Type="http://schemas.openxmlformats.org/officeDocument/2006/relationships/image" Target="../media/image-4-37.png"/><Relationship Id="rId38" Type="http://schemas.openxmlformats.org/officeDocument/2006/relationships/image" Target="../media/image-4-38.png"/><Relationship Id="rId39" Type="http://schemas.openxmlformats.org/officeDocument/2006/relationships/image" Target="../media/image-4-39.png"/><Relationship Id="rId40" Type="http://schemas.openxmlformats.org/officeDocument/2006/relationships/image" Target="../media/image-4-40.png"/><Relationship Id="rId41" Type="http://schemas.openxmlformats.org/officeDocument/2006/relationships/image" Target="../media/image-4-41.png"/><Relationship Id="rId42" Type="http://schemas.openxmlformats.org/officeDocument/2006/relationships/image" Target="../media/image-4-42.png"/><Relationship Id="rId43" Type="http://schemas.openxmlformats.org/officeDocument/2006/relationships/image" Target="../media/image-4-43.png"/><Relationship Id="rId44" Type="http://schemas.openxmlformats.org/officeDocument/2006/relationships/image" Target="../media/image-4-44.png"/><Relationship Id="rId45" Type="http://schemas.openxmlformats.org/officeDocument/2006/relationships/image" Target="../media/image-4-45.png"/><Relationship Id="rId46" Type="http://schemas.openxmlformats.org/officeDocument/2006/relationships/image" Target="../media/image-4-46.png"/><Relationship Id="rId47" Type="http://schemas.openxmlformats.org/officeDocument/2006/relationships/image" Target="../media/image-4-47.png"/><Relationship Id="rId48" Type="http://schemas.openxmlformats.org/officeDocument/2006/relationships/image" Target="../media/image-4-48.png"/><Relationship Id="rId49" Type="http://schemas.openxmlformats.org/officeDocument/2006/relationships/image" Target="../media/image-4-49.png"/><Relationship Id="rId50" Type="http://schemas.openxmlformats.org/officeDocument/2006/relationships/image" Target="../media/image-4-50.png"/><Relationship Id="rId51" Type="http://schemas.openxmlformats.org/officeDocument/2006/relationships/image" Target="../media/image-4-51.png"/><Relationship Id="rId52" Type="http://schemas.openxmlformats.org/officeDocument/2006/relationships/image" Target="../media/image-4-52.png"/><Relationship Id="rId53" Type="http://schemas.openxmlformats.org/officeDocument/2006/relationships/image" Target="../media/image-4-53.png"/><Relationship Id="rId54" Type="http://schemas.openxmlformats.org/officeDocument/2006/relationships/image" Target="../media/image-4-54.png"/><Relationship Id="rId55" Type="http://schemas.openxmlformats.org/officeDocument/2006/relationships/image" Target="../media/image-4-55.png"/><Relationship Id="rId56" Type="http://schemas.openxmlformats.org/officeDocument/2006/relationships/image" Target="../media/image-4-56.png"/><Relationship Id="rId57" Type="http://schemas.openxmlformats.org/officeDocument/2006/relationships/image" Target="../media/image-4-57.png"/><Relationship Id="rId58" Type="http://schemas.openxmlformats.org/officeDocument/2006/relationships/image" Target="../media/image-4-58.png"/><Relationship Id="rId59" Type="http://schemas.openxmlformats.org/officeDocument/2006/relationships/image" Target="../media/image-4-59.png"/><Relationship Id="rId60" Type="http://schemas.openxmlformats.org/officeDocument/2006/relationships/image" Target="../media/image-4-60.png"/><Relationship Id="rId61" Type="http://schemas.openxmlformats.org/officeDocument/2006/relationships/image" Target="../media/image-4-61.png"/><Relationship Id="rId62" Type="http://schemas.openxmlformats.org/officeDocument/2006/relationships/image" Target="../media/image-4-62.png"/><Relationship Id="rId63" Type="http://schemas.openxmlformats.org/officeDocument/2006/relationships/image" Target="../media/image-4-63.png"/><Relationship Id="rId64" Type="http://schemas.openxmlformats.org/officeDocument/2006/relationships/image" Target="../media/image-4-64.png"/><Relationship Id="rId65" Type="http://schemas.openxmlformats.org/officeDocument/2006/relationships/image" Target="../media/image-4-65.png"/><Relationship Id="rId66" Type="http://schemas.openxmlformats.org/officeDocument/2006/relationships/image" Target="../media/image-4-66.png"/><Relationship Id="rId67" Type="http://schemas.openxmlformats.org/officeDocument/2006/relationships/image" Target="../media/image-4-67.png"/><Relationship Id="rId68" Type="http://schemas.openxmlformats.org/officeDocument/2006/relationships/image" Target="../media/image-4-68.png"/><Relationship Id="rId69" Type="http://schemas.openxmlformats.org/officeDocument/2006/relationships/image" Target="../media/image-4-69.png"/><Relationship Id="rId70" Type="http://schemas.openxmlformats.org/officeDocument/2006/relationships/image" Target="../media/image-4-70.png"/><Relationship Id="rId71" Type="http://schemas.openxmlformats.org/officeDocument/2006/relationships/image" Target="../media/image-4-71.png"/><Relationship Id="rId72" Type="http://schemas.openxmlformats.org/officeDocument/2006/relationships/image" Target="../media/image-4-72.png"/><Relationship Id="rId73" Type="http://schemas.openxmlformats.org/officeDocument/2006/relationships/image" Target="../media/image-4-73.png"/><Relationship Id="rId74" Type="http://schemas.openxmlformats.org/officeDocument/2006/relationships/image" Target="../media/image-4-74.png"/><Relationship Id="rId75" Type="http://schemas.openxmlformats.org/officeDocument/2006/relationships/image" Target="../media/image-4-75.png"/><Relationship Id="rId76" Type="http://schemas.openxmlformats.org/officeDocument/2006/relationships/image" Target="../media/image-4-76.png"/><Relationship Id="rId77" Type="http://schemas.openxmlformats.org/officeDocument/2006/relationships/image" Target="../media/image-4-77.png"/><Relationship Id="rId78" Type="http://schemas.openxmlformats.org/officeDocument/2006/relationships/image" Target="../media/image-4-78.png"/><Relationship Id="rId79" Type="http://schemas.openxmlformats.org/officeDocument/2006/relationships/image" Target="../media/image-4-79.png"/><Relationship Id="rId80" Type="http://schemas.openxmlformats.org/officeDocument/2006/relationships/image" Target="../media/image-4-80.png"/><Relationship Id="rId81" Type="http://schemas.openxmlformats.org/officeDocument/2006/relationships/image" Target="../media/image-4-81.png"/><Relationship Id="rId82" Type="http://schemas.openxmlformats.org/officeDocument/2006/relationships/image" Target="../media/image-4-82.png"/><Relationship Id="rId83" Type="http://schemas.openxmlformats.org/officeDocument/2006/relationships/image" Target="../media/image-4-83.png"/><Relationship Id="rId84" Type="http://schemas.openxmlformats.org/officeDocument/2006/relationships/image" Target="../media/image-4-84.png"/><Relationship Id="rId85" Type="http://schemas.openxmlformats.org/officeDocument/2006/relationships/image" Target="../media/image-4-85.png"/><Relationship Id="rId86" Type="http://schemas.openxmlformats.org/officeDocument/2006/relationships/image" Target="../media/image-4-86.png"/><Relationship Id="rId87" Type="http://schemas.openxmlformats.org/officeDocument/2006/relationships/image" Target="../media/image-4-87.png"/><Relationship Id="rId88" Type="http://schemas.openxmlformats.org/officeDocument/2006/relationships/image" Target="../media/image-4-88.png"/><Relationship Id="rId89" Type="http://schemas.openxmlformats.org/officeDocument/2006/relationships/image" Target="../media/image-4-89.png"/><Relationship Id="rId90" Type="http://schemas.openxmlformats.org/officeDocument/2006/relationships/image" Target="../media/image-4-90.png"/><Relationship Id="rId91" Type="http://schemas.openxmlformats.org/officeDocument/2006/relationships/image" Target="../media/image-4-91.png"/><Relationship Id="rId92" Type="http://schemas.openxmlformats.org/officeDocument/2006/relationships/image" Target="../media/image-4-92.png"/><Relationship Id="rId93" Type="http://schemas.openxmlformats.org/officeDocument/2006/relationships/image" Target="../media/image-4-93.png"/><Relationship Id="rId94" Type="http://schemas.openxmlformats.org/officeDocument/2006/relationships/image" Target="../media/image-4-94.png"/><Relationship Id="rId95" Type="http://schemas.openxmlformats.org/officeDocument/2006/relationships/image" Target="../media/image-4-95.png"/><Relationship Id="rId96" Type="http://schemas.openxmlformats.org/officeDocument/2006/relationships/image" Target="../media/image-4-96.png"/><Relationship Id="rId97" Type="http://schemas.openxmlformats.org/officeDocument/2006/relationships/image" Target="../media/image-4-97.png"/><Relationship Id="rId98" Type="http://schemas.openxmlformats.org/officeDocument/2006/relationships/image" Target="../media/image-4-98.png"/><Relationship Id="rId99" Type="http://schemas.openxmlformats.org/officeDocument/2006/relationships/image" Target="../media/image-4-99.png"/><Relationship Id="rId100" Type="http://schemas.openxmlformats.org/officeDocument/2006/relationships/image" Target="../media/image-4-100.png"/><Relationship Id="rId101" Type="http://schemas.openxmlformats.org/officeDocument/2006/relationships/image" Target="../media/image-4-101.png"/><Relationship Id="rId102" Type="http://schemas.openxmlformats.org/officeDocument/2006/relationships/image" Target="../media/image-4-102.png"/><Relationship Id="rId103" Type="http://schemas.openxmlformats.org/officeDocument/2006/relationships/image" Target="../media/image-4-103.png"/><Relationship Id="rId104" Type="http://schemas.openxmlformats.org/officeDocument/2006/relationships/image" Target="../media/image-4-104.png"/><Relationship Id="rId105" Type="http://schemas.openxmlformats.org/officeDocument/2006/relationships/image" Target="../media/image-4-105.png"/><Relationship Id="rId106" Type="http://schemas.openxmlformats.org/officeDocument/2006/relationships/image" Target="../media/image-4-106.png"/><Relationship Id="rId107" Type="http://schemas.openxmlformats.org/officeDocument/2006/relationships/image" Target="../media/image-4-107.png"/><Relationship Id="rId108" Type="http://schemas.openxmlformats.org/officeDocument/2006/relationships/image" Target="../media/image-4-108.png"/><Relationship Id="rId109" Type="http://schemas.openxmlformats.org/officeDocument/2006/relationships/image" Target="../media/image-4-109.png"/><Relationship Id="rId110" Type="http://schemas.openxmlformats.org/officeDocument/2006/relationships/image" Target="../media/image-4-110.png"/><Relationship Id="rId111" Type="http://schemas.openxmlformats.org/officeDocument/2006/relationships/image" Target="../media/image-4-111.png"/><Relationship Id="rId112" Type="http://schemas.openxmlformats.org/officeDocument/2006/relationships/image" Target="../media/image-4-112.png"/><Relationship Id="rId113" Type="http://schemas.openxmlformats.org/officeDocument/2006/relationships/image" Target="../media/image-4-113.png"/><Relationship Id="rId114" Type="http://schemas.openxmlformats.org/officeDocument/2006/relationships/image" Target="../media/image-4-114.png"/><Relationship Id="rId115" Type="http://schemas.openxmlformats.org/officeDocument/2006/relationships/image" Target="../media/image-4-115.png"/><Relationship Id="rId116" Type="http://schemas.openxmlformats.org/officeDocument/2006/relationships/image" Target="../media/image-4-116.png"/><Relationship Id="rId117" Type="http://schemas.openxmlformats.org/officeDocument/2006/relationships/image" Target="../media/image-4-117.png"/><Relationship Id="rId118" Type="http://schemas.openxmlformats.org/officeDocument/2006/relationships/image" Target="../media/image-4-118.png"/><Relationship Id="rId119" Type="http://schemas.openxmlformats.org/officeDocument/2006/relationships/image" Target="../media/image-4-119.png"/><Relationship Id="rId120" Type="http://schemas.openxmlformats.org/officeDocument/2006/relationships/image" Target="../media/image-4-120.png"/><Relationship Id="rId121" Type="http://schemas.openxmlformats.org/officeDocument/2006/relationships/image" Target="../media/image-4-121.png"/><Relationship Id="rId122" Type="http://schemas.openxmlformats.org/officeDocument/2006/relationships/image" Target="../media/image-4-122.png"/><Relationship Id="rId123" Type="http://schemas.openxmlformats.org/officeDocument/2006/relationships/image" Target="../media/image-4-123.png"/><Relationship Id="rId124" Type="http://schemas.openxmlformats.org/officeDocument/2006/relationships/image" Target="../media/image-4-124.png"/><Relationship Id="rId125" Type="http://schemas.openxmlformats.org/officeDocument/2006/relationships/image" Target="../media/image-4-125.png"/><Relationship Id="rId126" Type="http://schemas.openxmlformats.org/officeDocument/2006/relationships/image" Target="../media/image-4-126.png"/><Relationship Id="rId127" Type="http://schemas.openxmlformats.org/officeDocument/2006/relationships/image" Target="../media/image-4-127.png"/><Relationship Id="rId128" Type="http://schemas.openxmlformats.org/officeDocument/2006/relationships/image" Target="../media/image-4-128.png"/><Relationship Id="rId129" Type="http://schemas.openxmlformats.org/officeDocument/2006/relationships/image" Target="../media/image-4-129.png"/><Relationship Id="rId130" Type="http://schemas.openxmlformats.org/officeDocument/2006/relationships/image" Target="../media/image-4-130.png"/><Relationship Id="rId131" Type="http://schemas.openxmlformats.org/officeDocument/2006/relationships/image" Target="../media/image-4-131.png"/><Relationship Id="rId132" Type="http://schemas.openxmlformats.org/officeDocument/2006/relationships/image" Target="../media/image-4-132.png"/><Relationship Id="rId133" Type="http://schemas.openxmlformats.org/officeDocument/2006/relationships/image" Target="../media/image-4-133.png"/><Relationship Id="rId134" Type="http://schemas.openxmlformats.org/officeDocument/2006/relationships/image" Target="../media/image-4-134.png"/><Relationship Id="rId135" Type="http://schemas.openxmlformats.org/officeDocument/2006/relationships/image" Target="../media/image-4-135.png"/><Relationship Id="rId136" Type="http://schemas.openxmlformats.org/officeDocument/2006/relationships/image" Target="../media/image-4-136.png"/><Relationship Id="rId137" Type="http://schemas.openxmlformats.org/officeDocument/2006/relationships/image" Target="../media/image-4-137.png"/><Relationship Id="rId138" Type="http://schemas.openxmlformats.org/officeDocument/2006/relationships/image" Target="../media/image-4-138.png"/><Relationship Id="rId139" Type="http://schemas.openxmlformats.org/officeDocument/2006/relationships/image" Target="../media/image-4-139.png"/><Relationship Id="rId140" Type="http://schemas.openxmlformats.org/officeDocument/2006/relationships/image" Target="../media/image-4-140.png"/><Relationship Id="rId141" Type="http://schemas.openxmlformats.org/officeDocument/2006/relationships/image" Target="../media/image-4-141.png"/><Relationship Id="rId142" Type="http://schemas.openxmlformats.org/officeDocument/2006/relationships/image" Target="../media/image-4-142.png"/><Relationship Id="rId143" Type="http://schemas.openxmlformats.org/officeDocument/2006/relationships/image" Target="../media/image-4-143.png"/><Relationship Id="rId144" Type="http://schemas.openxmlformats.org/officeDocument/2006/relationships/image" Target="../media/image-4-144.png"/><Relationship Id="rId145" Type="http://schemas.openxmlformats.org/officeDocument/2006/relationships/image" Target="../media/image-4-145.png"/><Relationship Id="rId146" Type="http://schemas.openxmlformats.org/officeDocument/2006/relationships/image" Target="../media/image-4-146.png"/><Relationship Id="rId147" Type="http://schemas.openxmlformats.org/officeDocument/2006/relationships/image" Target="../media/image-4-147.png"/><Relationship Id="rId148" Type="http://schemas.openxmlformats.org/officeDocument/2006/relationships/image" Target="../media/image-4-148.png"/><Relationship Id="rId149" Type="http://schemas.openxmlformats.org/officeDocument/2006/relationships/image" Target="../media/image-4-149.png"/><Relationship Id="rId150" Type="http://schemas.openxmlformats.org/officeDocument/2006/relationships/image" Target="../media/image-4-150.png"/><Relationship Id="rId151" Type="http://schemas.openxmlformats.org/officeDocument/2006/relationships/image" Target="../media/image-4-151.png"/><Relationship Id="rId152" Type="http://schemas.openxmlformats.org/officeDocument/2006/relationships/image" Target="../media/image-4-152.png"/><Relationship Id="rId153" Type="http://schemas.openxmlformats.org/officeDocument/2006/relationships/image" Target="../media/image-4-153.png"/><Relationship Id="rId154" Type="http://schemas.openxmlformats.org/officeDocument/2006/relationships/image" Target="../media/image-4-154.png"/><Relationship Id="rId155" Type="http://schemas.openxmlformats.org/officeDocument/2006/relationships/image" Target="../media/image-4-155.png"/><Relationship Id="rId156" Type="http://schemas.openxmlformats.org/officeDocument/2006/relationships/image" Target="../media/image-4-156.png"/><Relationship Id="rId157" Type="http://schemas.openxmlformats.org/officeDocument/2006/relationships/image" Target="../media/image-4-157.png"/><Relationship Id="rId158" Type="http://schemas.openxmlformats.org/officeDocument/2006/relationships/image" Target="../media/image-4-158.png"/><Relationship Id="rId159" Type="http://schemas.openxmlformats.org/officeDocument/2006/relationships/image" Target="../media/image-4-159.png"/><Relationship Id="rId160" Type="http://schemas.openxmlformats.org/officeDocument/2006/relationships/image" Target="../media/image-4-160.png"/><Relationship Id="rId161" Type="http://schemas.openxmlformats.org/officeDocument/2006/relationships/image" Target="../media/image-4-161.png"/><Relationship Id="rId162" Type="http://schemas.openxmlformats.org/officeDocument/2006/relationships/image" Target="../media/image-4-162.png"/><Relationship Id="rId163" Type="http://schemas.openxmlformats.org/officeDocument/2006/relationships/image" Target="../media/image-4-163.png"/><Relationship Id="rId164" Type="http://schemas.openxmlformats.org/officeDocument/2006/relationships/image" Target="../media/image-4-164.png"/><Relationship Id="rId165" Type="http://schemas.openxmlformats.org/officeDocument/2006/relationships/image" Target="../media/image-4-165.png"/><Relationship Id="rId166" Type="http://schemas.openxmlformats.org/officeDocument/2006/relationships/image" Target="../media/image-4-166.png"/><Relationship Id="rId167" Type="http://schemas.openxmlformats.org/officeDocument/2006/relationships/image" Target="../media/image-4-167.png"/><Relationship Id="rId168" Type="http://schemas.openxmlformats.org/officeDocument/2006/relationships/image" Target="../media/image-4-168.png"/><Relationship Id="rId169" Type="http://schemas.openxmlformats.org/officeDocument/2006/relationships/image" Target="../media/image-4-169.png"/><Relationship Id="rId170" Type="http://schemas.openxmlformats.org/officeDocument/2006/relationships/image" Target="../media/image-4-170.png"/><Relationship Id="rId171" Type="http://schemas.openxmlformats.org/officeDocument/2006/relationships/image" Target="../media/image-4-171.png"/><Relationship Id="rId172" Type="http://schemas.openxmlformats.org/officeDocument/2006/relationships/image" Target="../media/image-4-172.png"/><Relationship Id="rId173" Type="http://schemas.openxmlformats.org/officeDocument/2006/relationships/image" Target="../media/image-4-173.png"/><Relationship Id="rId174" Type="http://schemas.openxmlformats.org/officeDocument/2006/relationships/image" Target="../media/image-4-174.png"/><Relationship Id="rId175" Type="http://schemas.openxmlformats.org/officeDocument/2006/relationships/image" Target="../media/image-4-175.png"/><Relationship Id="rId176" Type="http://schemas.openxmlformats.org/officeDocument/2006/relationships/image" Target="../media/image-4-176.png"/><Relationship Id="rId177" Type="http://schemas.openxmlformats.org/officeDocument/2006/relationships/image" Target="../media/image-4-177.png"/><Relationship Id="rId178" Type="http://schemas.openxmlformats.org/officeDocument/2006/relationships/image" Target="../media/image-4-178.png"/><Relationship Id="rId179" Type="http://schemas.openxmlformats.org/officeDocument/2006/relationships/image" Target="../media/image-4-179.png"/><Relationship Id="rId180" Type="http://schemas.openxmlformats.org/officeDocument/2006/relationships/image" Target="../media/image-4-180.png"/><Relationship Id="rId181" Type="http://schemas.openxmlformats.org/officeDocument/2006/relationships/image" Target="../media/image-4-181.png"/><Relationship Id="rId182" Type="http://schemas.openxmlformats.org/officeDocument/2006/relationships/image" Target="../media/image-4-182.png"/><Relationship Id="rId183" Type="http://schemas.openxmlformats.org/officeDocument/2006/relationships/image" Target="../media/image-4-183.png"/><Relationship Id="rId184" Type="http://schemas.openxmlformats.org/officeDocument/2006/relationships/image" Target="../media/image-4-184.png"/><Relationship Id="rId185" Type="http://schemas.openxmlformats.org/officeDocument/2006/relationships/image" Target="../media/image-4-185.png"/><Relationship Id="rId186" Type="http://schemas.openxmlformats.org/officeDocument/2006/relationships/image" Target="../media/image-4-186.png"/><Relationship Id="rId187" Type="http://schemas.openxmlformats.org/officeDocument/2006/relationships/image" Target="../media/image-4-187.png"/><Relationship Id="rId188" Type="http://schemas.openxmlformats.org/officeDocument/2006/relationships/image" Target="../media/image-4-188.png"/><Relationship Id="rId189" Type="http://schemas.openxmlformats.org/officeDocument/2006/relationships/image" Target="../media/image-4-189.png"/><Relationship Id="rId190" Type="http://schemas.openxmlformats.org/officeDocument/2006/relationships/image" Target="../media/image-4-190.png"/><Relationship Id="rId191" Type="http://schemas.openxmlformats.org/officeDocument/2006/relationships/image" Target="../media/image-4-191.png"/><Relationship Id="rId192" Type="http://schemas.openxmlformats.org/officeDocument/2006/relationships/image" Target="../media/image-4-192.png"/><Relationship Id="rId193" Type="http://schemas.openxmlformats.org/officeDocument/2006/relationships/image" Target="../media/image-4-193.png"/><Relationship Id="rId194" Type="http://schemas.openxmlformats.org/officeDocument/2006/relationships/image" Target="../media/image-4-194.png"/><Relationship Id="rId195" Type="http://schemas.openxmlformats.org/officeDocument/2006/relationships/image" Target="../media/image-4-195.png"/><Relationship Id="rId196" Type="http://schemas.openxmlformats.org/officeDocument/2006/relationships/image" Target="../media/image-4-196.png"/><Relationship Id="rId197" Type="http://schemas.openxmlformats.org/officeDocument/2006/relationships/image" Target="../media/image-4-197.png"/><Relationship Id="rId198" Type="http://schemas.openxmlformats.org/officeDocument/2006/relationships/image" Target="../media/image-4-198.png"/><Relationship Id="rId199" Type="http://schemas.openxmlformats.org/officeDocument/2006/relationships/image" Target="../media/image-4-199.png"/><Relationship Id="rId200" Type="http://schemas.openxmlformats.org/officeDocument/2006/relationships/image" Target="../media/image-4-200.png"/><Relationship Id="rId201" Type="http://schemas.openxmlformats.org/officeDocument/2006/relationships/image" Target="../media/image-4-201.png"/><Relationship Id="rId202" Type="http://schemas.openxmlformats.org/officeDocument/2006/relationships/image" Target="../media/image-4-202.png"/><Relationship Id="rId203" Type="http://schemas.openxmlformats.org/officeDocument/2006/relationships/image" Target="../media/image-4-203.png"/><Relationship Id="rId204" Type="http://schemas.openxmlformats.org/officeDocument/2006/relationships/image" Target="../media/image-4-204.png"/><Relationship Id="rId205" Type="http://schemas.openxmlformats.org/officeDocument/2006/relationships/image" Target="../media/image-4-205.png"/><Relationship Id="rId206" Type="http://schemas.openxmlformats.org/officeDocument/2006/relationships/image" Target="../media/image-4-206.png"/><Relationship Id="rId207" Type="http://schemas.openxmlformats.org/officeDocument/2006/relationships/image" Target="../media/image-4-207.png"/><Relationship Id="rId208" Type="http://schemas.openxmlformats.org/officeDocument/2006/relationships/image" Target="../media/image-4-208.png"/><Relationship Id="rId209" Type="http://schemas.openxmlformats.org/officeDocument/2006/relationships/image" Target="../media/image-4-209.png"/><Relationship Id="rId210" Type="http://schemas.openxmlformats.org/officeDocument/2006/relationships/image" Target="../media/image-4-210.png"/><Relationship Id="rId211" Type="http://schemas.openxmlformats.org/officeDocument/2006/relationships/image" Target="../media/image-4-211.png"/><Relationship Id="rId212" Type="http://schemas.openxmlformats.org/officeDocument/2006/relationships/image" Target="../media/image-4-212.png"/><Relationship Id="rId213" Type="http://schemas.openxmlformats.org/officeDocument/2006/relationships/image" Target="../media/image-4-213.png"/><Relationship Id="rId214" Type="http://schemas.openxmlformats.org/officeDocument/2006/relationships/image" Target="../media/image-4-214.png"/><Relationship Id="rId215" Type="http://schemas.openxmlformats.org/officeDocument/2006/relationships/image" Target="../media/image-4-215.png"/><Relationship Id="rId216" Type="http://schemas.openxmlformats.org/officeDocument/2006/relationships/image" Target="../media/image-4-216.png"/><Relationship Id="rId217" Type="http://schemas.openxmlformats.org/officeDocument/2006/relationships/image" Target="../media/image-4-217.png"/><Relationship Id="rId218" Type="http://schemas.openxmlformats.org/officeDocument/2006/relationships/image" Target="../media/image-4-218.png"/><Relationship Id="rId219" Type="http://schemas.openxmlformats.org/officeDocument/2006/relationships/image" Target="../media/image-4-219.png"/><Relationship Id="rId220" Type="http://schemas.openxmlformats.org/officeDocument/2006/relationships/image" Target="../media/image-4-220.png"/><Relationship Id="rId221" Type="http://schemas.openxmlformats.org/officeDocument/2006/relationships/image" Target="../media/image-4-221.png"/><Relationship Id="rId222" Type="http://schemas.openxmlformats.org/officeDocument/2006/relationships/image" Target="../media/image-4-222.png"/><Relationship Id="rId223" Type="http://schemas.openxmlformats.org/officeDocument/2006/relationships/image" Target="../media/image-4-223.png"/><Relationship Id="rId224" Type="http://schemas.openxmlformats.org/officeDocument/2006/relationships/image" Target="../media/image-4-224.png"/><Relationship Id="rId225" Type="http://schemas.openxmlformats.org/officeDocument/2006/relationships/image" Target="../media/image-4-225.png"/><Relationship Id="rId226" Type="http://schemas.openxmlformats.org/officeDocument/2006/relationships/image" Target="../media/image-4-226.png"/><Relationship Id="rId227" Type="http://schemas.openxmlformats.org/officeDocument/2006/relationships/image" Target="../media/image-4-227.png"/><Relationship Id="rId228" Type="http://schemas.openxmlformats.org/officeDocument/2006/relationships/image" Target="../media/image-4-228.png"/><Relationship Id="rId229" Type="http://schemas.openxmlformats.org/officeDocument/2006/relationships/image" Target="../media/image-4-229.png"/><Relationship Id="rId230" Type="http://schemas.openxmlformats.org/officeDocument/2006/relationships/image" Target="../media/image-4-230.png"/><Relationship Id="rId231" Type="http://schemas.openxmlformats.org/officeDocument/2006/relationships/image" Target="../media/image-4-231.png"/><Relationship Id="rId232" Type="http://schemas.openxmlformats.org/officeDocument/2006/relationships/image" Target="../media/image-4-232.png"/><Relationship Id="rId233" Type="http://schemas.openxmlformats.org/officeDocument/2006/relationships/image" Target="../media/image-4-233.png"/><Relationship Id="rId234" Type="http://schemas.openxmlformats.org/officeDocument/2006/relationships/image" Target="../media/image-4-234.png"/><Relationship Id="rId235" Type="http://schemas.openxmlformats.org/officeDocument/2006/relationships/image" Target="../media/image-4-235.png"/><Relationship Id="rId236" Type="http://schemas.openxmlformats.org/officeDocument/2006/relationships/image" Target="../media/image-4-236.png"/><Relationship Id="rId237" Type="http://schemas.openxmlformats.org/officeDocument/2006/relationships/image" Target="../media/image-4-237.png"/><Relationship Id="rId238" Type="http://schemas.openxmlformats.org/officeDocument/2006/relationships/image" Target="../media/image-4-238.png"/><Relationship Id="rId239" Type="http://schemas.openxmlformats.org/officeDocument/2006/relationships/image" Target="../media/image-4-239.png"/><Relationship Id="rId240" Type="http://schemas.openxmlformats.org/officeDocument/2006/relationships/image" Target="../media/image-4-240.png"/><Relationship Id="rId241" Type="http://schemas.openxmlformats.org/officeDocument/2006/relationships/image" Target="../media/image-4-241.png"/><Relationship Id="rId242" Type="http://schemas.openxmlformats.org/officeDocument/2006/relationships/image" Target="../media/image-4-242.png"/><Relationship Id="rId243" Type="http://schemas.openxmlformats.org/officeDocument/2006/relationships/image" Target="../media/image-4-243.png"/><Relationship Id="rId244" Type="http://schemas.openxmlformats.org/officeDocument/2006/relationships/image" Target="../media/image-4-244.png"/><Relationship Id="rId245" Type="http://schemas.openxmlformats.org/officeDocument/2006/relationships/image" Target="../media/image-4-245.png"/><Relationship Id="rId246" Type="http://schemas.openxmlformats.org/officeDocument/2006/relationships/image" Target="../media/image-4-246.png"/><Relationship Id="rId247" Type="http://schemas.openxmlformats.org/officeDocument/2006/relationships/image" Target="../media/image-4-247.png"/><Relationship Id="rId248" Type="http://schemas.openxmlformats.org/officeDocument/2006/relationships/image" Target="../media/image-4-248.png"/><Relationship Id="rId249" Type="http://schemas.openxmlformats.org/officeDocument/2006/relationships/image" Target="../media/image-4-249.png"/><Relationship Id="rId250" Type="http://schemas.openxmlformats.org/officeDocument/2006/relationships/image" Target="../media/image-4-250.png"/><Relationship Id="rId251" Type="http://schemas.openxmlformats.org/officeDocument/2006/relationships/image" Target="../media/image-4-251.png"/><Relationship Id="rId252" Type="http://schemas.openxmlformats.org/officeDocument/2006/relationships/image" Target="../media/image-4-252.png"/><Relationship Id="rId253" Type="http://schemas.openxmlformats.org/officeDocument/2006/relationships/image" Target="../media/image-4-253.png"/><Relationship Id="rId254" Type="http://schemas.openxmlformats.org/officeDocument/2006/relationships/image" Target="../media/image-4-254.png"/><Relationship Id="rId255" Type="http://schemas.openxmlformats.org/officeDocument/2006/relationships/image" Target="../media/image-4-255.png"/><Relationship Id="rId256" Type="http://schemas.openxmlformats.org/officeDocument/2006/relationships/image" Target="../media/image-4-256.png"/><Relationship Id="rId257" Type="http://schemas.openxmlformats.org/officeDocument/2006/relationships/image" Target="../media/image-4-257.png"/><Relationship Id="rId258" Type="http://schemas.openxmlformats.org/officeDocument/2006/relationships/image" Target="../media/image-4-258.png"/><Relationship Id="rId259" Type="http://schemas.openxmlformats.org/officeDocument/2006/relationships/image" Target="../media/image-4-259.png"/><Relationship Id="rId260" Type="http://schemas.openxmlformats.org/officeDocument/2006/relationships/image" Target="../media/image-4-260.png"/><Relationship Id="rId261" Type="http://schemas.openxmlformats.org/officeDocument/2006/relationships/image" Target="../media/image-4-261.png"/><Relationship Id="rId262" Type="http://schemas.openxmlformats.org/officeDocument/2006/relationships/image" Target="../media/image-4-262.png"/><Relationship Id="rId263" Type="http://schemas.openxmlformats.org/officeDocument/2006/relationships/image" Target="../media/image-4-263.png"/><Relationship Id="rId264" Type="http://schemas.openxmlformats.org/officeDocument/2006/relationships/image" Target="../media/image-4-264.png"/><Relationship Id="rId265" Type="http://schemas.openxmlformats.org/officeDocument/2006/relationships/image" Target="../media/image-4-265.png"/><Relationship Id="rId266" Type="http://schemas.openxmlformats.org/officeDocument/2006/relationships/image" Target="../media/image-4-266.png"/><Relationship Id="rId267" Type="http://schemas.openxmlformats.org/officeDocument/2006/relationships/image" Target="../media/image-4-267.png"/><Relationship Id="rId268" Type="http://schemas.openxmlformats.org/officeDocument/2006/relationships/image" Target="../media/image-4-268.png"/><Relationship Id="rId269" Type="http://schemas.openxmlformats.org/officeDocument/2006/relationships/image" Target="../media/image-4-269.png"/><Relationship Id="rId270" Type="http://schemas.openxmlformats.org/officeDocument/2006/relationships/image" Target="../media/image-4-270.png"/><Relationship Id="rId271" Type="http://schemas.openxmlformats.org/officeDocument/2006/relationships/image" Target="../media/image-4-271.png"/><Relationship Id="rId272" Type="http://schemas.openxmlformats.org/officeDocument/2006/relationships/image" Target="../media/image-4-272.png"/><Relationship Id="rId273" Type="http://schemas.openxmlformats.org/officeDocument/2006/relationships/image" Target="../media/image-4-273.png"/><Relationship Id="rId274" Type="http://schemas.openxmlformats.org/officeDocument/2006/relationships/image" Target="../media/image-4-274.png"/><Relationship Id="rId275" Type="http://schemas.openxmlformats.org/officeDocument/2006/relationships/image" Target="../media/image-4-275.png"/><Relationship Id="rId276" Type="http://schemas.openxmlformats.org/officeDocument/2006/relationships/image" Target="../media/image-4-276.png"/><Relationship Id="rId277" Type="http://schemas.openxmlformats.org/officeDocument/2006/relationships/image" Target="../media/image-4-277.png"/><Relationship Id="rId278" Type="http://schemas.openxmlformats.org/officeDocument/2006/relationships/image" Target="../media/image-4-278.png"/><Relationship Id="rId279" Type="http://schemas.openxmlformats.org/officeDocument/2006/relationships/image" Target="../media/image-4-279.png"/><Relationship Id="rId280" Type="http://schemas.openxmlformats.org/officeDocument/2006/relationships/image" Target="../media/image-4-280.png"/><Relationship Id="rId281" Type="http://schemas.openxmlformats.org/officeDocument/2006/relationships/image" Target="../media/image-4-281.png"/><Relationship Id="rId282" Type="http://schemas.openxmlformats.org/officeDocument/2006/relationships/image" Target="../media/image-4-282.png"/><Relationship Id="rId283" Type="http://schemas.openxmlformats.org/officeDocument/2006/relationships/image" Target="../media/image-4-283.png"/><Relationship Id="rId284" Type="http://schemas.openxmlformats.org/officeDocument/2006/relationships/image" Target="../media/image-4-284.png"/><Relationship Id="rId285" Type="http://schemas.openxmlformats.org/officeDocument/2006/relationships/image" Target="../media/image-4-285.png"/><Relationship Id="rId286" Type="http://schemas.openxmlformats.org/officeDocument/2006/relationships/image" Target="../media/image-4-286.png"/><Relationship Id="rId287" Type="http://schemas.openxmlformats.org/officeDocument/2006/relationships/image" Target="../media/image-4-287.png"/><Relationship Id="rId288" Type="http://schemas.openxmlformats.org/officeDocument/2006/relationships/image" Target="../media/image-4-288.png"/><Relationship Id="rId289" Type="http://schemas.openxmlformats.org/officeDocument/2006/relationships/image" Target="../media/image-4-289.png"/><Relationship Id="rId290" Type="http://schemas.openxmlformats.org/officeDocument/2006/relationships/image" Target="../media/image-4-290.png"/><Relationship Id="rId291" Type="http://schemas.openxmlformats.org/officeDocument/2006/relationships/image" Target="../media/image-4-291.png"/><Relationship Id="rId292" Type="http://schemas.openxmlformats.org/officeDocument/2006/relationships/image" Target="../media/image-4-292.png"/><Relationship Id="rId293" Type="http://schemas.openxmlformats.org/officeDocument/2006/relationships/image" Target="../media/image-4-293.png"/><Relationship Id="rId294" Type="http://schemas.openxmlformats.org/officeDocument/2006/relationships/image" Target="../media/image-4-294.png"/><Relationship Id="rId295" Type="http://schemas.openxmlformats.org/officeDocument/2006/relationships/image" Target="../media/image-4-295.png"/><Relationship Id="rId296" Type="http://schemas.openxmlformats.org/officeDocument/2006/relationships/image" Target="../media/image-4-296.png"/><Relationship Id="rId297" Type="http://schemas.openxmlformats.org/officeDocument/2006/relationships/image" Target="../media/image-4-297.png"/><Relationship Id="rId298" Type="http://schemas.openxmlformats.org/officeDocument/2006/relationships/image" Target="../media/image-4-298.png"/><Relationship Id="rId299" Type="http://schemas.openxmlformats.org/officeDocument/2006/relationships/image" Target="../media/image-4-299.png"/><Relationship Id="rId300" Type="http://schemas.openxmlformats.org/officeDocument/2006/relationships/image" Target="../media/image-4-300.png"/><Relationship Id="rId301" Type="http://schemas.openxmlformats.org/officeDocument/2006/relationships/image" Target="../media/image-4-301.png"/><Relationship Id="rId302" Type="http://schemas.openxmlformats.org/officeDocument/2006/relationships/image" Target="../media/image-4-302.png"/><Relationship Id="rId303" Type="http://schemas.openxmlformats.org/officeDocument/2006/relationships/image" Target="../media/image-4-303.png"/><Relationship Id="rId304" Type="http://schemas.openxmlformats.org/officeDocument/2006/relationships/image" Target="../media/image-4-304.png"/><Relationship Id="rId305" Type="http://schemas.openxmlformats.org/officeDocument/2006/relationships/image" Target="../media/image-4-305.png"/><Relationship Id="rId306" Type="http://schemas.openxmlformats.org/officeDocument/2006/relationships/image" Target="../media/image-4-306.png"/><Relationship Id="rId307" Type="http://schemas.openxmlformats.org/officeDocument/2006/relationships/image" Target="../media/image-4-307.png"/><Relationship Id="rId308" Type="http://schemas.openxmlformats.org/officeDocument/2006/relationships/image" Target="../media/image-4-308.png"/><Relationship Id="rId309" Type="http://schemas.openxmlformats.org/officeDocument/2006/relationships/image" Target="../media/image-4-309.png"/><Relationship Id="rId310" Type="http://schemas.openxmlformats.org/officeDocument/2006/relationships/image" Target="../media/image-4-310.png"/><Relationship Id="rId311" Type="http://schemas.openxmlformats.org/officeDocument/2006/relationships/image" Target="../media/image-4-311.png"/><Relationship Id="rId312" Type="http://schemas.openxmlformats.org/officeDocument/2006/relationships/image" Target="../media/image-4-312.png"/><Relationship Id="rId313" Type="http://schemas.openxmlformats.org/officeDocument/2006/relationships/image" Target="../media/image-4-313.png"/><Relationship Id="rId314" Type="http://schemas.openxmlformats.org/officeDocument/2006/relationships/image" Target="../media/image-4-314.png"/><Relationship Id="rId315" Type="http://schemas.openxmlformats.org/officeDocument/2006/relationships/slideLayout" Target="../slideLayouts/slideLayout1.xml"/><Relationship Id="rId316"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4" Type="http://schemas.openxmlformats.org/officeDocument/2006/relationships/image" Target="../media/image-40-4.png"/><Relationship Id="rId5" Type="http://schemas.openxmlformats.org/officeDocument/2006/relationships/image" Target="../media/image-40-5.png"/><Relationship Id="rId6" Type="http://schemas.openxmlformats.org/officeDocument/2006/relationships/image" Target="../media/image-40-6.png"/><Relationship Id="rId7" Type="http://schemas.openxmlformats.org/officeDocument/2006/relationships/image" Target="../media/image-40-7.png"/><Relationship Id="rId8" Type="http://schemas.openxmlformats.org/officeDocument/2006/relationships/image" Target="../media/image-40-8.png"/><Relationship Id="rId9" Type="http://schemas.openxmlformats.org/officeDocument/2006/relationships/image" Target="../media/image-40-9.png"/><Relationship Id="rId10" Type="http://schemas.openxmlformats.org/officeDocument/2006/relationships/image" Target="../media/image-40-10.png"/><Relationship Id="rId11" Type="http://schemas.openxmlformats.org/officeDocument/2006/relationships/image" Target="../media/image-40-11.png"/><Relationship Id="rId12" Type="http://schemas.openxmlformats.org/officeDocument/2006/relationships/image" Target="../media/image-40-12.png"/><Relationship Id="rId13" Type="http://schemas.openxmlformats.org/officeDocument/2006/relationships/image" Target="../media/image-40-13.png"/><Relationship Id="rId14" Type="http://schemas.openxmlformats.org/officeDocument/2006/relationships/image" Target="../media/image-40-14.png"/><Relationship Id="rId15" Type="http://schemas.openxmlformats.org/officeDocument/2006/relationships/image" Target="../media/image-40-15.png"/><Relationship Id="rId16" Type="http://schemas.openxmlformats.org/officeDocument/2006/relationships/image" Target="../media/image-40-16.png"/><Relationship Id="rId17" Type="http://schemas.openxmlformats.org/officeDocument/2006/relationships/image" Target="../media/image-40-17.png"/><Relationship Id="rId18" Type="http://schemas.openxmlformats.org/officeDocument/2006/relationships/image" Target="../media/image-40-18.png"/><Relationship Id="rId19" Type="http://schemas.openxmlformats.org/officeDocument/2006/relationships/image" Target="../media/image-40-19.png"/><Relationship Id="rId20" Type="http://schemas.openxmlformats.org/officeDocument/2006/relationships/image" Target="../media/image-40-20.png"/><Relationship Id="rId21" Type="http://schemas.openxmlformats.org/officeDocument/2006/relationships/image" Target="../media/image-40-21.png"/><Relationship Id="rId22" Type="http://schemas.openxmlformats.org/officeDocument/2006/relationships/image" Target="../media/image-40-22.png"/><Relationship Id="rId23" Type="http://schemas.openxmlformats.org/officeDocument/2006/relationships/image" Target="../media/image-40-23.png"/><Relationship Id="rId24" Type="http://schemas.openxmlformats.org/officeDocument/2006/relationships/image" Target="../media/image-40-24.png"/><Relationship Id="rId25" Type="http://schemas.openxmlformats.org/officeDocument/2006/relationships/image" Target="../media/image-40-25.png"/><Relationship Id="rId26" Type="http://schemas.openxmlformats.org/officeDocument/2006/relationships/image" Target="../media/image-40-26.png"/><Relationship Id="rId27" Type="http://schemas.openxmlformats.org/officeDocument/2006/relationships/image" Target="../media/image-40-27.png"/><Relationship Id="rId28" Type="http://schemas.openxmlformats.org/officeDocument/2006/relationships/image" Target="../media/image-40-28.png"/><Relationship Id="rId29" Type="http://schemas.openxmlformats.org/officeDocument/2006/relationships/image" Target="../media/image-40-29.png"/><Relationship Id="rId30" Type="http://schemas.openxmlformats.org/officeDocument/2006/relationships/image" Target="../media/image-40-30.png"/><Relationship Id="rId31" Type="http://schemas.openxmlformats.org/officeDocument/2006/relationships/image" Target="../media/image-40-31.png"/><Relationship Id="rId32" Type="http://schemas.openxmlformats.org/officeDocument/2006/relationships/image" Target="../media/image-40-32.png"/><Relationship Id="rId33" Type="http://schemas.openxmlformats.org/officeDocument/2006/relationships/image" Target="../media/image-40-33.png"/><Relationship Id="rId34" Type="http://schemas.openxmlformats.org/officeDocument/2006/relationships/image" Target="../media/image-40-34.png"/><Relationship Id="rId35" Type="http://schemas.openxmlformats.org/officeDocument/2006/relationships/image" Target="../media/image-40-35.png"/><Relationship Id="rId36" Type="http://schemas.openxmlformats.org/officeDocument/2006/relationships/image" Target="../media/image-40-36.png"/><Relationship Id="rId37" Type="http://schemas.openxmlformats.org/officeDocument/2006/relationships/image" Target="../media/image-40-37.png"/><Relationship Id="rId38" Type="http://schemas.openxmlformats.org/officeDocument/2006/relationships/image" Target="../media/image-40-38.png"/><Relationship Id="rId39" Type="http://schemas.openxmlformats.org/officeDocument/2006/relationships/image" Target="../media/image-40-39.png"/><Relationship Id="rId40" Type="http://schemas.openxmlformats.org/officeDocument/2006/relationships/image" Target="../media/image-40-40.png"/><Relationship Id="rId41" Type="http://schemas.openxmlformats.org/officeDocument/2006/relationships/image" Target="../media/image-40-41.png"/><Relationship Id="rId42" Type="http://schemas.openxmlformats.org/officeDocument/2006/relationships/image" Target="../media/image-40-42.png"/><Relationship Id="rId43" Type="http://schemas.openxmlformats.org/officeDocument/2006/relationships/image" Target="../media/image-40-43.png"/><Relationship Id="rId44" Type="http://schemas.openxmlformats.org/officeDocument/2006/relationships/image" Target="../media/image-40-44.png"/><Relationship Id="rId45" Type="http://schemas.openxmlformats.org/officeDocument/2006/relationships/image" Target="../media/image-40-45.png"/><Relationship Id="rId46" Type="http://schemas.openxmlformats.org/officeDocument/2006/relationships/image" Target="../media/image-40-46.png"/><Relationship Id="rId47" Type="http://schemas.openxmlformats.org/officeDocument/2006/relationships/image" Target="../media/image-40-47.png"/><Relationship Id="rId48" Type="http://schemas.openxmlformats.org/officeDocument/2006/relationships/image" Target="../media/image-40-48.png"/><Relationship Id="rId49" Type="http://schemas.openxmlformats.org/officeDocument/2006/relationships/image" Target="../media/image-40-49.png"/><Relationship Id="rId50" Type="http://schemas.openxmlformats.org/officeDocument/2006/relationships/image" Target="../media/image-40-50.png"/><Relationship Id="rId51" Type="http://schemas.openxmlformats.org/officeDocument/2006/relationships/image" Target="../media/image-40-51.png"/><Relationship Id="rId52" Type="http://schemas.openxmlformats.org/officeDocument/2006/relationships/image" Target="../media/image-40-52.png"/><Relationship Id="rId53" Type="http://schemas.openxmlformats.org/officeDocument/2006/relationships/image" Target="../media/image-40-53.png"/><Relationship Id="rId54" Type="http://schemas.openxmlformats.org/officeDocument/2006/relationships/image" Target="../media/image-40-54.png"/><Relationship Id="rId55" Type="http://schemas.openxmlformats.org/officeDocument/2006/relationships/image" Target="../media/image-40-55.png"/><Relationship Id="rId56" Type="http://schemas.openxmlformats.org/officeDocument/2006/relationships/image" Target="../media/image-40-56.png"/><Relationship Id="rId57" Type="http://schemas.openxmlformats.org/officeDocument/2006/relationships/image" Target="../media/image-40-57.png"/><Relationship Id="rId58" Type="http://schemas.openxmlformats.org/officeDocument/2006/relationships/image" Target="../media/image-40-58.png"/><Relationship Id="rId59" Type="http://schemas.openxmlformats.org/officeDocument/2006/relationships/image" Target="../media/image-40-59.png"/><Relationship Id="rId60" Type="http://schemas.openxmlformats.org/officeDocument/2006/relationships/image" Target="../media/image-40-60.png"/><Relationship Id="rId61" Type="http://schemas.openxmlformats.org/officeDocument/2006/relationships/image" Target="../media/image-40-61.png"/><Relationship Id="rId62" Type="http://schemas.openxmlformats.org/officeDocument/2006/relationships/image" Target="../media/image-40-62.png"/><Relationship Id="rId63" Type="http://schemas.openxmlformats.org/officeDocument/2006/relationships/image" Target="../media/image-40-63.png"/><Relationship Id="rId64" Type="http://schemas.openxmlformats.org/officeDocument/2006/relationships/image" Target="../media/image-40-64.png"/><Relationship Id="rId65" Type="http://schemas.openxmlformats.org/officeDocument/2006/relationships/image" Target="../media/image-40-65.png"/><Relationship Id="rId66" Type="http://schemas.openxmlformats.org/officeDocument/2006/relationships/image" Target="../media/image-40-66.png"/><Relationship Id="rId67" Type="http://schemas.openxmlformats.org/officeDocument/2006/relationships/image" Target="../media/image-40-67.png"/><Relationship Id="rId68" Type="http://schemas.openxmlformats.org/officeDocument/2006/relationships/image" Target="../media/image-40-68.png"/><Relationship Id="rId69" Type="http://schemas.openxmlformats.org/officeDocument/2006/relationships/slideLayout" Target="../slideLayouts/slideLayout1.xml"/><Relationship Id="rId70"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image" Target="../media/image-41-3.png"/><Relationship Id="rId4" Type="http://schemas.openxmlformats.org/officeDocument/2006/relationships/image" Target="../media/image-41-4.png"/><Relationship Id="rId5" Type="http://schemas.openxmlformats.org/officeDocument/2006/relationships/image" Target="../media/image-41-5.png"/><Relationship Id="rId6" Type="http://schemas.openxmlformats.org/officeDocument/2006/relationships/image" Target="../media/image-41-6.png"/><Relationship Id="rId7" Type="http://schemas.openxmlformats.org/officeDocument/2006/relationships/image" Target="../media/image-41-7.png"/><Relationship Id="rId8" Type="http://schemas.openxmlformats.org/officeDocument/2006/relationships/image" Target="../media/image-41-8.png"/><Relationship Id="rId9" Type="http://schemas.openxmlformats.org/officeDocument/2006/relationships/image" Target="../media/image-41-9.png"/><Relationship Id="rId10" Type="http://schemas.openxmlformats.org/officeDocument/2006/relationships/image" Target="../media/image-41-10.png"/><Relationship Id="rId11" Type="http://schemas.openxmlformats.org/officeDocument/2006/relationships/image" Target="../media/image-41-11.png"/><Relationship Id="rId12" Type="http://schemas.openxmlformats.org/officeDocument/2006/relationships/image" Target="../media/image-41-12.png"/><Relationship Id="rId13" Type="http://schemas.openxmlformats.org/officeDocument/2006/relationships/image" Target="../media/image-41-13.png"/><Relationship Id="rId14" Type="http://schemas.openxmlformats.org/officeDocument/2006/relationships/image" Target="../media/image-41-14.png"/><Relationship Id="rId15" Type="http://schemas.openxmlformats.org/officeDocument/2006/relationships/image" Target="../media/image-41-15.png"/><Relationship Id="rId16" Type="http://schemas.openxmlformats.org/officeDocument/2006/relationships/image" Target="../media/image-41-16.png"/><Relationship Id="rId17" Type="http://schemas.openxmlformats.org/officeDocument/2006/relationships/image" Target="../media/image-41-17.png"/><Relationship Id="rId18" Type="http://schemas.openxmlformats.org/officeDocument/2006/relationships/image" Target="../media/image-41-18.png"/><Relationship Id="rId19" Type="http://schemas.openxmlformats.org/officeDocument/2006/relationships/image" Target="../media/image-41-19.png"/><Relationship Id="rId20" Type="http://schemas.openxmlformats.org/officeDocument/2006/relationships/image" Target="../media/image-41-20.png"/><Relationship Id="rId21" Type="http://schemas.openxmlformats.org/officeDocument/2006/relationships/image" Target="../media/image-41-21.png"/><Relationship Id="rId22" Type="http://schemas.openxmlformats.org/officeDocument/2006/relationships/image" Target="../media/image-41-22.png"/><Relationship Id="rId23" Type="http://schemas.openxmlformats.org/officeDocument/2006/relationships/image" Target="../media/image-41-23.png"/><Relationship Id="rId24" Type="http://schemas.openxmlformats.org/officeDocument/2006/relationships/image" Target="../media/image-41-24.png"/><Relationship Id="rId25" Type="http://schemas.openxmlformats.org/officeDocument/2006/relationships/image" Target="../media/image-41-25.png"/><Relationship Id="rId26" Type="http://schemas.openxmlformats.org/officeDocument/2006/relationships/image" Target="../media/image-41-26.png"/><Relationship Id="rId27" Type="http://schemas.openxmlformats.org/officeDocument/2006/relationships/slideLayout" Target="../slideLayouts/slideLayout1.xml"/><Relationship Id="rId28"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image" Target="../media/image-6-18.png"/><Relationship Id="rId19" Type="http://schemas.openxmlformats.org/officeDocument/2006/relationships/image" Target="../media/image-6-19.png"/><Relationship Id="rId20" Type="http://schemas.openxmlformats.org/officeDocument/2006/relationships/image" Target="../media/image-6-20.png"/><Relationship Id="rId21" Type="http://schemas.openxmlformats.org/officeDocument/2006/relationships/image" Target="../media/image-6-21.png"/><Relationship Id="rId22" Type="http://schemas.openxmlformats.org/officeDocument/2006/relationships/image" Target="../media/image-6-22.png"/><Relationship Id="rId23" Type="http://schemas.openxmlformats.org/officeDocument/2006/relationships/image" Target="../media/image-6-23.png"/><Relationship Id="rId24" Type="http://schemas.openxmlformats.org/officeDocument/2006/relationships/image" Target="../media/image-6-24.png"/><Relationship Id="rId25" Type="http://schemas.openxmlformats.org/officeDocument/2006/relationships/image" Target="../media/image-6-25.png"/><Relationship Id="rId26" Type="http://schemas.openxmlformats.org/officeDocument/2006/relationships/image" Target="../media/image-6-26.png"/><Relationship Id="rId27" Type="http://schemas.openxmlformats.org/officeDocument/2006/relationships/image" Target="../media/image-6-27.png"/><Relationship Id="rId28" Type="http://schemas.openxmlformats.org/officeDocument/2006/relationships/image" Target="../media/image-6-28.png"/><Relationship Id="rId29" Type="http://schemas.openxmlformats.org/officeDocument/2006/relationships/image" Target="../media/image-6-29.png"/><Relationship Id="rId30" Type="http://schemas.openxmlformats.org/officeDocument/2006/relationships/image" Target="../media/image-6-30.png"/><Relationship Id="rId31" Type="http://schemas.openxmlformats.org/officeDocument/2006/relationships/image" Target="../media/image-6-31.png"/><Relationship Id="rId32" Type="http://schemas.openxmlformats.org/officeDocument/2006/relationships/image" Target="../media/image-6-32.png"/><Relationship Id="rId33" Type="http://schemas.openxmlformats.org/officeDocument/2006/relationships/image" Target="../media/image-6-33.png"/><Relationship Id="rId34" Type="http://schemas.openxmlformats.org/officeDocument/2006/relationships/image" Target="../media/image-6-34.png"/><Relationship Id="rId35" Type="http://schemas.openxmlformats.org/officeDocument/2006/relationships/image" Target="../media/image-6-35.png"/><Relationship Id="rId36" Type="http://schemas.openxmlformats.org/officeDocument/2006/relationships/image" Target="../media/image-6-36.png"/><Relationship Id="rId37" Type="http://schemas.openxmlformats.org/officeDocument/2006/relationships/image" Target="../media/image-6-37.png"/><Relationship Id="rId38" Type="http://schemas.openxmlformats.org/officeDocument/2006/relationships/image" Target="../media/image-6-38.png"/><Relationship Id="rId39" Type="http://schemas.openxmlformats.org/officeDocument/2006/relationships/image" Target="../media/image-6-39.png"/><Relationship Id="rId40" Type="http://schemas.openxmlformats.org/officeDocument/2006/relationships/image" Target="../media/image-6-40.png"/><Relationship Id="rId41" Type="http://schemas.openxmlformats.org/officeDocument/2006/relationships/image" Target="../media/image-6-41.png"/><Relationship Id="rId42" Type="http://schemas.openxmlformats.org/officeDocument/2006/relationships/image" Target="../media/image-6-42.png"/><Relationship Id="rId43" Type="http://schemas.openxmlformats.org/officeDocument/2006/relationships/image" Target="../media/image-6-43.png"/><Relationship Id="rId44" Type="http://schemas.openxmlformats.org/officeDocument/2006/relationships/image" Target="../media/image-6-44.png"/><Relationship Id="rId45" Type="http://schemas.openxmlformats.org/officeDocument/2006/relationships/image" Target="../media/image-6-45.png"/><Relationship Id="rId46" Type="http://schemas.openxmlformats.org/officeDocument/2006/relationships/image" Target="../media/image-6-46.png"/><Relationship Id="rId47" Type="http://schemas.openxmlformats.org/officeDocument/2006/relationships/image" Target="../media/image-6-47.png"/><Relationship Id="rId48" Type="http://schemas.openxmlformats.org/officeDocument/2006/relationships/image" Target="../media/image-6-48.png"/><Relationship Id="rId49" Type="http://schemas.openxmlformats.org/officeDocument/2006/relationships/image" Target="../media/image-6-49.png"/><Relationship Id="rId50" Type="http://schemas.openxmlformats.org/officeDocument/2006/relationships/image" Target="../media/image-6-50.png"/><Relationship Id="rId51" Type="http://schemas.openxmlformats.org/officeDocument/2006/relationships/image" Target="../media/image-6-51.png"/><Relationship Id="rId52" Type="http://schemas.openxmlformats.org/officeDocument/2006/relationships/image" Target="../media/image-6-52.png"/><Relationship Id="rId53" Type="http://schemas.openxmlformats.org/officeDocument/2006/relationships/image" Target="../media/image-6-53.png"/><Relationship Id="rId54" Type="http://schemas.openxmlformats.org/officeDocument/2006/relationships/image" Target="../media/image-6-54.png"/><Relationship Id="rId55" Type="http://schemas.openxmlformats.org/officeDocument/2006/relationships/image" Target="../media/image-6-55.png"/><Relationship Id="rId56" Type="http://schemas.openxmlformats.org/officeDocument/2006/relationships/image" Target="../media/image-6-56.png"/><Relationship Id="rId57" Type="http://schemas.openxmlformats.org/officeDocument/2006/relationships/image" Target="../media/image-6-57.png"/><Relationship Id="rId58" Type="http://schemas.openxmlformats.org/officeDocument/2006/relationships/image" Target="../media/image-6-58.png"/><Relationship Id="rId59" Type="http://schemas.openxmlformats.org/officeDocument/2006/relationships/image" Target="../media/image-6-59.png"/><Relationship Id="rId60" Type="http://schemas.openxmlformats.org/officeDocument/2006/relationships/image" Target="../media/image-6-60.png"/><Relationship Id="rId61" Type="http://schemas.openxmlformats.org/officeDocument/2006/relationships/image" Target="../media/image-6-61.png"/><Relationship Id="rId62" Type="http://schemas.openxmlformats.org/officeDocument/2006/relationships/image" Target="../media/image-6-62.png"/><Relationship Id="rId63" Type="http://schemas.openxmlformats.org/officeDocument/2006/relationships/image" Target="../media/image-6-63.png"/><Relationship Id="rId64" Type="http://schemas.openxmlformats.org/officeDocument/2006/relationships/image" Target="../media/image-6-64.png"/><Relationship Id="rId65" Type="http://schemas.openxmlformats.org/officeDocument/2006/relationships/image" Target="../media/image-6-65.png"/><Relationship Id="rId66" Type="http://schemas.openxmlformats.org/officeDocument/2006/relationships/image" Target="../media/image-6-66.png"/><Relationship Id="rId67" Type="http://schemas.openxmlformats.org/officeDocument/2006/relationships/image" Target="../media/image-6-67.png"/><Relationship Id="rId68" Type="http://schemas.openxmlformats.org/officeDocument/2006/relationships/image" Target="../media/image-6-68.png"/><Relationship Id="rId69" Type="http://schemas.openxmlformats.org/officeDocument/2006/relationships/image" Target="../media/image-6-69.png"/><Relationship Id="rId70" Type="http://schemas.openxmlformats.org/officeDocument/2006/relationships/image" Target="../media/image-6-70.png"/><Relationship Id="rId71" Type="http://schemas.openxmlformats.org/officeDocument/2006/relationships/image" Target="../media/image-6-71.png"/><Relationship Id="rId72" Type="http://schemas.openxmlformats.org/officeDocument/2006/relationships/image" Target="../media/image-6-72.png"/><Relationship Id="rId73" Type="http://schemas.openxmlformats.org/officeDocument/2006/relationships/image" Target="../media/image-6-73.png"/><Relationship Id="rId74" Type="http://schemas.openxmlformats.org/officeDocument/2006/relationships/image" Target="../media/image-6-74.png"/><Relationship Id="rId75" Type="http://schemas.openxmlformats.org/officeDocument/2006/relationships/image" Target="../media/image-6-75.png"/><Relationship Id="rId76" Type="http://schemas.openxmlformats.org/officeDocument/2006/relationships/image" Target="../media/image-6-76.png"/><Relationship Id="rId77" Type="http://schemas.openxmlformats.org/officeDocument/2006/relationships/image" Target="../media/image-6-77.png"/><Relationship Id="rId78" Type="http://schemas.openxmlformats.org/officeDocument/2006/relationships/image" Target="../media/image-6-78.png"/><Relationship Id="rId79" Type="http://schemas.openxmlformats.org/officeDocument/2006/relationships/image" Target="../media/image-6-79.png"/><Relationship Id="rId80" Type="http://schemas.openxmlformats.org/officeDocument/2006/relationships/image" Target="../media/image-6-80.png"/><Relationship Id="rId81" Type="http://schemas.openxmlformats.org/officeDocument/2006/relationships/image" Target="../media/image-6-81.png"/><Relationship Id="rId82" Type="http://schemas.openxmlformats.org/officeDocument/2006/relationships/image" Target="../media/image-6-82.png"/><Relationship Id="rId83" Type="http://schemas.openxmlformats.org/officeDocument/2006/relationships/image" Target="../media/image-6-83.png"/><Relationship Id="rId84" Type="http://schemas.openxmlformats.org/officeDocument/2006/relationships/image" Target="../media/image-6-84.png"/><Relationship Id="rId85" Type="http://schemas.openxmlformats.org/officeDocument/2006/relationships/image" Target="../media/image-6-85.png"/><Relationship Id="rId86" Type="http://schemas.openxmlformats.org/officeDocument/2006/relationships/image" Target="../media/image-6-86.png"/><Relationship Id="rId87" Type="http://schemas.openxmlformats.org/officeDocument/2006/relationships/image" Target="../media/image-6-87.png"/><Relationship Id="rId88" Type="http://schemas.openxmlformats.org/officeDocument/2006/relationships/image" Target="../media/image-6-88.png"/><Relationship Id="rId89" Type="http://schemas.openxmlformats.org/officeDocument/2006/relationships/image" Target="../media/image-6-89.png"/><Relationship Id="rId90" Type="http://schemas.openxmlformats.org/officeDocument/2006/relationships/image" Target="../media/image-6-90.png"/><Relationship Id="rId91" Type="http://schemas.openxmlformats.org/officeDocument/2006/relationships/image" Target="../media/image-6-91.png"/><Relationship Id="rId92" Type="http://schemas.openxmlformats.org/officeDocument/2006/relationships/image" Target="../media/image-6-92.png"/><Relationship Id="rId93" Type="http://schemas.openxmlformats.org/officeDocument/2006/relationships/image" Target="../media/image-6-93.png"/><Relationship Id="rId94" Type="http://schemas.openxmlformats.org/officeDocument/2006/relationships/image" Target="../media/image-6-94.png"/><Relationship Id="rId95" Type="http://schemas.openxmlformats.org/officeDocument/2006/relationships/image" Target="../media/image-6-95.png"/><Relationship Id="rId96" Type="http://schemas.openxmlformats.org/officeDocument/2006/relationships/image" Target="../media/image-6-96.png"/><Relationship Id="rId97" Type="http://schemas.openxmlformats.org/officeDocument/2006/relationships/image" Target="../media/image-6-97.png"/><Relationship Id="rId98" Type="http://schemas.openxmlformats.org/officeDocument/2006/relationships/image" Target="../media/image-6-98.png"/><Relationship Id="rId99" Type="http://schemas.openxmlformats.org/officeDocument/2006/relationships/image" Target="../media/image-6-99.png"/><Relationship Id="rId100" Type="http://schemas.openxmlformats.org/officeDocument/2006/relationships/image" Target="../media/image-6-100.png"/><Relationship Id="rId101" Type="http://schemas.openxmlformats.org/officeDocument/2006/relationships/image" Target="../media/image-6-101.png"/><Relationship Id="rId102" Type="http://schemas.openxmlformats.org/officeDocument/2006/relationships/image" Target="../media/image-6-102.png"/><Relationship Id="rId103" Type="http://schemas.openxmlformats.org/officeDocument/2006/relationships/image" Target="../media/image-6-103.png"/><Relationship Id="rId104" Type="http://schemas.openxmlformats.org/officeDocument/2006/relationships/image" Target="../media/image-6-104.png"/><Relationship Id="rId105" Type="http://schemas.openxmlformats.org/officeDocument/2006/relationships/image" Target="../media/image-6-105.png"/><Relationship Id="rId106" Type="http://schemas.openxmlformats.org/officeDocument/2006/relationships/image" Target="../media/image-6-106.png"/><Relationship Id="rId107" Type="http://schemas.openxmlformats.org/officeDocument/2006/relationships/image" Target="../media/image-6-107.png"/><Relationship Id="rId108" Type="http://schemas.openxmlformats.org/officeDocument/2006/relationships/image" Target="../media/image-6-108.png"/><Relationship Id="rId109" Type="http://schemas.openxmlformats.org/officeDocument/2006/relationships/image" Target="../media/image-6-109.png"/><Relationship Id="rId110" Type="http://schemas.openxmlformats.org/officeDocument/2006/relationships/image" Target="../media/image-6-110.png"/><Relationship Id="rId111" Type="http://schemas.openxmlformats.org/officeDocument/2006/relationships/image" Target="../media/image-6-111.png"/><Relationship Id="rId112" Type="http://schemas.openxmlformats.org/officeDocument/2006/relationships/image" Target="../media/image-6-112.png"/><Relationship Id="rId113" Type="http://schemas.openxmlformats.org/officeDocument/2006/relationships/image" Target="../media/image-6-113.png"/><Relationship Id="rId114" Type="http://schemas.openxmlformats.org/officeDocument/2006/relationships/image" Target="../media/image-6-114.png"/><Relationship Id="rId115" Type="http://schemas.openxmlformats.org/officeDocument/2006/relationships/image" Target="../media/image-6-115.png"/><Relationship Id="rId116" Type="http://schemas.openxmlformats.org/officeDocument/2006/relationships/image" Target="../media/image-6-116.png"/><Relationship Id="rId117" Type="http://schemas.openxmlformats.org/officeDocument/2006/relationships/image" Target="../media/image-6-117.png"/><Relationship Id="rId118" Type="http://schemas.openxmlformats.org/officeDocument/2006/relationships/image" Target="../media/image-6-118.png"/><Relationship Id="rId119" Type="http://schemas.openxmlformats.org/officeDocument/2006/relationships/image" Target="../media/image-6-119.png"/><Relationship Id="rId120" Type="http://schemas.openxmlformats.org/officeDocument/2006/relationships/image" Target="../media/image-6-120.png"/><Relationship Id="rId121" Type="http://schemas.openxmlformats.org/officeDocument/2006/relationships/image" Target="../media/image-6-121.png"/><Relationship Id="rId122" Type="http://schemas.openxmlformats.org/officeDocument/2006/relationships/image" Target="../media/image-6-122.png"/><Relationship Id="rId123" Type="http://schemas.openxmlformats.org/officeDocument/2006/relationships/image" Target="../media/image-6-123.png"/><Relationship Id="rId124" Type="http://schemas.openxmlformats.org/officeDocument/2006/relationships/image" Target="../media/image-6-124.png"/><Relationship Id="rId125" Type="http://schemas.openxmlformats.org/officeDocument/2006/relationships/image" Target="../media/image-6-125.png"/><Relationship Id="rId126" Type="http://schemas.openxmlformats.org/officeDocument/2006/relationships/image" Target="../media/image-6-126.png"/><Relationship Id="rId127" Type="http://schemas.openxmlformats.org/officeDocument/2006/relationships/image" Target="../media/image-6-127.png"/><Relationship Id="rId128" Type="http://schemas.openxmlformats.org/officeDocument/2006/relationships/image" Target="../media/image-6-128.png"/><Relationship Id="rId129" Type="http://schemas.openxmlformats.org/officeDocument/2006/relationships/image" Target="../media/image-6-129.png"/><Relationship Id="rId130" Type="http://schemas.openxmlformats.org/officeDocument/2006/relationships/image" Target="../media/image-6-130.png"/><Relationship Id="rId131" Type="http://schemas.openxmlformats.org/officeDocument/2006/relationships/image" Target="../media/image-6-131.png"/><Relationship Id="rId132" Type="http://schemas.openxmlformats.org/officeDocument/2006/relationships/image" Target="../media/image-6-132.png"/><Relationship Id="rId133" Type="http://schemas.openxmlformats.org/officeDocument/2006/relationships/image" Target="../media/image-6-133.png"/><Relationship Id="rId134" Type="http://schemas.openxmlformats.org/officeDocument/2006/relationships/image" Target="../media/image-6-134.png"/><Relationship Id="rId135" Type="http://schemas.openxmlformats.org/officeDocument/2006/relationships/image" Target="../media/image-6-135.png"/><Relationship Id="rId136" Type="http://schemas.openxmlformats.org/officeDocument/2006/relationships/image" Target="../media/image-6-136.png"/><Relationship Id="rId137" Type="http://schemas.openxmlformats.org/officeDocument/2006/relationships/image" Target="../media/image-6-137.png"/><Relationship Id="rId138" Type="http://schemas.openxmlformats.org/officeDocument/2006/relationships/image" Target="../media/image-6-138.png"/><Relationship Id="rId139" Type="http://schemas.openxmlformats.org/officeDocument/2006/relationships/image" Target="../media/image-6-139.png"/><Relationship Id="rId140" Type="http://schemas.openxmlformats.org/officeDocument/2006/relationships/image" Target="../media/image-6-140.png"/><Relationship Id="rId141" Type="http://schemas.openxmlformats.org/officeDocument/2006/relationships/image" Target="../media/image-6-141.png"/><Relationship Id="rId142" Type="http://schemas.openxmlformats.org/officeDocument/2006/relationships/image" Target="../media/image-6-142.png"/><Relationship Id="rId143" Type="http://schemas.openxmlformats.org/officeDocument/2006/relationships/image" Target="../media/image-6-143.png"/><Relationship Id="rId144" Type="http://schemas.openxmlformats.org/officeDocument/2006/relationships/image" Target="../media/image-6-144.png"/><Relationship Id="rId145" Type="http://schemas.openxmlformats.org/officeDocument/2006/relationships/image" Target="../media/image-6-145.png"/><Relationship Id="rId146" Type="http://schemas.openxmlformats.org/officeDocument/2006/relationships/image" Target="../media/image-6-146.png"/><Relationship Id="rId147" Type="http://schemas.openxmlformats.org/officeDocument/2006/relationships/image" Target="../media/image-6-147.png"/><Relationship Id="rId148" Type="http://schemas.openxmlformats.org/officeDocument/2006/relationships/image" Target="../media/image-6-148.png"/><Relationship Id="rId149" Type="http://schemas.openxmlformats.org/officeDocument/2006/relationships/image" Target="../media/image-6-149.png"/><Relationship Id="rId150" Type="http://schemas.openxmlformats.org/officeDocument/2006/relationships/image" Target="../media/image-6-150.png"/><Relationship Id="rId151" Type="http://schemas.openxmlformats.org/officeDocument/2006/relationships/image" Target="../media/image-6-151.png"/><Relationship Id="rId152" Type="http://schemas.openxmlformats.org/officeDocument/2006/relationships/image" Target="../media/image-6-152.png"/><Relationship Id="rId153" Type="http://schemas.openxmlformats.org/officeDocument/2006/relationships/image" Target="../media/image-6-153.png"/><Relationship Id="rId154" Type="http://schemas.openxmlformats.org/officeDocument/2006/relationships/image" Target="../media/image-6-154.png"/><Relationship Id="rId155" Type="http://schemas.openxmlformats.org/officeDocument/2006/relationships/image" Target="../media/image-6-155.png"/><Relationship Id="rId156" Type="http://schemas.openxmlformats.org/officeDocument/2006/relationships/image" Target="../media/image-6-156.png"/><Relationship Id="rId157" Type="http://schemas.openxmlformats.org/officeDocument/2006/relationships/image" Target="../media/image-6-157.png"/><Relationship Id="rId158" Type="http://schemas.openxmlformats.org/officeDocument/2006/relationships/image" Target="../media/image-6-158.png"/><Relationship Id="rId159" Type="http://schemas.openxmlformats.org/officeDocument/2006/relationships/image" Target="../media/image-6-159.png"/><Relationship Id="rId160" Type="http://schemas.openxmlformats.org/officeDocument/2006/relationships/image" Target="../media/image-6-160.png"/><Relationship Id="rId161" Type="http://schemas.openxmlformats.org/officeDocument/2006/relationships/image" Target="../media/image-6-161.png"/><Relationship Id="rId162" Type="http://schemas.openxmlformats.org/officeDocument/2006/relationships/image" Target="../media/image-6-162.png"/><Relationship Id="rId163" Type="http://schemas.openxmlformats.org/officeDocument/2006/relationships/image" Target="../media/image-6-163.png"/><Relationship Id="rId164" Type="http://schemas.openxmlformats.org/officeDocument/2006/relationships/image" Target="../media/image-6-164.png"/><Relationship Id="rId165" Type="http://schemas.openxmlformats.org/officeDocument/2006/relationships/image" Target="../media/image-6-165.png"/><Relationship Id="rId166" Type="http://schemas.openxmlformats.org/officeDocument/2006/relationships/image" Target="../media/image-6-166.png"/><Relationship Id="rId167" Type="http://schemas.openxmlformats.org/officeDocument/2006/relationships/image" Target="../media/image-6-167.png"/><Relationship Id="rId168" Type="http://schemas.openxmlformats.org/officeDocument/2006/relationships/image" Target="../media/image-6-168.png"/><Relationship Id="rId169" Type="http://schemas.openxmlformats.org/officeDocument/2006/relationships/image" Target="../media/image-6-169.png"/><Relationship Id="rId170" Type="http://schemas.openxmlformats.org/officeDocument/2006/relationships/image" Target="../media/image-6-170.png"/><Relationship Id="rId171" Type="http://schemas.openxmlformats.org/officeDocument/2006/relationships/image" Target="../media/image-6-171.png"/><Relationship Id="rId172" Type="http://schemas.openxmlformats.org/officeDocument/2006/relationships/image" Target="../media/image-6-172.png"/><Relationship Id="rId173" Type="http://schemas.openxmlformats.org/officeDocument/2006/relationships/image" Target="../media/image-6-173.png"/><Relationship Id="rId174" Type="http://schemas.openxmlformats.org/officeDocument/2006/relationships/image" Target="../media/image-6-174.png"/><Relationship Id="rId175" Type="http://schemas.openxmlformats.org/officeDocument/2006/relationships/image" Target="../media/image-6-175.png"/><Relationship Id="rId176" Type="http://schemas.openxmlformats.org/officeDocument/2006/relationships/image" Target="../media/image-6-176.png"/><Relationship Id="rId177" Type="http://schemas.openxmlformats.org/officeDocument/2006/relationships/image" Target="../media/image-6-177.png"/><Relationship Id="rId178" Type="http://schemas.openxmlformats.org/officeDocument/2006/relationships/image" Target="../media/image-6-178.png"/><Relationship Id="rId179" Type="http://schemas.openxmlformats.org/officeDocument/2006/relationships/image" Target="../media/image-6-179.png"/><Relationship Id="rId180" Type="http://schemas.openxmlformats.org/officeDocument/2006/relationships/image" Target="../media/image-6-180.png"/><Relationship Id="rId181" Type="http://schemas.openxmlformats.org/officeDocument/2006/relationships/image" Target="../media/image-6-181.png"/><Relationship Id="rId182" Type="http://schemas.openxmlformats.org/officeDocument/2006/relationships/image" Target="../media/image-6-182.png"/><Relationship Id="rId183" Type="http://schemas.openxmlformats.org/officeDocument/2006/relationships/image" Target="../media/image-6-183.png"/><Relationship Id="rId184" Type="http://schemas.openxmlformats.org/officeDocument/2006/relationships/image" Target="../media/image-6-184.png"/><Relationship Id="rId185" Type="http://schemas.openxmlformats.org/officeDocument/2006/relationships/image" Target="../media/image-6-185.png"/><Relationship Id="rId186" Type="http://schemas.openxmlformats.org/officeDocument/2006/relationships/image" Target="../media/image-6-186.png"/><Relationship Id="rId187" Type="http://schemas.openxmlformats.org/officeDocument/2006/relationships/image" Target="../media/image-6-187.png"/><Relationship Id="rId188" Type="http://schemas.openxmlformats.org/officeDocument/2006/relationships/image" Target="../media/image-6-188.png"/><Relationship Id="rId189" Type="http://schemas.openxmlformats.org/officeDocument/2006/relationships/image" Target="../media/image-6-189.png"/><Relationship Id="rId190" Type="http://schemas.openxmlformats.org/officeDocument/2006/relationships/image" Target="../media/image-6-190.png"/><Relationship Id="rId191" Type="http://schemas.openxmlformats.org/officeDocument/2006/relationships/image" Target="../media/image-6-191.png"/><Relationship Id="rId192" Type="http://schemas.openxmlformats.org/officeDocument/2006/relationships/image" Target="../media/image-6-192.png"/><Relationship Id="rId193" Type="http://schemas.openxmlformats.org/officeDocument/2006/relationships/image" Target="../media/image-6-193.png"/><Relationship Id="rId194" Type="http://schemas.openxmlformats.org/officeDocument/2006/relationships/image" Target="../media/image-6-194.png"/><Relationship Id="rId195" Type="http://schemas.openxmlformats.org/officeDocument/2006/relationships/image" Target="../media/image-6-195.png"/><Relationship Id="rId196" Type="http://schemas.openxmlformats.org/officeDocument/2006/relationships/image" Target="../media/image-6-196.png"/><Relationship Id="rId197" Type="http://schemas.openxmlformats.org/officeDocument/2006/relationships/image" Target="../media/image-6-197.png"/><Relationship Id="rId198" Type="http://schemas.openxmlformats.org/officeDocument/2006/relationships/image" Target="../media/image-6-198.png"/><Relationship Id="rId199" Type="http://schemas.openxmlformats.org/officeDocument/2006/relationships/image" Target="../media/image-6-199.png"/><Relationship Id="rId200" Type="http://schemas.openxmlformats.org/officeDocument/2006/relationships/image" Target="../media/image-6-200.png"/><Relationship Id="rId201" Type="http://schemas.openxmlformats.org/officeDocument/2006/relationships/image" Target="../media/image-6-201.png"/><Relationship Id="rId202" Type="http://schemas.openxmlformats.org/officeDocument/2006/relationships/image" Target="../media/image-6-202.png"/><Relationship Id="rId203" Type="http://schemas.openxmlformats.org/officeDocument/2006/relationships/image" Target="../media/image-6-203.png"/><Relationship Id="rId204" Type="http://schemas.openxmlformats.org/officeDocument/2006/relationships/image" Target="../media/image-6-204.png"/><Relationship Id="rId205" Type="http://schemas.openxmlformats.org/officeDocument/2006/relationships/image" Target="../media/image-6-205.png"/><Relationship Id="rId206" Type="http://schemas.openxmlformats.org/officeDocument/2006/relationships/image" Target="../media/image-6-206.png"/><Relationship Id="rId207" Type="http://schemas.openxmlformats.org/officeDocument/2006/relationships/image" Target="../media/image-6-207.png"/><Relationship Id="rId208" Type="http://schemas.openxmlformats.org/officeDocument/2006/relationships/image" Target="../media/image-6-208.png"/><Relationship Id="rId209" Type="http://schemas.openxmlformats.org/officeDocument/2006/relationships/image" Target="../media/image-6-209.png"/><Relationship Id="rId210" Type="http://schemas.openxmlformats.org/officeDocument/2006/relationships/image" Target="../media/image-6-210.png"/><Relationship Id="rId211" Type="http://schemas.openxmlformats.org/officeDocument/2006/relationships/image" Target="../media/image-6-211.png"/><Relationship Id="rId212" Type="http://schemas.openxmlformats.org/officeDocument/2006/relationships/image" Target="../media/image-6-212.png"/><Relationship Id="rId213" Type="http://schemas.openxmlformats.org/officeDocument/2006/relationships/image" Target="../media/image-6-213.png"/><Relationship Id="rId214" Type="http://schemas.openxmlformats.org/officeDocument/2006/relationships/image" Target="../media/image-6-214.png"/><Relationship Id="rId215" Type="http://schemas.openxmlformats.org/officeDocument/2006/relationships/image" Target="../media/image-6-215.png"/><Relationship Id="rId216" Type="http://schemas.openxmlformats.org/officeDocument/2006/relationships/image" Target="../media/image-6-216.png"/><Relationship Id="rId217" Type="http://schemas.openxmlformats.org/officeDocument/2006/relationships/image" Target="../media/image-6-217.png"/><Relationship Id="rId218" Type="http://schemas.openxmlformats.org/officeDocument/2006/relationships/image" Target="../media/image-6-218.png"/><Relationship Id="rId219" Type="http://schemas.openxmlformats.org/officeDocument/2006/relationships/image" Target="../media/image-6-219.png"/><Relationship Id="rId220" Type="http://schemas.openxmlformats.org/officeDocument/2006/relationships/image" Target="../media/image-6-220.png"/><Relationship Id="rId221" Type="http://schemas.openxmlformats.org/officeDocument/2006/relationships/image" Target="../media/image-6-221.png"/><Relationship Id="rId222" Type="http://schemas.openxmlformats.org/officeDocument/2006/relationships/image" Target="../media/image-6-222.png"/><Relationship Id="rId223" Type="http://schemas.openxmlformats.org/officeDocument/2006/relationships/image" Target="../media/image-6-223.png"/><Relationship Id="rId224" Type="http://schemas.openxmlformats.org/officeDocument/2006/relationships/image" Target="../media/image-6-224.png"/><Relationship Id="rId225" Type="http://schemas.openxmlformats.org/officeDocument/2006/relationships/image" Target="../media/image-6-225.png"/><Relationship Id="rId226" Type="http://schemas.openxmlformats.org/officeDocument/2006/relationships/image" Target="../media/image-6-226.png"/><Relationship Id="rId227" Type="http://schemas.openxmlformats.org/officeDocument/2006/relationships/image" Target="../media/image-6-227.png"/><Relationship Id="rId228" Type="http://schemas.openxmlformats.org/officeDocument/2006/relationships/image" Target="../media/image-6-228.png"/><Relationship Id="rId229" Type="http://schemas.openxmlformats.org/officeDocument/2006/relationships/image" Target="../media/image-6-229.png"/><Relationship Id="rId230" Type="http://schemas.openxmlformats.org/officeDocument/2006/relationships/slideLayout" Target="../slideLayouts/slideLayout1.xml"/><Relationship Id="rId23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image" Target="../media/image-8-17.png"/><Relationship Id="rId18" Type="http://schemas.openxmlformats.org/officeDocument/2006/relationships/image" Target="../media/image-8-18.png"/><Relationship Id="rId19" Type="http://schemas.openxmlformats.org/officeDocument/2006/relationships/image" Target="../media/image-8-19.png"/><Relationship Id="rId20" Type="http://schemas.openxmlformats.org/officeDocument/2006/relationships/image" Target="../media/image-8-20.png"/><Relationship Id="rId21" Type="http://schemas.openxmlformats.org/officeDocument/2006/relationships/image" Target="../media/image-8-21.png"/><Relationship Id="rId22" Type="http://schemas.openxmlformats.org/officeDocument/2006/relationships/image" Target="../media/image-8-22.png"/><Relationship Id="rId23" Type="http://schemas.openxmlformats.org/officeDocument/2006/relationships/image" Target="../media/image-8-23.png"/><Relationship Id="rId24" Type="http://schemas.openxmlformats.org/officeDocument/2006/relationships/image" Target="../media/image-8-24.png"/><Relationship Id="rId25" Type="http://schemas.openxmlformats.org/officeDocument/2006/relationships/image" Target="../media/image-8-25.png"/><Relationship Id="rId26" Type="http://schemas.openxmlformats.org/officeDocument/2006/relationships/image" Target="../media/image-8-26.png"/><Relationship Id="rId27" Type="http://schemas.openxmlformats.org/officeDocument/2006/relationships/image" Target="../media/image-8-27.png"/><Relationship Id="rId28" Type="http://schemas.openxmlformats.org/officeDocument/2006/relationships/image" Target="../media/image-8-28.png"/><Relationship Id="rId29" Type="http://schemas.openxmlformats.org/officeDocument/2006/relationships/image" Target="../media/image-8-29.png"/><Relationship Id="rId30" Type="http://schemas.openxmlformats.org/officeDocument/2006/relationships/image" Target="../media/image-8-30.png"/><Relationship Id="rId31" Type="http://schemas.openxmlformats.org/officeDocument/2006/relationships/image" Target="../media/image-8-31.png"/><Relationship Id="rId32" Type="http://schemas.openxmlformats.org/officeDocument/2006/relationships/image" Target="../media/image-8-32.png"/><Relationship Id="rId33" Type="http://schemas.openxmlformats.org/officeDocument/2006/relationships/image" Target="../media/image-8-33.png"/><Relationship Id="rId34" Type="http://schemas.openxmlformats.org/officeDocument/2006/relationships/image" Target="../media/image-8-34.png"/><Relationship Id="rId35" Type="http://schemas.openxmlformats.org/officeDocument/2006/relationships/image" Target="../media/image-8-35.png"/><Relationship Id="rId36" Type="http://schemas.openxmlformats.org/officeDocument/2006/relationships/image" Target="../media/image-8-36.png"/><Relationship Id="rId37" Type="http://schemas.openxmlformats.org/officeDocument/2006/relationships/image" Target="../media/image-8-37.png"/><Relationship Id="rId38" Type="http://schemas.openxmlformats.org/officeDocument/2006/relationships/image" Target="../media/image-8-38.png"/><Relationship Id="rId39" Type="http://schemas.openxmlformats.org/officeDocument/2006/relationships/image" Target="../media/image-8-39.png"/><Relationship Id="rId40" Type="http://schemas.openxmlformats.org/officeDocument/2006/relationships/image" Target="../media/image-8-40.png"/><Relationship Id="rId41" Type="http://schemas.openxmlformats.org/officeDocument/2006/relationships/image" Target="../media/image-8-41.png"/><Relationship Id="rId42" Type="http://schemas.openxmlformats.org/officeDocument/2006/relationships/image" Target="../media/image-8-42.png"/><Relationship Id="rId43" Type="http://schemas.openxmlformats.org/officeDocument/2006/relationships/image" Target="../media/image-8-43.png"/><Relationship Id="rId44" Type="http://schemas.openxmlformats.org/officeDocument/2006/relationships/image" Target="../media/image-8-44.png"/><Relationship Id="rId45" Type="http://schemas.openxmlformats.org/officeDocument/2006/relationships/image" Target="../media/image-8-45.png"/><Relationship Id="rId46" Type="http://schemas.openxmlformats.org/officeDocument/2006/relationships/image" Target="../media/image-8-46.png"/><Relationship Id="rId47" Type="http://schemas.openxmlformats.org/officeDocument/2006/relationships/image" Target="../media/image-8-47.png"/><Relationship Id="rId48" Type="http://schemas.openxmlformats.org/officeDocument/2006/relationships/image" Target="../media/image-8-48.png"/><Relationship Id="rId49" Type="http://schemas.openxmlformats.org/officeDocument/2006/relationships/image" Target="../media/image-8-49.png"/><Relationship Id="rId50" Type="http://schemas.openxmlformats.org/officeDocument/2006/relationships/image" Target="../media/image-8-50.png"/><Relationship Id="rId51" Type="http://schemas.openxmlformats.org/officeDocument/2006/relationships/image" Target="../media/image-8-51.png"/><Relationship Id="rId52" Type="http://schemas.openxmlformats.org/officeDocument/2006/relationships/image" Target="../media/image-8-52.png"/><Relationship Id="rId53" Type="http://schemas.openxmlformats.org/officeDocument/2006/relationships/image" Target="../media/image-8-53.png"/><Relationship Id="rId54" Type="http://schemas.openxmlformats.org/officeDocument/2006/relationships/image" Target="../media/image-8-54.png"/><Relationship Id="rId55" Type="http://schemas.openxmlformats.org/officeDocument/2006/relationships/image" Target="../media/image-8-55.png"/><Relationship Id="rId56" Type="http://schemas.openxmlformats.org/officeDocument/2006/relationships/image" Target="../media/image-8-56.png"/><Relationship Id="rId57" Type="http://schemas.openxmlformats.org/officeDocument/2006/relationships/image" Target="../media/image-8-57.png"/><Relationship Id="rId58" Type="http://schemas.openxmlformats.org/officeDocument/2006/relationships/image" Target="../media/image-8-58.png"/><Relationship Id="rId59" Type="http://schemas.openxmlformats.org/officeDocument/2006/relationships/image" Target="../media/image-8-59.png"/><Relationship Id="rId60" Type="http://schemas.openxmlformats.org/officeDocument/2006/relationships/image" Target="../media/image-8-60.png"/><Relationship Id="rId61" Type="http://schemas.openxmlformats.org/officeDocument/2006/relationships/image" Target="../media/image-8-61.png"/><Relationship Id="rId62" Type="http://schemas.openxmlformats.org/officeDocument/2006/relationships/image" Target="../media/image-8-62.png"/><Relationship Id="rId63" Type="http://schemas.openxmlformats.org/officeDocument/2006/relationships/image" Target="../media/image-8-63.png"/><Relationship Id="rId64" Type="http://schemas.openxmlformats.org/officeDocument/2006/relationships/image" Target="../media/image-8-64.png"/><Relationship Id="rId65" Type="http://schemas.openxmlformats.org/officeDocument/2006/relationships/image" Target="../media/image-8-65.png"/><Relationship Id="rId66" Type="http://schemas.openxmlformats.org/officeDocument/2006/relationships/image" Target="../media/image-8-66.png"/><Relationship Id="rId67" Type="http://schemas.openxmlformats.org/officeDocument/2006/relationships/image" Target="../media/image-8-67.png"/><Relationship Id="rId68" Type="http://schemas.openxmlformats.org/officeDocument/2006/relationships/image" Target="../media/image-8-68.png"/><Relationship Id="rId69" Type="http://schemas.openxmlformats.org/officeDocument/2006/relationships/image" Target="../media/image-8-69.png"/><Relationship Id="rId70" Type="http://schemas.openxmlformats.org/officeDocument/2006/relationships/image" Target="../media/image-8-70.png"/><Relationship Id="rId71" Type="http://schemas.openxmlformats.org/officeDocument/2006/relationships/image" Target="../media/image-8-71.png"/><Relationship Id="rId72" Type="http://schemas.openxmlformats.org/officeDocument/2006/relationships/image" Target="../media/image-8-72.png"/><Relationship Id="rId73" Type="http://schemas.openxmlformats.org/officeDocument/2006/relationships/image" Target="../media/image-8-73.png"/><Relationship Id="rId74" Type="http://schemas.openxmlformats.org/officeDocument/2006/relationships/image" Target="../media/image-8-74.png"/><Relationship Id="rId75" Type="http://schemas.openxmlformats.org/officeDocument/2006/relationships/image" Target="../media/image-8-75.png"/><Relationship Id="rId76" Type="http://schemas.openxmlformats.org/officeDocument/2006/relationships/image" Target="../media/image-8-76.png"/><Relationship Id="rId77" Type="http://schemas.openxmlformats.org/officeDocument/2006/relationships/image" Target="../media/image-8-77.png"/><Relationship Id="rId78" Type="http://schemas.openxmlformats.org/officeDocument/2006/relationships/image" Target="../media/image-8-78.png"/><Relationship Id="rId79" Type="http://schemas.openxmlformats.org/officeDocument/2006/relationships/image" Target="../media/image-8-79.png"/><Relationship Id="rId80" Type="http://schemas.openxmlformats.org/officeDocument/2006/relationships/image" Target="../media/image-8-80.png"/><Relationship Id="rId81" Type="http://schemas.openxmlformats.org/officeDocument/2006/relationships/image" Target="../media/image-8-81.png"/><Relationship Id="rId82" Type="http://schemas.openxmlformats.org/officeDocument/2006/relationships/image" Target="../media/image-8-82.png"/><Relationship Id="rId83" Type="http://schemas.openxmlformats.org/officeDocument/2006/relationships/image" Target="../media/image-8-83.png"/><Relationship Id="rId84" Type="http://schemas.openxmlformats.org/officeDocument/2006/relationships/image" Target="../media/image-8-84.png"/><Relationship Id="rId85" Type="http://schemas.openxmlformats.org/officeDocument/2006/relationships/image" Target="../media/image-8-85.png"/><Relationship Id="rId86" Type="http://schemas.openxmlformats.org/officeDocument/2006/relationships/image" Target="../media/image-8-86.png"/><Relationship Id="rId87" Type="http://schemas.openxmlformats.org/officeDocument/2006/relationships/image" Target="../media/image-8-87.png"/><Relationship Id="rId88" Type="http://schemas.openxmlformats.org/officeDocument/2006/relationships/image" Target="../media/image-8-88.png"/><Relationship Id="rId89" Type="http://schemas.openxmlformats.org/officeDocument/2006/relationships/image" Target="../media/image-8-89.png"/><Relationship Id="rId90" Type="http://schemas.openxmlformats.org/officeDocument/2006/relationships/image" Target="../media/image-8-90.png"/><Relationship Id="rId91" Type="http://schemas.openxmlformats.org/officeDocument/2006/relationships/image" Target="../media/image-8-91.png"/><Relationship Id="rId92" Type="http://schemas.openxmlformats.org/officeDocument/2006/relationships/image" Target="../media/image-8-92.png"/><Relationship Id="rId93" Type="http://schemas.openxmlformats.org/officeDocument/2006/relationships/image" Target="../media/image-8-93.png"/><Relationship Id="rId94" Type="http://schemas.openxmlformats.org/officeDocument/2006/relationships/image" Target="../media/image-8-94.png"/><Relationship Id="rId95" Type="http://schemas.openxmlformats.org/officeDocument/2006/relationships/image" Target="../media/image-8-95.png"/><Relationship Id="rId96" Type="http://schemas.openxmlformats.org/officeDocument/2006/relationships/image" Target="../media/image-8-96.png"/><Relationship Id="rId97" Type="http://schemas.openxmlformats.org/officeDocument/2006/relationships/image" Target="../media/image-8-97.png"/><Relationship Id="rId98" Type="http://schemas.openxmlformats.org/officeDocument/2006/relationships/image" Target="../media/image-8-98.png"/><Relationship Id="rId99" Type="http://schemas.openxmlformats.org/officeDocument/2006/relationships/image" Target="../media/image-8-99.png"/><Relationship Id="rId100" Type="http://schemas.openxmlformats.org/officeDocument/2006/relationships/image" Target="../media/image-8-100.png"/><Relationship Id="rId101" Type="http://schemas.openxmlformats.org/officeDocument/2006/relationships/image" Target="../media/image-8-101.png"/><Relationship Id="rId102" Type="http://schemas.openxmlformats.org/officeDocument/2006/relationships/image" Target="../media/image-8-102.png"/><Relationship Id="rId103" Type="http://schemas.openxmlformats.org/officeDocument/2006/relationships/image" Target="../media/image-8-103.png"/><Relationship Id="rId104" Type="http://schemas.openxmlformats.org/officeDocument/2006/relationships/image" Target="../media/image-8-104.png"/><Relationship Id="rId105" Type="http://schemas.openxmlformats.org/officeDocument/2006/relationships/image" Target="../media/image-8-105.png"/><Relationship Id="rId106" Type="http://schemas.openxmlformats.org/officeDocument/2006/relationships/image" Target="../media/image-8-106.png"/><Relationship Id="rId107" Type="http://schemas.openxmlformats.org/officeDocument/2006/relationships/image" Target="../media/image-8-107.png"/><Relationship Id="rId108" Type="http://schemas.openxmlformats.org/officeDocument/2006/relationships/image" Target="../media/image-8-108.png"/><Relationship Id="rId109" Type="http://schemas.openxmlformats.org/officeDocument/2006/relationships/image" Target="../media/image-8-109.png"/><Relationship Id="rId110" Type="http://schemas.openxmlformats.org/officeDocument/2006/relationships/image" Target="../media/image-8-110.png"/><Relationship Id="rId111" Type="http://schemas.openxmlformats.org/officeDocument/2006/relationships/image" Target="../media/image-8-111.png"/><Relationship Id="rId112" Type="http://schemas.openxmlformats.org/officeDocument/2006/relationships/image" Target="../media/image-8-112.png"/><Relationship Id="rId113" Type="http://schemas.openxmlformats.org/officeDocument/2006/relationships/image" Target="../media/image-8-113.png"/><Relationship Id="rId114" Type="http://schemas.openxmlformats.org/officeDocument/2006/relationships/image" Target="../media/image-8-114.png"/><Relationship Id="rId115" Type="http://schemas.openxmlformats.org/officeDocument/2006/relationships/image" Target="../media/image-8-115.png"/><Relationship Id="rId116" Type="http://schemas.openxmlformats.org/officeDocument/2006/relationships/image" Target="../media/image-8-116.png"/><Relationship Id="rId117" Type="http://schemas.openxmlformats.org/officeDocument/2006/relationships/image" Target="../media/image-8-117.png"/><Relationship Id="rId118" Type="http://schemas.openxmlformats.org/officeDocument/2006/relationships/image" Target="../media/image-8-118.png"/><Relationship Id="rId119" Type="http://schemas.openxmlformats.org/officeDocument/2006/relationships/image" Target="../media/image-8-119.png"/><Relationship Id="rId120" Type="http://schemas.openxmlformats.org/officeDocument/2006/relationships/image" Target="../media/image-8-120.png"/><Relationship Id="rId121" Type="http://schemas.openxmlformats.org/officeDocument/2006/relationships/image" Target="../media/image-8-121.png"/><Relationship Id="rId122" Type="http://schemas.openxmlformats.org/officeDocument/2006/relationships/image" Target="../media/image-8-122.png"/><Relationship Id="rId123" Type="http://schemas.openxmlformats.org/officeDocument/2006/relationships/image" Target="../media/image-8-123.png"/><Relationship Id="rId124" Type="http://schemas.openxmlformats.org/officeDocument/2006/relationships/image" Target="../media/image-8-124.png"/><Relationship Id="rId125" Type="http://schemas.openxmlformats.org/officeDocument/2006/relationships/image" Target="../media/image-8-125.png"/><Relationship Id="rId126" Type="http://schemas.openxmlformats.org/officeDocument/2006/relationships/image" Target="../media/image-8-126.png"/><Relationship Id="rId127" Type="http://schemas.openxmlformats.org/officeDocument/2006/relationships/image" Target="../media/image-8-127.png"/><Relationship Id="rId128" Type="http://schemas.openxmlformats.org/officeDocument/2006/relationships/image" Target="../media/image-8-128.png"/><Relationship Id="rId129" Type="http://schemas.openxmlformats.org/officeDocument/2006/relationships/image" Target="../media/image-8-129.png"/><Relationship Id="rId130" Type="http://schemas.openxmlformats.org/officeDocument/2006/relationships/image" Target="../media/image-8-130.png"/><Relationship Id="rId131" Type="http://schemas.openxmlformats.org/officeDocument/2006/relationships/image" Target="../media/image-8-131.png"/><Relationship Id="rId132" Type="http://schemas.openxmlformats.org/officeDocument/2006/relationships/image" Target="../media/image-8-132.png"/><Relationship Id="rId133" Type="http://schemas.openxmlformats.org/officeDocument/2006/relationships/image" Target="../media/image-8-133.png"/><Relationship Id="rId134" Type="http://schemas.openxmlformats.org/officeDocument/2006/relationships/image" Target="../media/image-8-134.png"/><Relationship Id="rId135" Type="http://schemas.openxmlformats.org/officeDocument/2006/relationships/image" Target="../media/image-8-135.png"/><Relationship Id="rId136" Type="http://schemas.openxmlformats.org/officeDocument/2006/relationships/image" Target="../media/image-8-136.png"/><Relationship Id="rId137" Type="http://schemas.openxmlformats.org/officeDocument/2006/relationships/image" Target="../media/image-8-137.png"/><Relationship Id="rId138" Type="http://schemas.openxmlformats.org/officeDocument/2006/relationships/image" Target="../media/image-8-138.png"/><Relationship Id="rId139" Type="http://schemas.openxmlformats.org/officeDocument/2006/relationships/image" Target="../media/image-8-139.png"/><Relationship Id="rId140" Type="http://schemas.openxmlformats.org/officeDocument/2006/relationships/image" Target="../media/image-8-140.png"/><Relationship Id="rId141" Type="http://schemas.openxmlformats.org/officeDocument/2006/relationships/image" Target="../media/image-8-141.png"/><Relationship Id="rId142" Type="http://schemas.openxmlformats.org/officeDocument/2006/relationships/image" Target="../media/image-8-142.png"/><Relationship Id="rId143" Type="http://schemas.openxmlformats.org/officeDocument/2006/relationships/image" Target="../media/image-8-143.png"/><Relationship Id="rId144" Type="http://schemas.openxmlformats.org/officeDocument/2006/relationships/image" Target="../media/image-8-144.png"/><Relationship Id="rId145" Type="http://schemas.openxmlformats.org/officeDocument/2006/relationships/image" Target="../media/image-8-145.png"/><Relationship Id="rId146" Type="http://schemas.openxmlformats.org/officeDocument/2006/relationships/image" Target="../media/image-8-146.png"/><Relationship Id="rId147" Type="http://schemas.openxmlformats.org/officeDocument/2006/relationships/image" Target="../media/image-8-147.png"/><Relationship Id="rId148" Type="http://schemas.openxmlformats.org/officeDocument/2006/relationships/image" Target="../media/image-8-148.png"/><Relationship Id="rId149" Type="http://schemas.openxmlformats.org/officeDocument/2006/relationships/image" Target="../media/image-8-149.png"/><Relationship Id="rId150" Type="http://schemas.openxmlformats.org/officeDocument/2006/relationships/image" Target="../media/image-8-150.png"/><Relationship Id="rId151" Type="http://schemas.openxmlformats.org/officeDocument/2006/relationships/image" Target="../media/image-8-151.png"/><Relationship Id="rId152" Type="http://schemas.openxmlformats.org/officeDocument/2006/relationships/image" Target="../media/image-8-152.png"/><Relationship Id="rId153" Type="http://schemas.openxmlformats.org/officeDocument/2006/relationships/image" Target="../media/image-8-153.png"/><Relationship Id="rId154" Type="http://schemas.openxmlformats.org/officeDocument/2006/relationships/image" Target="../media/image-8-154.png"/><Relationship Id="rId155" Type="http://schemas.openxmlformats.org/officeDocument/2006/relationships/image" Target="../media/image-8-155.png"/><Relationship Id="rId156" Type="http://schemas.openxmlformats.org/officeDocument/2006/relationships/image" Target="../media/image-8-156.png"/><Relationship Id="rId157" Type="http://schemas.openxmlformats.org/officeDocument/2006/relationships/image" Target="../media/image-8-157.png"/><Relationship Id="rId158" Type="http://schemas.openxmlformats.org/officeDocument/2006/relationships/image" Target="../media/image-8-158.png"/><Relationship Id="rId159" Type="http://schemas.openxmlformats.org/officeDocument/2006/relationships/image" Target="../media/image-8-159.png"/><Relationship Id="rId160" Type="http://schemas.openxmlformats.org/officeDocument/2006/relationships/image" Target="../media/image-8-160.png"/><Relationship Id="rId161" Type="http://schemas.openxmlformats.org/officeDocument/2006/relationships/image" Target="../media/image-8-161.png"/><Relationship Id="rId162" Type="http://schemas.openxmlformats.org/officeDocument/2006/relationships/image" Target="../media/image-8-162.png"/><Relationship Id="rId163" Type="http://schemas.openxmlformats.org/officeDocument/2006/relationships/image" Target="../media/image-8-163.png"/><Relationship Id="rId164" Type="http://schemas.openxmlformats.org/officeDocument/2006/relationships/image" Target="../media/image-8-164.png"/><Relationship Id="rId165" Type="http://schemas.openxmlformats.org/officeDocument/2006/relationships/image" Target="../media/image-8-165.png"/><Relationship Id="rId166" Type="http://schemas.openxmlformats.org/officeDocument/2006/relationships/image" Target="../media/image-8-166.png"/><Relationship Id="rId167" Type="http://schemas.openxmlformats.org/officeDocument/2006/relationships/image" Target="../media/image-8-167.png"/><Relationship Id="rId168" Type="http://schemas.openxmlformats.org/officeDocument/2006/relationships/image" Target="../media/image-8-168.png"/><Relationship Id="rId169" Type="http://schemas.openxmlformats.org/officeDocument/2006/relationships/image" Target="../media/image-8-169.png"/><Relationship Id="rId170" Type="http://schemas.openxmlformats.org/officeDocument/2006/relationships/image" Target="../media/image-8-170.png"/><Relationship Id="rId171" Type="http://schemas.openxmlformats.org/officeDocument/2006/relationships/image" Target="../media/image-8-171.png"/><Relationship Id="rId172" Type="http://schemas.openxmlformats.org/officeDocument/2006/relationships/image" Target="../media/image-8-172.png"/><Relationship Id="rId173" Type="http://schemas.openxmlformats.org/officeDocument/2006/relationships/image" Target="../media/image-8-173.png"/><Relationship Id="rId174" Type="http://schemas.openxmlformats.org/officeDocument/2006/relationships/image" Target="../media/image-8-174.png"/><Relationship Id="rId175" Type="http://schemas.openxmlformats.org/officeDocument/2006/relationships/image" Target="../media/image-8-175.png"/><Relationship Id="rId176" Type="http://schemas.openxmlformats.org/officeDocument/2006/relationships/image" Target="../media/image-8-176.png"/><Relationship Id="rId177" Type="http://schemas.openxmlformats.org/officeDocument/2006/relationships/image" Target="../media/image-8-177.png"/><Relationship Id="rId178" Type="http://schemas.openxmlformats.org/officeDocument/2006/relationships/image" Target="../media/image-8-178.png"/><Relationship Id="rId179" Type="http://schemas.openxmlformats.org/officeDocument/2006/relationships/image" Target="../media/image-8-179.png"/><Relationship Id="rId180" Type="http://schemas.openxmlformats.org/officeDocument/2006/relationships/image" Target="../media/image-8-180.png"/><Relationship Id="rId181" Type="http://schemas.openxmlformats.org/officeDocument/2006/relationships/image" Target="../media/image-8-181.png"/><Relationship Id="rId182" Type="http://schemas.openxmlformats.org/officeDocument/2006/relationships/image" Target="../media/image-8-182.png"/><Relationship Id="rId183" Type="http://schemas.openxmlformats.org/officeDocument/2006/relationships/image" Target="../media/image-8-183.png"/><Relationship Id="rId184" Type="http://schemas.openxmlformats.org/officeDocument/2006/relationships/image" Target="../media/image-8-184.png"/><Relationship Id="rId185" Type="http://schemas.openxmlformats.org/officeDocument/2006/relationships/image" Target="../media/image-8-185.png"/><Relationship Id="rId186" Type="http://schemas.openxmlformats.org/officeDocument/2006/relationships/image" Target="../media/image-8-186.png"/><Relationship Id="rId187" Type="http://schemas.openxmlformats.org/officeDocument/2006/relationships/image" Target="../media/image-8-187.png"/><Relationship Id="rId188" Type="http://schemas.openxmlformats.org/officeDocument/2006/relationships/image" Target="../media/image-8-188.png"/><Relationship Id="rId189" Type="http://schemas.openxmlformats.org/officeDocument/2006/relationships/image" Target="../media/image-8-189.png"/><Relationship Id="rId190" Type="http://schemas.openxmlformats.org/officeDocument/2006/relationships/image" Target="../media/image-8-190.png"/><Relationship Id="rId191" Type="http://schemas.openxmlformats.org/officeDocument/2006/relationships/image" Target="../media/image-8-191.png"/><Relationship Id="rId192" Type="http://schemas.openxmlformats.org/officeDocument/2006/relationships/image" Target="../media/image-8-192.png"/><Relationship Id="rId193" Type="http://schemas.openxmlformats.org/officeDocument/2006/relationships/image" Target="../media/image-8-193.png"/><Relationship Id="rId194" Type="http://schemas.openxmlformats.org/officeDocument/2006/relationships/image" Target="../media/image-8-194.png"/><Relationship Id="rId195" Type="http://schemas.openxmlformats.org/officeDocument/2006/relationships/image" Target="../media/image-8-195.png"/><Relationship Id="rId196" Type="http://schemas.openxmlformats.org/officeDocument/2006/relationships/image" Target="../media/image-8-196.png"/><Relationship Id="rId197" Type="http://schemas.openxmlformats.org/officeDocument/2006/relationships/image" Target="../media/image-8-197.png"/><Relationship Id="rId198" Type="http://schemas.openxmlformats.org/officeDocument/2006/relationships/image" Target="../media/image-8-198.png"/><Relationship Id="rId199" Type="http://schemas.openxmlformats.org/officeDocument/2006/relationships/image" Target="../media/image-8-199.png"/><Relationship Id="rId200" Type="http://schemas.openxmlformats.org/officeDocument/2006/relationships/image" Target="../media/image-8-200.png"/><Relationship Id="rId201" Type="http://schemas.openxmlformats.org/officeDocument/2006/relationships/image" Target="../media/image-8-201.png"/><Relationship Id="rId202" Type="http://schemas.openxmlformats.org/officeDocument/2006/relationships/image" Target="../media/image-8-202.png"/><Relationship Id="rId203" Type="http://schemas.openxmlformats.org/officeDocument/2006/relationships/image" Target="../media/image-8-203.png"/><Relationship Id="rId204" Type="http://schemas.openxmlformats.org/officeDocument/2006/relationships/image" Target="../media/image-8-204.png"/><Relationship Id="rId205" Type="http://schemas.openxmlformats.org/officeDocument/2006/relationships/image" Target="../media/image-8-205.png"/><Relationship Id="rId206" Type="http://schemas.openxmlformats.org/officeDocument/2006/relationships/image" Target="../media/image-8-206.png"/><Relationship Id="rId207" Type="http://schemas.openxmlformats.org/officeDocument/2006/relationships/image" Target="../media/image-8-207.png"/><Relationship Id="rId208" Type="http://schemas.openxmlformats.org/officeDocument/2006/relationships/image" Target="../media/image-8-208.png"/><Relationship Id="rId209" Type="http://schemas.openxmlformats.org/officeDocument/2006/relationships/image" Target="../media/image-8-209.png"/><Relationship Id="rId210" Type="http://schemas.openxmlformats.org/officeDocument/2006/relationships/image" Target="../media/image-8-210.png"/><Relationship Id="rId211" Type="http://schemas.openxmlformats.org/officeDocument/2006/relationships/image" Target="../media/image-8-211.png"/><Relationship Id="rId212" Type="http://schemas.openxmlformats.org/officeDocument/2006/relationships/image" Target="../media/image-8-212.png"/><Relationship Id="rId213" Type="http://schemas.openxmlformats.org/officeDocument/2006/relationships/image" Target="../media/image-8-213.png"/><Relationship Id="rId214" Type="http://schemas.openxmlformats.org/officeDocument/2006/relationships/image" Target="../media/image-8-214.png"/><Relationship Id="rId215" Type="http://schemas.openxmlformats.org/officeDocument/2006/relationships/image" Target="../media/image-8-215.png"/><Relationship Id="rId216" Type="http://schemas.openxmlformats.org/officeDocument/2006/relationships/image" Target="../media/image-8-216.png"/><Relationship Id="rId217" Type="http://schemas.openxmlformats.org/officeDocument/2006/relationships/image" Target="../media/image-8-217.png"/><Relationship Id="rId218" Type="http://schemas.openxmlformats.org/officeDocument/2006/relationships/image" Target="../media/image-8-218.png"/><Relationship Id="rId219" Type="http://schemas.openxmlformats.org/officeDocument/2006/relationships/image" Target="../media/image-8-219.png"/><Relationship Id="rId220" Type="http://schemas.openxmlformats.org/officeDocument/2006/relationships/image" Target="../media/image-8-220.png"/><Relationship Id="rId221" Type="http://schemas.openxmlformats.org/officeDocument/2006/relationships/image" Target="../media/image-8-221.png"/><Relationship Id="rId222" Type="http://schemas.openxmlformats.org/officeDocument/2006/relationships/image" Target="../media/image-8-222.png"/><Relationship Id="rId223" Type="http://schemas.openxmlformats.org/officeDocument/2006/relationships/image" Target="../media/image-8-223.png"/><Relationship Id="rId224" Type="http://schemas.openxmlformats.org/officeDocument/2006/relationships/image" Target="../media/image-8-224.png"/><Relationship Id="rId225" Type="http://schemas.openxmlformats.org/officeDocument/2006/relationships/image" Target="../media/image-8-225.png"/><Relationship Id="rId226" Type="http://schemas.openxmlformats.org/officeDocument/2006/relationships/image" Target="../media/image-8-226.png"/><Relationship Id="rId227" Type="http://schemas.openxmlformats.org/officeDocument/2006/relationships/image" Target="../media/image-8-227.png"/><Relationship Id="rId228" Type="http://schemas.openxmlformats.org/officeDocument/2006/relationships/image" Target="../media/image-8-228.png"/><Relationship Id="rId229" Type="http://schemas.openxmlformats.org/officeDocument/2006/relationships/image" Target="../media/image-8-229.png"/><Relationship Id="rId230" Type="http://schemas.openxmlformats.org/officeDocument/2006/relationships/image" Target="../media/image-8-230.png"/><Relationship Id="rId231" Type="http://schemas.openxmlformats.org/officeDocument/2006/relationships/image" Target="../media/image-8-231.png"/><Relationship Id="rId232" Type="http://schemas.openxmlformats.org/officeDocument/2006/relationships/image" Target="../media/image-8-232.png"/><Relationship Id="rId233" Type="http://schemas.openxmlformats.org/officeDocument/2006/relationships/image" Target="../media/image-8-233.png"/><Relationship Id="rId234" Type="http://schemas.openxmlformats.org/officeDocument/2006/relationships/image" Target="../media/image-8-234.png"/><Relationship Id="rId235" Type="http://schemas.openxmlformats.org/officeDocument/2006/relationships/image" Target="../media/image-8-235.png"/><Relationship Id="rId236" Type="http://schemas.openxmlformats.org/officeDocument/2006/relationships/image" Target="../media/image-8-236.png"/><Relationship Id="rId237" Type="http://schemas.openxmlformats.org/officeDocument/2006/relationships/image" Target="../media/image-8-237.png"/><Relationship Id="rId238" Type="http://schemas.openxmlformats.org/officeDocument/2006/relationships/image" Target="../media/image-8-238.png"/><Relationship Id="rId239" Type="http://schemas.openxmlformats.org/officeDocument/2006/relationships/image" Target="../media/image-8-239.png"/><Relationship Id="rId240" Type="http://schemas.openxmlformats.org/officeDocument/2006/relationships/image" Target="../media/image-8-240.png"/><Relationship Id="rId241" Type="http://schemas.openxmlformats.org/officeDocument/2006/relationships/image" Target="../media/image-8-241.png"/><Relationship Id="rId242" Type="http://schemas.openxmlformats.org/officeDocument/2006/relationships/image" Target="../media/image-8-242.png"/><Relationship Id="rId243" Type="http://schemas.openxmlformats.org/officeDocument/2006/relationships/image" Target="../media/image-8-243.png"/><Relationship Id="rId244" Type="http://schemas.openxmlformats.org/officeDocument/2006/relationships/image" Target="../media/image-8-244.png"/><Relationship Id="rId245" Type="http://schemas.openxmlformats.org/officeDocument/2006/relationships/image" Target="../media/image-8-245.png"/><Relationship Id="rId246" Type="http://schemas.openxmlformats.org/officeDocument/2006/relationships/image" Target="../media/image-8-246.png"/><Relationship Id="rId247" Type="http://schemas.openxmlformats.org/officeDocument/2006/relationships/image" Target="../media/image-8-247.png"/><Relationship Id="rId248" Type="http://schemas.openxmlformats.org/officeDocument/2006/relationships/image" Target="../media/image-8-248.png"/><Relationship Id="rId249" Type="http://schemas.openxmlformats.org/officeDocument/2006/relationships/image" Target="../media/image-8-249.png"/><Relationship Id="rId250" Type="http://schemas.openxmlformats.org/officeDocument/2006/relationships/image" Target="../media/image-8-250.png"/><Relationship Id="rId251" Type="http://schemas.openxmlformats.org/officeDocument/2006/relationships/image" Target="../media/image-8-251.png"/><Relationship Id="rId252" Type="http://schemas.openxmlformats.org/officeDocument/2006/relationships/image" Target="../media/image-8-252.png"/><Relationship Id="rId253" Type="http://schemas.openxmlformats.org/officeDocument/2006/relationships/image" Target="../media/image-8-253.png"/><Relationship Id="rId254" Type="http://schemas.openxmlformats.org/officeDocument/2006/relationships/image" Target="../media/image-8-254.png"/><Relationship Id="rId255" Type="http://schemas.openxmlformats.org/officeDocument/2006/relationships/image" Target="../media/image-8-255.png"/><Relationship Id="rId256" Type="http://schemas.openxmlformats.org/officeDocument/2006/relationships/image" Target="../media/image-8-256.png"/><Relationship Id="rId257" Type="http://schemas.openxmlformats.org/officeDocument/2006/relationships/image" Target="../media/image-8-257.png"/><Relationship Id="rId258" Type="http://schemas.openxmlformats.org/officeDocument/2006/relationships/image" Target="../media/image-8-258.png"/><Relationship Id="rId259" Type="http://schemas.openxmlformats.org/officeDocument/2006/relationships/image" Target="../media/image-8-259.png"/><Relationship Id="rId260" Type="http://schemas.openxmlformats.org/officeDocument/2006/relationships/image" Target="../media/image-8-260.png"/><Relationship Id="rId261" Type="http://schemas.openxmlformats.org/officeDocument/2006/relationships/image" Target="../media/image-8-261.png"/><Relationship Id="rId262" Type="http://schemas.openxmlformats.org/officeDocument/2006/relationships/image" Target="../media/image-8-262.png"/><Relationship Id="rId263" Type="http://schemas.openxmlformats.org/officeDocument/2006/relationships/image" Target="../media/image-8-263.png"/><Relationship Id="rId264" Type="http://schemas.openxmlformats.org/officeDocument/2006/relationships/image" Target="../media/image-8-264.png"/><Relationship Id="rId265" Type="http://schemas.openxmlformats.org/officeDocument/2006/relationships/image" Target="../media/image-8-265.png"/><Relationship Id="rId266" Type="http://schemas.openxmlformats.org/officeDocument/2006/relationships/image" Target="../media/image-8-266.png"/><Relationship Id="rId267" Type="http://schemas.openxmlformats.org/officeDocument/2006/relationships/image" Target="../media/image-8-267.png"/><Relationship Id="rId268" Type="http://schemas.openxmlformats.org/officeDocument/2006/relationships/image" Target="../media/image-8-268.png"/><Relationship Id="rId269" Type="http://schemas.openxmlformats.org/officeDocument/2006/relationships/image" Target="../media/image-8-269.png"/><Relationship Id="rId270" Type="http://schemas.openxmlformats.org/officeDocument/2006/relationships/image" Target="../media/image-8-270.png"/><Relationship Id="rId271" Type="http://schemas.openxmlformats.org/officeDocument/2006/relationships/slideLayout" Target="../slideLayouts/slideLayout1.xml"/><Relationship Id="rId27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038350" y="1443038"/>
            <a:ext cx="2066925" cy="2200275"/>
          </a:xfrm>
          <a:prstGeom prst="rect">
            <a:avLst/>
          </a:prstGeom>
          <a:noFill/>
          <a:ln/>
        </p:spPr>
      </p:sp>
      <p:sp>
        <p:nvSpPr>
          <p:cNvPr id="3" name="Shape 1"/>
          <p:cNvSpPr/>
          <p:nvPr/>
        </p:nvSpPr>
        <p:spPr>
          <a:xfrm>
            <a:off x="4090987" y="1504950"/>
            <a:ext cx="2647950" cy="2066925"/>
          </a:xfrm>
          <a:prstGeom prst="rect">
            <a:avLst/>
          </a:prstGeom>
          <a:noFill/>
          <a:ln/>
        </p:spPr>
      </p:sp>
      <p:sp>
        <p:nvSpPr>
          <p:cNvPr id="4" name="Shape 2"/>
          <p:cNvSpPr/>
          <p:nvPr/>
        </p:nvSpPr>
        <p:spPr>
          <a:xfrm>
            <a:off x="2175232" y="1522565"/>
            <a:ext cx="1834225" cy="2058892"/>
          </a:xfrm>
          <a:prstGeom prst="rect">
            <a:avLst/>
          </a:prstGeom>
          <a:noFill/>
          <a:ln/>
        </p:spPr>
      </p:sp>
      <p:pic>
        <p:nvPicPr>
          <p:cNvPr id="5" name="Image 0" descr="preencoded.png">    </p:cNvPr>
          <p:cNvPicPr>
            <a:picLocks noChangeAspect="1"/>
          </p:cNvPicPr>
          <p:nvPr/>
        </p:nvPicPr>
        <p:blipFill>
          <a:blip r:embed="rId1"/>
          <a:stretch>
            <a:fillRect/>
          </a:stretch>
        </p:blipFill>
        <p:spPr>
          <a:xfrm>
            <a:off x="6379892" y="3495999"/>
            <a:ext cx="19430" cy="21347"/>
          </a:xfrm>
          <a:prstGeom prst="rect">
            <a:avLst/>
          </a:prstGeom>
        </p:spPr>
      </p:pic>
      <p:pic>
        <p:nvPicPr>
          <p:cNvPr id="6" name="Image 1" descr="preencoded.png">    </p:cNvPr>
          <p:cNvPicPr>
            <a:picLocks noChangeAspect="1"/>
          </p:cNvPicPr>
          <p:nvPr/>
        </p:nvPicPr>
        <p:blipFill>
          <a:blip r:embed="rId2"/>
          <a:stretch>
            <a:fillRect/>
          </a:stretch>
        </p:blipFill>
        <p:spPr>
          <a:xfrm>
            <a:off x="6337784" y="3495999"/>
            <a:ext cx="19430" cy="21347"/>
          </a:xfrm>
          <a:prstGeom prst="rect">
            <a:avLst/>
          </a:prstGeom>
        </p:spPr>
      </p:pic>
      <p:pic>
        <p:nvPicPr>
          <p:cNvPr id="7" name="Image 2" descr="preencoded.png">    </p:cNvPr>
          <p:cNvPicPr>
            <a:picLocks noChangeAspect="1"/>
          </p:cNvPicPr>
          <p:nvPr/>
        </p:nvPicPr>
        <p:blipFill>
          <a:blip r:embed="rId3"/>
          <a:stretch>
            <a:fillRect/>
          </a:stretch>
        </p:blipFill>
        <p:spPr>
          <a:xfrm>
            <a:off x="6233299" y="3414824"/>
            <a:ext cx="89340" cy="103163"/>
          </a:xfrm>
          <a:prstGeom prst="rect">
            <a:avLst/>
          </a:prstGeom>
        </p:spPr>
      </p:pic>
      <p:pic>
        <p:nvPicPr>
          <p:cNvPr id="8" name="Image 3" descr="preencoded.png">    </p:cNvPr>
          <p:cNvPicPr>
            <a:picLocks noChangeAspect="1"/>
          </p:cNvPicPr>
          <p:nvPr/>
        </p:nvPicPr>
        <p:blipFill>
          <a:blip r:embed="rId4"/>
          <a:stretch>
            <a:fillRect/>
          </a:stretch>
        </p:blipFill>
        <p:spPr>
          <a:xfrm>
            <a:off x="6190119" y="3380376"/>
            <a:ext cx="29838" cy="135596"/>
          </a:xfrm>
          <a:prstGeom prst="rect">
            <a:avLst/>
          </a:prstGeom>
        </p:spPr>
      </p:pic>
      <p:pic>
        <p:nvPicPr>
          <p:cNvPr id="9" name="Image 4" descr="preencoded.png">    </p:cNvPr>
          <p:cNvPicPr>
            <a:picLocks noChangeAspect="1"/>
          </p:cNvPicPr>
          <p:nvPr/>
        </p:nvPicPr>
        <p:blipFill>
          <a:blip r:embed="rId5"/>
          <a:stretch>
            <a:fillRect/>
          </a:stretch>
        </p:blipFill>
        <p:spPr>
          <a:xfrm>
            <a:off x="6106612" y="3414824"/>
            <a:ext cx="70605" cy="102980"/>
          </a:xfrm>
          <a:prstGeom prst="rect">
            <a:avLst/>
          </a:prstGeom>
        </p:spPr>
      </p:pic>
      <p:pic>
        <p:nvPicPr>
          <p:cNvPr id="10" name="Image 5" descr="preencoded.png">    </p:cNvPr>
          <p:cNvPicPr>
            <a:picLocks noChangeAspect="1"/>
          </p:cNvPicPr>
          <p:nvPr/>
        </p:nvPicPr>
        <p:blipFill>
          <a:blip r:embed="rId6"/>
          <a:stretch>
            <a:fillRect/>
          </a:stretch>
        </p:blipFill>
        <p:spPr>
          <a:xfrm>
            <a:off x="6022585" y="3414824"/>
            <a:ext cx="70605" cy="102980"/>
          </a:xfrm>
          <a:prstGeom prst="rect">
            <a:avLst/>
          </a:prstGeom>
        </p:spPr>
      </p:pic>
      <p:pic>
        <p:nvPicPr>
          <p:cNvPr id="11" name="Image 6" descr="preencoded.png">    </p:cNvPr>
          <p:cNvPicPr>
            <a:picLocks noChangeAspect="1"/>
          </p:cNvPicPr>
          <p:nvPr/>
        </p:nvPicPr>
        <p:blipFill>
          <a:blip r:embed="rId7"/>
          <a:stretch>
            <a:fillRect/>
          </a:stretch>
        </p:blipFill>
        <p:spPr>
          <a:xfrm>
            <a:off x="5920808" y="3414824"/>
            <a:ext cx="88993" cy="103163"/>
          </a:xfrm>
          <a:prstGeom prst="rect">
            <a:avLst/>
          </a:prstGeom>
        </p:spPr>
      </p:pic>
      <p:pic>
        <p:nvPicPr>
          <p:cNvPr id="12" name="Image 7" descr="preencoded.png">    </p:cNvPr>
          <p:cNvPicPr>
            <a:picLocks noChangeAspect="1"/>
          </p:cNvPicPr>
          <p:nvPr/>
        </p:nvPicPr>
        <p:blipFill>
          <a:blip r:embed="rId8"/>
          <a:stretch>
            <a:fillRect/>
          </a:stretch>
        </p:blipFill>
        <p:spPr>
          <a:xfrm>
            <a:off x="5876662" y="3354814"/>
            <a:ext cx="29838" cy="161158"/>
          </a:xfrm>
          <a:prstGeom prst="rect">
            <a:avLst/>
          </a:prstGeom>
        </p:spPr>
      </p:pic>
      <p:pic>
        <p:nvPicPr>
          <p:cNvPr id="13" name="Image 8" descr="preencoded.png">    </p:cNvPr>
          <p:cNvPicPr>
            <a:picLocks noChangeAspect="1"/>
          </p:cNvPicPr>
          <p:nvPr/>
        </p:nvPicPr>
        <p:blipFill>
          <a:blip r:embed="rId9"/>
          <a:stretch>
            <a:fillRect/>
          </a:stretch>
        </p:blipFill>
        <p:spPr>
          <a:xfrm>
            <a:off x="5739345" y="3374970"/>
            <a:ext cx="122215" cy="143017"/>
          </a:xfrm>
          <a:prstGeom prst="rect">
            <a:avLst/>
          </a:prstGeom>
        </p:spPr>
      </p:pic>
      <p:pic>
        <p:nvPicPr>
          <p:cNvPr id="14" name="Image 9" descr="preencoded.png">    </p:cNvPr>
          <p:cNvPicPr>
            <a:picLocks noChangeAspect="1"/>
          </p:cNvPicPr>
          <p:nvPr/>
        </p:nvPicPr>
        <p:blipFill>
          <a:blip r:embed="rId10"/>
          <a:stretch>
            <a:fillRect/>
          </a:stretch>
        </p:blipFill>
        <p:spPr>
          <a:xfrm>
            <a:off x="5533531" y="3374970"/>
            <a:ext cx="154655" cy="143017"/>
          </a:xfrm>
          <a:prstGeom prst="rect">
            <a:avLst/>
          </a:prstGeom>
        </p:spPr>
      </p:pic>
      <p:pic>
        <p:nvPicPr>
          <p:cNvPr id="15" name="Image 10" descr="preencoded.png">    </p:cNvPr>
          <p:cNvPicPr>
            <a:picLocks noChangeAspect="1"/>
          </p:cNvPicPr>
          <p:nvPr/>
        </p:nvPicPr>
        <p:blipFill>
          <a:blip r:embed="rId11"/>
          <a:stretch>
            <a:fillRect/>
          </a:stretch>
        </p:blipFill>
        <p:spPr>
          <a:xfrm>
            <a:off x="5393779" y="3414824"/>
            <a:ext cx="89340" cy="103163"/>
          </a:xfrm>
          <a:prstGeom prst="rect">
            <a:avLst/>
          </a:prstGeom>
        </p:spPr>
      </p:pic>
      <p:pic>
        <p:nvPicPr>
          <p:cNvPr id="16" name="Image 11" descr="preencoded.png">    </p:cNvPr>
          <p:cNvPicPr>
            <a:picLocks noChangeAspect="1"/>
          </p:cNvPicPr>
          <p:nvPr/>
        </p:nvPicPr>
        <p:blipFill>
          <a:blip r:embed="rId12"/>
          <a:stretch>
            <a:fillRect/>
          </a:stretch>
        </p:blipFill>
        <p:spPr>
          <a:xfrm>
            <a:off x="5349461" y="3354814"/>
            <a:ext cx="29838" cy="161158"/>
          </a:xfrm>
          <a:prstGeom prst="rect">
            <a:avLst/>
          </a:prstGeom>
        </p:spPr>
      </p:pic>
      <p:pic>
        <p:nvPicPr>
          <p:cNvPr id="17" name="Image 12" descr="preencoded.png">    </p:cNvPr>
          <p:cNvPicPr>
            <a:picLocks noChangeAspect="1"/>
          </p:cNvPicPr>
          <p:nvPr/>
        </p:nvPicPr>
        <p:blipFill>
          <a:blip r:embed="rId13"/>
          <a:stretch>
            <a:fillRect/>
          </a:stretch>
        </p:blipFill>
        <p:spPr>
          <a:xfrm>
            <a:off x="5237646" y="3414641"/>
            <a:ext cx="98361" cy="155203"/>
          </a:xfrm>
          <a:prstGeom prst="rect">
            <a:avLst/>
          </a:prstGeom>
        </p:spPr>
      </p:pic>
      <p:pic>
        <p:nvPicPr>
          <p:cNvPr id="18" name="Image 13" descr="preencoded.png">    </p:cNvPr>
          <p:cNvPicPr>
            <a:picLocks noChangeAspect="1"/>
          </p:cNvPicPr>
          <p:nvPr/>
        </p:nvPicPr>
        <p:blipFill>
          <a:blip r:embed="rId14"/>
          <a:stretch>
            <a:fillRect/>
          </a:stretch>
        </p:blipFill>
        <p:spPr>
          <a:xfrm>
            <a:off x="5063207" y="3414641"/>
            <a:ext cx="162895" cy="101331"/>
          </a:xfrm>
          <a:prstGeom prst="rect">
            <a:avLst/>
          </a:prstGeom>
        </p:spPr>
      </p:pic>
      <p:pic>
        <p:nvPicPr>
          <p:cNvPr id="19" name="Image 14" descr="preencoded.png">    </p:cNvPr>
          <p:cNvPicPr>
            <a:picLocks noChangeAspect="1"/>
          </p:cNvPicPr>
          <p:nvPr/>
        </p:nvPicPr>
        <p:blipFill>
          <a:blip r:embed="rId15"/>
          <a:stretch>
            <a:fillRect/>
          </a:stretch>
        </p:blipFill>
        <p:spPr>
          <a:xfrm>
            <a:off x="5020722" y="3380376"/>
            <a:ext cx="29838" cy="135596"/>
          </a:xfrm>
          <a:prstGeom prst="rect">
            <a:avLst/>
          </a:prstGeom>
        </p:spPr>
      </p:pic>
      <p:pic>
        <p:nvPicPr>
          <p:cNvPr id="20" name="Image 15" descr="preencoded.png">    </p:cNvPr>
          <p:cNvPicPr>
            <a:picLocks noChangeAspect="1"/>
          </p:cNvPicPr>
          <p:nvPr/>
        </p:nvPicPr>
        <p:blipFill>
          <a:blip r:embed="rId16"/>
          <a:stretch>
            <a:fillRect/>
          </a:stretch>
        </p:blipFill>
        <p:spPr>
          <a:xfrm>
            <a:off x="4918154" y="3374970"/>
            <a:ext cx="90468" cy="143017"/>
          </a:xfrm>
          <a:prstGeom prst="rect">
            <a:avLst/>
          </a:prstGeom>
        </p:spPr>
      </p:pic>
      <p:pic>
        <p:nvPicPr>
          <p:cNvPr id="21" name="Image 16" descr="preencoded.png">    </p:cNvPr>
          <p:cNvPicPr>
            <a:picLocks noChangeAspect="1"/>
          </p:cNvPicPr>
          <p:nvPr/>
        </p:nvPicPr>
        <p:blipFill>
          <a:blip r:embed="rId17"/>
          <a:stretch>
            <a:fillRect/>
          </a:stretch>
        </p:blipFill>
        <p:spPr>
          <a:xfrm>
            <a:off x="4836611" y="3495999"/>
            <a:ext cx="23004" cy="47092"/>
          </a:xfrm>
          <a:prstGeom prst="rect">
            <a:avLst/>
          </a:prstGeom>
        </p:spPr>
      </p:pic>
      <p:pic>
        <p:nvPicPr>
          <p:cNvPr id="22" name="Image 17" descr="preencoded.png">    </p:cNvPr>
          <p:cNvPicPr>
            <a:picLocks noChangeAspect="1"/>
          </p:cNvPicPr>
          <p:nvPr/>
        </p:nvPicPr>
        <p:blipFill>
          <a:blip r:embed="rId18"/>
          <a:stretch>
            <a:fillRect/>
          </a:stretch>
        </p:blipFill>
        <p:spPr>
          <a:xfrm>
            <a:off x="4722000" y="3414641"/>
            <a:ext cx="99663" cy="101331"/>
          </a:xfrm>
          <a:prstGeom prst="rect">
            <a:avLst/>
          </a:prstGeom>
        </p:spPr>
      </p:pic>
      <p:pic>
        <p:nvPicPr>
          <p:cNvPr id="23" name="Image 18" descr="preencoded.png">    </p:cNvPr>
          <p:cNvPicPr>
            <a:picLocks noChangeAspect="1"/>
          </p:cNvPicPr>
          <p:nvPr/>
        </p:nvPicPr>
        <p:blipFill>
          <a:blip r:embed="rId19"/>
          <a:stretch>
            <a:fillRect/>
          </a:stretch>
        </p:blipFill>
        <p:spPr>
          <a:xfrm>
            <a:off x="4642693" y="3414641"/>
            <a:ext cx="69824" cy="101331"/>
          </a:xfrm>
          <a:prstGeom prst="rect">
            <a:avLst/>
          </a:prstGeom>
        </p:spPr>
      </p:pic>
      <p:pic>
        <p:nvPicPr>
          <p:cNvPr id="24" name="Image 19" descr="preencoded.png">    </p:cNvPr>
          <p:cNvPicPr>
            <a:picLocks noChangeAspect="1"/>
          </p:cNvPicPr>
          <p:nvPr/>
        </p:nvPicPr>
        <p:blipFill>
          <a:blip r:embed="rId20"/>
          <a:stretch>
            <a:fillRect/>
          </a:stretch>
        </p:blipFill>
        <p:spPr>
          <a:xfrm>
            <a:off x="4541987" y="3414824"/>
            <a:ext cx="89340" cy="103163"/>
          </a:xfrm>
          <a:prstGeom prst="rect">
            <a:avLst/>
          </a:prstGeom>
        </p:spPr>
      </p:pic>
      <p:pic>
        <p:nvPicPr>
          <p:cNvPr id="25" name="Image 20" descr="preencoded.png">    </p:cNvPr>
          <p:cNvPicPr>
            <a:picLocks noChangeAspect="1"/>
          </p:cNvPicPr>
          <p:nvPr/>
        </p:nvPicPr>
        <p:blipFill>
          <a:blip r:embed="rId21"/>
          <a:stretch>
            <a:fillRect/>
          </a:stretch>
        </p:blipFill>
        <p:spPr>
          <a:xfrm>
            <a:off x="4432469" y="3354814"/>
            <a:ext cx="98448" cy="163362"/>
          </a:xfrm>
          <a:prstGeom prst="rect">
            <a:avLst/>
          </a:prstGeom>
        </p:spPr>
      </p:pic>
      <p:pic>
        <p:nvPicPr>
          <p:cNvPr id="26" name="Image 21" descr="preencoded.png">    </p:cNvPr>
          <p:cNvPicPr>
            <a:picLocks noChangeAspect="1"/>
          </p:cNvPicPr>
          <p:nvPr/>
        </p:nvPicPr>
        <p:blipFill>
          <a:blip r:embed="rId22"/>
          <a:stretch>
            <a:fillRect/>
          </a:stretch>
        </p:blipFill>
        <p:spPr>
          <a:xfrm>
            <a:off x="4320685" y="3414824"/>
            <a:ext cx="98795" cy="103163"/>
          </a:xfrm>
          <a:prstGeom prst="rect">
            <a:avLst/>
          </a:prstGeom>
        </p:spPr>
      </p:pic>
      <p:pic>
        <p:nvPicPr>
          <p:cNvPr id="27" name="Image 22" descr="preencoded.png">    </p:cNvPr>
          <p:cNvPicPr>
            <a:picLocks noChangeAspect="1"/>
          </p:cNvPicPr>
          <p:nvPr/>
        </p:nvPicPr>
        <p:blipFill>
          <a:blip r:embed="rId23"/>
          <a:stretch>
            <a:fillRect/>
          </a:stretch>
        </p:blipFill>
        <p:spPr>
          <a:xfrm>
            <a:off x="4163035" y="3376344"/>
            <a:ext cx="141818" cy="139628"/>
          </a:xfrm>
          <a:prstGeom prst="rect">
            <a:avLst/>
          </a:prstGeom>
        </p:spPr>
      </p:pic>
      <p:pic>
        <p:nvPicPr>
          <p:cNvPr id="28" name="Image 23" descr="preencoded.png">    </p:cNvPr>
          <p:cNvPicPr>
            <a:picLocks noChangeAspect="1"/>
          </p:cNvPicPr>
          <p:nvPr/>
        </p:nvPicPr>
        <p:blipFill>
          <a:blip r:embed="rId24"/>
          <a:stretch>
            <a:fillRect/>
          </a:stretch>
        </p:blipFill>
        <p:spPr>
          <a:xfrm>
            <a:off x="6242463" y="2821845"/>
            <a:ext cx="171395" cy="439863"/>
          </a:xfrm>
          <a:prstGeom prst="rect">
            <a:avLst/>
          </a:prstGeom>
        </p:spPr>
      </p:pic>
      <p:pic>
        <p:nvPicPr>
          <p:cNvPr id="29" name="Image 24" descr="preencoded.png">    </p:cNvPr>
          <p:cNvPicPr>
            <a:picLocks noChangeAspect="1"/>
          </p:cNvPicPr>
          <p:nvPr/>
        </p:nvPicPr>
        <p:blipFill>
          <a:blip r:embed="rId25"/>
          <a:stretch>
            <a:fillRect/>
          </a:stretch>
        </p:blipFill>
        <p:spPr>
          <a:xfrm>
            <a:off x="6010484" y="2821845"/>
            <a:ext cx="199932" cy="439863"/>
          </a:xfrm>
          <a:prstGeom prst="rect">
            <a:avLst/>
          </a:prstGeom>
        </p:spPr>
      </p:pic>
      <p:pic>
        <p:nvPicPr>
          <p:cNvPr id="30" name="Image 25" descr="preencoded.png">    </p:cNvPr>
          <p:cNvPicPr>
            <a:picLocks noChangeAspect="1"/>
          </p:cNvPicPr>
          <p:nvPr/>
        </p:nvPicPr>
        <p:blipFill>
          <a:blip r:embed="rId26"/>
          <a:stretch>
            <a:fillRect/>
          </a:stretch>
        </p:blipFill>
        <p:spPr>
          <a:xfrm>
            <a:off x="5763618" y="2821845"/>
            <a:ext cx="226647" cy="439863"/>
          </a:xfrm>
          <a:prstGeom prst="rect">
            <a:avLst/>
          </a:prstGeom>
        </p:spPr>
      </p:pic>
      <p:pic>
        <p:nvPicPr>
          <p:cNvPr id="31" name="Image 26" descr="preencoded.png">    </p:cNvPr>
          <p:cNvPicPr>
            <a:picLocks noChangeAspect="1"/>
          </p:cNvPicPr>
          <p:nvPr/>
        </p:nvPicPr>
        <p:blipFill>
          <a:blip r:embed="rId27"/>
          <a:stretch>
            <a:fillRect/>
          </a:stretch>
        </p:blipFill>
        <p:spPr>
          <a:xfrm>
            <a:off x="5566129" y="2821845"/>
            <a:ext cx="199932" cy="439863"/>
          </a:xfrm>
          <a:prstGeom prst="rect">
            <a:avLst/>
          </a:prstGeom>
        </p:spPr>
      </p:pic>
      <p:pic>
        <p:nvPicPr>
          <p:cNvPr id="32" name="Image 27" descr="preencoded.png">    </p:cNvPr>
          <p:cNvPicPr>
            <a:picLocks noChangeAspect="1"/>
          </p:cNvPicPr>
          <p:nvPr/>
        </p:nvPicPr>
        <p:blipFill>
          <a:blip r:embed="rId28"/>
          <a:stretch>
            <a:fillRect/>
          </a:stretch>
        </p:blipFill>
        <p:spPr>
          <a:xfrm>
            <a:off x="5354384" y="2817448"/>
            <a:ext cx="187355" cy="448658"/>
          </a:xfrm>
          <a:prstGeom prst="rect">
            <a:avLst/>
          </a:prstGeom>
        </p:spPr>
      </p:pic>
      <p:pic>
        <p:nvPicPr>
          <p:cNvPr id="33" name="Image 28" descr="preencoded.png">    </p:cNvPr>
          <p:cNvPicPr>
            <a:picLocks noChangeAspect="1"/>
          </p:cNvPicPr>
          <p:nvPr/>
        </p:nvPicPr>
        <p:blipFill>
          <a:blip r:embed="rId29"/>
          <a:stretch>
            <a:fillRect/>
          </a:stretch>
        </p:blipFill>
        <p:spPr>
          <a:xfrm>
            <a:off x="5146742" y="2821845"/>
            <a:ext cx="171395" cy="439863"/>
          </a:xfrm>
          <a:prstGeom prst="rect">
            <a:avLst/>
          </a:prstGeom>
        </p:spPr>
      </p:pic>
      <p:pic>
        <p:nvPicPr>
          <p:cNvPr id="34" name="Image 29" descr="preencoded.png">    </p:cNvPr>
          <p:cNvPicPr>
            <a:picLocks noChangeAspect="1"/>
          </p:cNvPicPr>
          <p:nvPr/>
        </p:nvPicPr>
        <p:blipFill>
          <a:blip r:embed="rId30"/>
          <a:stretch>
            <a:fillRect/>
          </a:stretch>
        </p:blipFill>
        <p:spPr>
          <a:xfrm>
            <a:off x="4854073" y="2821845"/>
            <a:ext cx="165410" cy="439863"/>
          </a:xfrm>
          <a:prstGeom prst="rect">
            <a:avLst/>
          </a:prstGeom>
        </p:spPr>
      </p:pic>
      <p:pic>
        <p:nvPicPr>
          <p:cNvPr id="35" name="Image 30" descr="preencoded.png">    </p:cNvPr>
          <p:cNvPicPr>
            <a:picLocks noChangeAspect="1"/>
          </p:cNvPicPr>
          <p:nvPr/>
        </p:nvPicPr>
        <p:blipFill>
          <a:blip r:embed="rId31"/>
          <a:stretch>
            <a:fillRect/>
          </a:stretch>
        </p:blipFill>
        <p:spPr>
          <a:xfrm>
            <a:off x="4591160" y="2821845"/>
            <a:ext cx="226647" cy="439863"/>
          </a:xfrm>
          <a:prstGeom prst="rect">
            <a:avLst/>
          </a:prstGeom>
        </p:spPr>
      </p:pic>
      <p:pic>
        <p:nvPicPr>
          <p:cNvPr id="36" name="Image 31" descr="preencoded.png">    </p:cNvPr>
          <p:cNvPicPr>
            <a:picLocks noChangeAspect="1"/>
          </p:cNvPicPr>
          <p:nvPr/>
        </p:nvPicPr>
        <p:blipFill>
          <a:blip r:embed="rId32"/>
          <a:stretch>
            <a:fillRect/>
          </a:stretch>
        </p:blipFill>
        <p:spPr>
          <a:xfrm>
            <a:off x="4388895" y="2821845"/>
            <a:ext cx="171395" cy="439863"/>
          </a:xfrm>
          <a:prstGeom prst="rect">
            <a:avLst/>
          </a:prstGeom>
        </p:spPr>
      </p:pic>
      <p:pic>
        <p:nvPicPr>
          <p:cNvPr id="37" name="Image 32" descr="preencoded.png">    </p:cNvPr>
          <p:cNvPicPr>
            <a:picLocks noChangeAspect="1"/>
          </p:cNvPicPr>
          <p:nvPr/>
        </p:nvPicPr>
        <p:blipFill>
          <a:blip r:embed="rId33"/>
          <a:stretch>
            <a:fillRect/>
          </a:stretch>
        </p:blipFill>
        <p:spPr>
          <a:xfrm>
            <a:off x="4154521" y="2821845"/>
            <a:ext cx="194554" cy="439863"/>
          </a:xfrm>
          <a:prstGeom prst="rect">
            <a:avLst/>
          </a:prstGeom>
        </p:spPr>
      </p:pic>
      <p:pic>
        <p:nvPicPr>
          <p:cNvPr id="38" name="Image 33" descr="preencoded.png">    </p:cNvPr>
          <p:cNvPicPr>
            <a:picLocks noChangeAspect="1"/>
          </p:cNvPicPr>
          <p:nvPr/>
        </p:nvPicPr>
        <p:blipFill>
          <a:blip r:embed="rId34"/>
          <a:stretch>
            <a:fillRect/>
          </a:stretch>
        </p:blipFill>
        <p:spPr>
          <a:xfrm>
            <a:off x="5583970" y="2200053"/>
            <a:ext cx="207044" cy="444261"/>
          </a:xfrm>
          <a:prstGeom prst="rect">
            <a:avLst/>
          </a:prstGeom>
        </p:spPr>
      </p:pic>
      <p:pic>
        <p:nvPicPr>
          <p:cNvPr id="39" name="Image 34" descr="preencoded.png">    </p:cNvPr>
          <p:cNvPicPr>
            <a:picLocks noChangeAspect="1"/>
          </p:cNvPicPr>
          <p:nvPr/>
        </p:nvPicPr>
        <p:blipFill>
          <a:blip r:embed="rId35"/>
          <a:stretch>
            <a:fillRect/>
          </a:stretch>
        </p:blipFill>
        <p:spPr>
          <a:xfrm>
            <a:off x="5290695" y="2200053"/>
            <a:ext cx="165410" cy="439863"/>
          </a:xfrm>
          <a:prstGeom prst="rect">
            <a:avLst/>
          </a:prstGeom>
        </p:spPr>
      </p:pic>
      <p:pic>
        <p:nvPicPr>
          <p:cNvPr id="40" name="Image 35" descr="preencoded.png">    </p:cNvPr>
          <p:cNvPicPr>
            <a:picLocks noChangeAspect="1"/>
          </p:cNvPicPr>
          <p:nvPr/>
        </p:nvPicPr>
        <p:blipFill>
          <a:blip r:embed="rId36"/>
          <a:stretch>
            <a:fillRect/>
          </a:stretch>
        </p:blipFill>
        <p:spPr>
          <a:xfrm>
            <a:off x="5027781" y="2200053"/>
            <a:ext cx="226647" cy="439863"/>
          </a:xfrm>
          <a:prstGeom prst="rect">
            <a:avLst/>
          </a:prstGeom>
        </p:spPr>
      </p:pic>
      <p:pic>
        <p:nvPicPr>
          <p:cNvPr id="41" name="Image 36" descr="preencoded.png">    </p:cNvPr>
          <p:cNvPicPr>
            <a:picLocks noChangeAspect="1"/>
          </p:cNvPicPr>
          <p:nvPr/>
        </p:nvPicPr>
        <p:blipFill>
          <a:blip r:embed="rId37"/>
          <a:stretch>
            <a:fillRect/>
          </a:stretch>
        </p:blipFill>
        <p:spPr>
          <a:xfrm>
            <a:off x="4830292" y="2200053"/>
            <a:ext cx="199932" cy="439863"/>
          </a:xfrm>
          <a:prstGeom prst="rect">
            <a:avLst/>
          </a:prstGeom>
        </p:spPr>
      </p:pic>
      <p:pic>
        <p:nvPicPr>
          <p:cNvPr id="42" name="Image 37" descr="preencoded.png">    </p:cNvPr>
          <p:cNvPicPr>
            <a:picLocks noChangeAspect="1"/>
          </p:cNvPicPr>
          <p:nvPr/>
        </p:nvPicPr>
        <p:blipFill>
          <a:blip r:embed="rId38"/>
          <a:stretch>
            <a:fillRect/>
          </a:stretch>
        </p:blipFill>
        <p:spPr>
          <a:xfrm>
            <a:off x="4602523" y="2200053"/>
            <a:ext cx="196289" cy="439863"/>
          </a:xfrm>
          <a:prstGeom prst="rect">
            <a:avLst/>
          </a:prstGeom>
        </p:spPr>
      </p:pic>
      <p:pic>
        <p:nvPicPr>
          <p:cNvPr id="43" name="Image 38" descr="preencoded.png">    </p:cNvPr>
          <p:cNvPicPr>
            <a:picLocks noChangeAspect="1"/>
          </p:cNvPicPr>
          <p:nvPr/>
        </p:nvPicPr>
        <p:blipFill>
          <a:blip r:embed="rId39"/>
          <a:stretch>
            <a:fillRect/>
          </a:stretch>
        </p:blipFill>
        <p:spPr>
          <a:xfrm>
            <a:off x="4388895" y="2200053"/>
            <a:ext cx="171395" cy="439863"/>
          </a:xfrm>
          <a:prstGeom prst="rect">
            <a:avLst/>
          </a:prstGeom>
        </p:spPr>
      </p:pic>
      <p:pic>
        <p:nvPicPr>
          <p:cNvPr id="44" name="Image 39" descr="preencoded.png">    </p:cNvPr>
          <p:cNvPicPr>
            <a:picLocks noChangeAspect="1"/>
          </p:cNvPicPr>
          <p:nvPr/>
        </p:nvPicPr>
        <p:blipFill>
          <a:blip r:embed="rId40"/>
          <a:stretch>
            <a:fillRect/>
          </a:stretch>
        </p:blipFill>
        <p:spPr>
          <a:xfrm>
            <a:off x="4154521" y="2200053"/>
            <a:ext cx="194554" cy="439863"/>
          </a:xfrm>
          <a:prstGeom prst="rect">
            <a:avLst/>
          </a:prstGeom>
        </p:spPr>
      </p:pic>
      <p:pic>
        <p:nvPicPr>
          <p:cNvPr id="45" name="Image 40" descr="preencoded.png">    </p:cNvPr>
          <p:cNvPicPr>
            <a:picLocks noChangeAspect="1"/>
          </p:cNvPicPr>
          <p:nvPr/>
        </p:nvPicPr>
        <p:blipFill>
          <a:blip r:embed="rId41"/>
          <a:stretch>
            <a:fillRect/>
          </a:stretch>
        </p:blipFill>
        <p:spPr>
          <a:xfrm>
            <a:off x="5790376" y="1578261"/>
            <a:ext cx="171395" cy="439863"/>
          </a:xfrm>
          <a:prstGeom prst="rect">
            <a:avLst/>
          </a:prstGeom>
        </p:spPr>
      </p:pic>
      <p:pic>
        <p:nvPicPr>
          <p:cNvPr id="46" name="Image 41" descr="preencoded.png">    </p:cNvPr>
          <p:cNvPicPr>
            <a:picLocks noChangeAspect="1"/>
          </p:cNvPicPr>
          <p:nvPr/>
        </p:nvPicPr>
        <p:blipFill>
          <a:blip r:embed="rId42"/>
          <a:stretch>
            <a:fillRect/>
          </a:stretch>
        </p:blipFill>
        <p:spPr>
          <a:xfrm>
            <a:off x="5478746" y="1578261"/>
            <a:ext cx="264118" cy="439863"/>
          </a:xfrm>
          <a:prstGeom prst="rect">
            <a:avLst/>
          </a:prstGeom>
        </p:spPr>
      </p:pic>
      <p:pic>
        <p:nvPicPr>
          <p:cNvPr id="47" name="Image 42" descr="preencoded.png">    </p:cNvPr>
          <p:cNvPicPr>
            <a:picLocks noChangeAspect="1"/>
          </p:cNvPicPr>
          <p:nvPr/>
        </p:nvPicPr>
        <p:blipFill>
          <a:blip r:embed="rId43"/>
          <a:stretch>
            <a:fillRect/>
          </a:stretch>
        </p:blipFill>
        <p:spPr>
          <a:xfrm>
            <a:off x="5244311" y="1573864"/>
            <a:ext cx="190998" cy="448658"/>
          </a:xfrm>
          <a:prstGeom prst="rect">
            <a:avLst/>
          </a:prstGeom>
        </p:spPr>
      </p:pic>
      <p:pic>
        <p:nvPicPr>
          <p:cNvPr id="48" name="Image 43" descr="preencoded.png">    </p:cNvPr>
          <p:cNvPicPr>
            <a:picLocks noChangeAspect="1"/>
          </p:cNvPicPr>
          <p:nvPr/>
        </p:nvPicPr>
        <p:blipFill>
          <a:blip r:embed="rId44"/>
          <a:stretch>
            <a:fillRect/>
          </a:stretch>
        </p:blipFill>
        <p:spPr>
          <a:xfrm>
            <a:off x="5005166" y="1578261"/>
            <a:ext cx="195161" cy="439863"/>
          </a:xfrm>
          <a:prstGeom prst="rect">
            <a:avLst/>
          </a:prstGeom>
        </p:spPr>
      </p:pic>
      <p:pic>
        <p:nvPicPr>
          <p:cNvPr id="49" name="Image 44" descr="preencoded.png">    </p:cNvPr>
          <p:cNvPicPr>
            <a:picLocks noChangeAspect="1"/>
          </p:cNvPicPr>
          <p:nvPr/>
        </p:nvPicPr>
        <p:blipFill>
          <a:blip r:embed="rId45"/>
          <a:stretch>
            <a:fillRect/>
          </a:stretch>
        </p:blipFill>
        <p:spPr>
          <a:xfrm>
            <a:off x="4683361" y="1573864"/>
            <a:ext cx="187441" cy="448658"/>
          </a:xfrm>
          <a:prstGeom prst="rect">
            <a:avLst/>
          </a:prstGeom>
        </p:spPr>
      </p:pic>
      <p:pic>
        <p:nvPicPr>
          <p:cNvPr id="50" name="Image 45" descr="preencoded.png">    </p:cNvPr>
          <p:cNvPicPr>
            <a:picLocks noChangeAspect="1"/>
          </p:cNvPicPr>
          <p:nvPr/>
        </p:nvPicPr>
        <p:blipFill>
          <a:blip r:embed="rId46"/>
          <a:stretch>
            <a:fillRect/>
          </a:stretch>
        </p:blipFill>
        <p:spPr>
          <a:xfrm>
            <a:off x="4459126" y="1573864"/>
            <a:ext cx="187355" cy="448658"/>
          </a:xfrm>
          <a:prstGeom prst="rect">
            <a:avLst/>
          </a:prstGeom>
        </p:spPr>
      </p:pic>
      <p:pic>
        <p:nvPicPr>
          <p:cNvPr id="51" name="Image 46" descr="preencoded.png">    </p:cNvPr>
          <p:cNvPicPr>
            <a:picLocks noChangeAspect="1"/>
          </p:cNvPicPr>
          <p:nvPr/>
        </p:nvPicPr>
        <p:blipFill>
          <a:blip r:embed="rId47"/>
          <a:stretch>
            <a:fillRect/>
          </a:stretch>
        </p:blipFill>
        <p:spPr>
          <a:xfrm>
            <a:off x="4154001" y="1578261"/>
            <a:ext cx="264118" cy="439863"/>
          </a:xfrm>
          <a:prstGeom prst="rect">
            <a:avLst/>
          </a:prstGeom>
        </p:spPr>
      </p:pic>
      <p:pic>
        <p:nvPicPr>
          <p:cNvPr id="52" name="Image 47" descr="preencoded.png">    </p:cNvPr>
          <p:cNvPicPr>
            <a:picLocks noChangeAspect="1"/>
          </p:cNvPicPr>
          <p:nvPr/>
        </p:nvPicPr>
        <p:blipFill>
          <a:blip r:embed="rId48"/>
          <a:stretch>
            <a:fillRect/>
          </a:stretch>
        </p:blipFill>
        <p:spPr>
          <a:xfrm>
            <a:off x="3632900" y="3234576"/>
            <a:ext cx="37072" cy="48324"/>
          </a:xfrm>
          <a:prstGeom prst="rect">
            <a:avLst/>
          </a:prstGeom>
        </p:spPr>
      </p:pic>
      <p:pic>
        <p:nvPicPr>
          <p:cNvPr id="53" name="Image 48" descr="preencoded.png">    </p:cNvPr>
          <p:cNvPicPr>
            <a:picLocks noChangeAspect="1"/>
          </p:cNvPicPr>
          <p:nvPr/>
        </p:nvPicPr>
        <p:blipFill>
          <a:blip r:embed="rId49"/>
          <a:stretch>
            <a:fillRect/>
          </a:stretch>
        </p:blipFill>
        <p:spPr>
          <a:xfrm>
            <a:off x="3568450" y="3234576"/>
            <a:ext cx="37072" cy="48324"/>
          </a:xfrm>
          <a:prstGeom prst="rect">
            <a:avLst/>
          </a:prstGeom>
        </p:spPr>
      </p:pic>
      <p:pic>
        <p:nvPicPr>
          <p:cNvPr id="54" name="Image 49" descr="preencoded.png">    </p:cNvPr>
          <p:cNvPicPr>
            <a:picLocks noChangeAspect="1"/>
          </p:cNvPicPr>
          <p:nvPr/>
        </p:nvPicPr>
        <p:blipFill>
          <a:blip r:embed="rId50"/>
          <a:stretch>
            <a:fillRect/>
          </a:stretch>
        </p:blipFill>
        <p:spPr>
          <a:xfrm>
            <a:off x="3530622" y="3274708"/>
            <a:ext cx="8175" cy="8008"/>
          </a:xfrm>
          <a:prstGeom prst="rect">
            <a:avLst/>
          </a:prstGeom>
        </p:spPr>
      </p:pic>
      <p:pic>
        <p:nvPicPr>
          <p:cNvPr id="55" name="Image 50" descr="preencoded.png">    </p:cNvPr>
          <p:cNvPicPr>
            <a:picLocks noChangeAspect="1"/>
          </p:cNvPicPr>
          <p:nvPr/>
        </p:nvPicPr>
        <p:blipFill>
          <a:blip r:embed="rId51"/>
          <a:stretch>
            <a:fillRect/>
          </a:stretch>
        </p:blipFill>
        <p:spPr>
          <a:xfrm>
            <a:off x="3442461" y="3246266"/>
            <a:ext cx="58840" cy="36082"/>
          </a:xfrm>
          <a:prstGeom prst="rect">
            <a:avLst/>
          </a:prstGeom>
        </p:spPr>
      </p:pic>
      <p:pic>
        <p:nvPicPr>
          <p:cNvPr id="56" name="Image 51" descr="preencoded.png">    </p:cNvPr>
          <p:cNvPicPr>
            <a:picLocks noChangeAspect="1"/>
          </p:cNvPicPr>
          <p:nvPr/>
        </p:nvPicPr>
        <p:blipFill>
          <a:blip r:embed="rId52"/>
          <a:stretch>
            <a:fillRect/>
          </a:stretch>
        </p:blipFill>
        <p:spPr>
          <a:xfrm>
            <a:off x="3375850" y="3246358"/>
            <a:ext cx="36977" cy="36542"/>
          </a:xfrm>
          <a:prstGeom prst="rect">
            <a:avLst/>
          </a:prstGeom>
        </p:spPr>
      </p:pic>
      <p:pic>
        <p:nvPicPr>
          <p:cNvPr id="57" name="Image 52" descr="preencoded.png">    </p:cNvPr>
          <p:cNvPicPr>
            <a:picLocks noChangeAspect="1"/>
          </p:cNvPicPr>
          <p:nvPr/>
        </p:nvPicPr>
        <p:blipFill>
          <a:blip r:embed="rId53"/>
          <a:stretch>
            <a:fillRect/>
          </a:stretch>
        </p:blipFill>
        <p:spPr>
          <a:xfrm>
            <a:off x="3313723" y="3246358"/>
            <a:ext cx="34696" cy="36542"/>
          </a:xfrm>
          <a:prstGeom prst="rect">
            <a:avLst/>
          </a:prstGeom>
        </p:spPr>
      </p:pic>
      <p:pic>
        <p:nvPicPr>
          <p:cNvPr id="58" name="Image 53" descr="preencoded.png">    </p:cNvPr>
          <p:cNvPicPr>
            <a:picLocks noChangeAspect="1"/>
          </p:cNvPicPr>
          <p:nvPr/>
        </p:nvPicPr>
        <p:blipFill>
          <a:blip r:embed="rId54"/>
          <a:stretch>
            <a:fillRect/>
          </a:stretch>
        </p:blipFill>
        <p:spPr>
          <a:xfrm>
            <a:off x="3278176" y="3274708"/>
            <a:ext cx="8175" cy="8008"/>
          </a:xfrm>
          <a:prstGeom prst="rect">
            <a:avLst/>
          </a:prstGeom>
        </p:spPr>
      </p:pic>
      <p:pic>
        <p:nvPicPr>
          <p:cNvPr id="59" name="Image 54" descr="preencoded.png">    </p:cNvPr>
          <p:cNvPicPr>
            <a:picLocks noChangeAspect="1"/>
          </p:cNvPicPr>
          <p:nvPr/>
        </p:nvPicPr>
        <p:blipFill>
          <a:blip r:embed="rId55"/>
          <a:stretch>
            <a:fillRect/>
          </a:stretch>
        </p:blipFill>
        <p:spPr>
          <a:xfrm>
            <a:off x="3215086" y="3246358"/>
            <a:ext cx="35646" cy="36542"/>
          </a:xfrm>
          <a:prstGeom prst="rect">
            <a:avLst/>
          </a:prstGeom>
        </p:spPr>
      </p:pic>
      <p:pic>
        <p:nvPicPr>
          <p:cNvPr id="60" name="Image 55" descr="preencoded.png">    </p:cNvPr>
          <p:cNvPicPr>
            <a:picLocks noChangeAspect="1"/>
          </p:cNvPicPr>
          <p:nvPr/>
        </p:nvPicPr>
        <p:blipFill>
          <a:blip r:embed="rId56"/>
          <a:stretch>
            <a:fillRect/>
          </a:stretch>
        </p:blipFill>
        <p:spPr>
          <a:xfrm>
            <a:off x="3127020" y="3246266"/>
            <a:ext cx="58840" cy="36082"/>
          </a:xfrm>
          <a:prstGeom prst="rect">
            <a:avLst/>
          </a:prstGeom>
        </p:spPr>
      </p:pic>
      <p:pic>
        <p:nvPicPr>
          <p:cNvPr id="61" name="Image 56" descr="preencoded.png">    </p:cNvPr>
          <p:cNvPicPr>
            <a:picLocks noChangeAspect="1"/>
          </p:cNvPicPr>
          <p:nvPr/>
        </p:nvPicPr>
        <p:blipFill>
          <a:blip r:embed="rId57"/>
          <a:stretch>
            <a:fillRect/>
          </a:stretch>
        </p:blipFill>
        <p:spPr>
          <a:xfrm>
            <a:off x="3060409" y="3246358"/>
            <a:ext cx="36977" cy="36542"/>
          </a:xfrm>
          <a:prstGeom prst="rect">
            <a:avLst/>
          </a:prstGeom>
        </p:spPr>
      </p:pic>
      <p:pic>
        <p:nvPicPr>
          <p:cNvPr id="62" name="Image 57" descr="preencoded.png">    </p:cNvPr>
          <p:cNvPicPr>
            <a:picLocks noChangeAspect="1"/>
          </p:cNvPicPr>
          <p:nvPr/>
        </p:nvPicPr>
        <p:blipFill>
          <a:blip r:embed="rId58"/>
          <a:stretch>
            <a:fillRect/>
          </a:stretch>
        </p:blipFill>
        <p:spPr>
          <a:xfrm>
            <a:off x="2998362" y="3234576"/>
            <a:ext cx="32795" cy="47772"/>
          </a:xfrm>
          <a:prstGeom prst="rect">
            <a:avLst/>
          </a:prstGeom>
        </p:spPr>
      </p:pic>
      <p:pic>
        <p:nvPicPr>
          <p:cNvPr id="63" name="Image 58" descr="preencoded.png">    </p:cNvPr>
          <p:cNvPicPr>
            <a:picLocks noChangeAspect="1"/>
          </p:cNvPicPr>
          <p:nvPr/>
        </p:nvPicPr>
        <p:blipFill>
          <a:blip r:embed="rId59"/>
          <a:stretch>
            <a:fillRect/>
          </a:stretch>
        </p:blipFill>
        <p:spPr>
          <a:xfrm>
            <a:off x="2933953" y="3246358"/>
            <a:ext cx="34696" cy="36542"/>
          </a:xfrm>
          <a:prstGeom prst="rect">
            <a:avLst/>
          </a:prstGeom>
        </p:spPr>
      </p:pic>
      <p:pic>
        <p:nvPicPr>
          <p:cNvPr id="64" name="Image 59" descr="preencoded.png">    </p:cNvPr>
          <p:cNvPicPr>
            <a:picLocks noChangeAspect="1"/>
          </p:cNvPicPr>
          <p:nvPr/>
        </p:nvPicPr>
        <p:blipFill>
          <a:blip r:embed="rId60"/>
          <a:stretch>
            <a:fillRect/>
          </a:stretch>
        </p:blipFill>
        <p:spPr>
          <a:xfrm>
            <a:off x="2877781" y="3246358"/>
            <a:ext cx="28327" cy="36542"/>
          </a:xfrm>
          <a:prstGeom prst="rect">
            <a:avLst/>
          </a:prstGeom>
        </p:spPr>
      </p:pic>
      <p:pic>
        <p:nvPicPr>
          <p:cNvPr id="65" name="Image 60" descr="preencoded.png">    </p:cNvPr>
          <p:cNvPicPr>
            <a:picLocks noChangeAspect="1"/>
          </p:cNvPicPr>
          <p:nvPr/>
        </p:nvPicPr>
        <p:blipFill>
          <a:blip r:embed="rId61"/>
          <a:stretch>
            <a:fillRect/>
          </a:stretch>
        </p:blipFill>
        <p:spPr>
          <a:xfrm>
            <a:off x="2789430" y="3246266"/>
            <a:ext cx="58840" cy="36082"/>
          </a:xfrm>
          <a:prstGeom prst="rect">
            <a:avLst/>
          </a:prstGeom>
        </p:spPr>
      </p:pic>
      <p:pic>
        <p:nvPicPr>
          <p:cNvPr id="66" name="Image 61" descr="preencoded.png">    </p:cNvPr>
          <p:cNvPicPr>
            <a:picLocks noChangeAspect="1"/>
          </p:cNvPicPr>
          <p:nvPr/>
        </p:nvPicPr>
        <p:blipFill>
          <a:blip r:embed="rId62"/>
          <a:stretch>
            <a:fillRect/>
          </a:stretch>
        </p:blipFill>
        <p:spPr>
          <a:xfrm>
            <a:off x="2751602" y="3274708"/>
            <a:ext cx="8175" cy="8008"/>
          </a:xfrm>
          <a:prstGeom prst="rect">
            <a:avLst/>
          </a:prstGeom>
        </p:spPr>
      </p:pic>
      <p:pic>
        <p:nvPicPr>
          <p:cNvPr id="67" name="Image 62" descr="preencoded.png">    </p:cNvPr>
          <p:cNvPicPr>
            <a:picLocks noChangeAspect="1"/>
          </p:cNvPicPr>
          <p:nvPr/>
        </p:nvPicPr>
        <p:blipFill>
          <a:blip r:embed="rId63"/>
          <a:stretch>
            <a:fillRect/>
          </a:stretch>
        </p:blipFill>
        <p:spPr>
          <a:xfrm>
            <a:off x="2673078" y="3246911"/>
            <a:ext cx="53137" cy="35438"/>
          </a:xfrm>
          <a:prstGeom prst="rect">
            <a:avLst/>
          </a:prstGeom>
        </p:spPr>
      </p:pic>
      <p:pic>
        <p:nvPicPr>
          <p:cNvPr id="68" name="Image 63" descr="preencoded.png">    </p:cNvPr>
          <p:cNvPicPr>
            <a:picLocks noChangeAspect="1"/>
          </p:cNvPicPr>
          <p:nvPr/>
        </p:nvPicPr>
        <p:blipFill>
          <a:blip r:embed="rId64"/>
          <a:stretch>
            <a:fillRect/>
          </a:stretch>
        </p:blipFill>
        <p:spPr>
          <a:xfrm>
            <a:off x="2596740" y="3246911"/>
            <a:ext cx="53137" cy="35438"/>
          </a:xfrm>
          <a:prstGeom prst="rect">
            <a:avLst/>
          </a:prstGeom>
        </p:spPr>
      </p:pic>
      <p:pic>
        <p:nvPicPr>
          <p:cNvPr id="69" name="Image 64" descr="preencoded.png">    </p:cNvPr>
          <p:cNvPicPr>
            <a:picLocks noChangeAspect="1"/>
          </p:cNvPicPr>
          <p:nvPr/>
        </p:nvPicPr>
        <p:blipFill>
          <a:blip r:embed="rId65"/>
          <a:stretch>
            <a:fillRect/>
          </a:stretch>
        </p:blipFill>
        <p:spPr>
          <a:xfrm>
            <a:off x="2520402" y="3246911"/>
            <a:ext cx="53137" cy="35438"/>
          </a:xfrm>
          <a:prstGeom prst="rect">
            <a:avLst/>
          </a:prstGeom>
        </p:spPr>
      </p:pic>
      <p:pic>
        <p:nvPicPr>
          <p:cNvPr id="70" name="Image 65" descr="preencoded.png">    </p:cNvPr>
          <p:cNvPicPr>
            <a:picLocks noChangeAspect="1"/>
          </p:cNvPicPr>
          <p:nvPr/>
        </p:nvPicPr>
        <p:blipFill>
          <a:blip r:embed="rId66"/>
          <a:stretch>
            <a:fillRect/>
          </a:stretch>
        </p:blipFill>
        <p:spPr>
          <a:xfrm>
            <a:off x="3069483" y="3159105"/>
            <a:ext cx="25285" cy="57253"/>
          </a:xfrm>
          <a:prstGeom prst="rect">
            <a:avLst/>
          </a:prstGeom>
        </p:spPr>
      </p:pic>
      <p:pic>
        <p:nvPicPr>
          <p:cNvPr id="71" name="Image 66" descr="preencoded.png">    </p:cNvPr>
          <p:cNvPicPr>
            <a:picLocks noChangeAspect="1"/>
          </p:cNvPicPr>
          <p:nvPr/>
        </p:nvPicPr>
        <p:blipFill>
          <a:blip r:embed="rId67"/>
          <a:stretch>
            <a:fillRect/>
          </a:stretch>
        </p:blipFill>
        <p:spPr>
          <a:xfrm>
            <a:off x="3036543" y="3159105"/>
            <a:ext cx="28707" cy="57253"/>
          </a:xfrm>
          <a:prstGeom prst="rect">
            <a:avLst/>
          </a:prstGeom>
        </p:spPr>
      </p:pic>
      <p:pic>
        <p:nvPicPr>
          <p:cNvPr id="72" name="Image 67" descr="preencoded.png">    </p:cNvPr>
          <p:cNvPicPr>
            <a:picLocks noChangeAspect="1"/>
          </p:cNvPicPr>
          <p:nvPr/>
        </p:nvPicPr>
        <p:blipFill>
          <a:blip r:embed="rId68"/>
          <a:stretch>
            <a:fillRect/>
          </a:stretch>
        </p:blipFill>
        <p:spPr>
          <a:xfrm>
            <a:off x="3002300" y="3159105"/>
            <a:ext cx="32510" cy="57253"/>
          </a:xfrm>
          <a:prstGeom prst="rect">
            <a:avLst/>
          </a:prstGeom>
        </p:spPr>
      </p:pic>
      <p:pic>
        <p:nvPicPr>
          <p:cNvPr id="73" name="Image 68" descr="preencoded.png">    </p:cNvPr>
          <p:cNvPicPr>
            <a:picLocks noChangeAspect="1"/>
          </p:cNvPicPr>
          <p:nvPr/>
        </p:nvPicPr>
        <p:blipFill>
          <a:blip r:embed="rId69"/>
          <a:stretch>
            <a:fillRect/>
          </a:stretch>
        </p:blipFill>
        <p:spPr>
          <a:xfrm>
            <a:off x="2971832" y="3159105"/>
            <a:ext cx="28707" cy="57253"/>
          </a:xfrm>
          <a:prstGeom prst="rect">
            <a:avLst/>
          </a:prstGeom>
        </p:spPr>
      </p:pic>
      <p:pic>
        <p:nvPicPr>
          <p:cNvPr id="74" name="Image 69" descr="preencoded.png">    </p:cNvPr>
          <p:cNvPicPr>
            <a:picLocks noChangeAspect="1"/>
          </p:cNvPicPr>
          <p:nvPr/>
        </p:nvPicPr>
        <p:blipFill>
          <a:blip r:embed="rId70"/>
          <a:stretch>
            <a:fillRect/>
          </a:stretch>
        </p:blipFill>
        <p:spPr>
          <a:xfrm>
            <a:off x="2941324" y="3158461"/>
            <a:ext cx="27757" cy="58541"/>
          </a:xfrm>
          <a:prstGeom prst="rect">
            <a:avLst/>
          </a:prstGeom>
        </p:spPr>
      </p:pic>
      <p:pic>
        <p:nvPicPr>
          <p:cNvPr id="75" name="Image 70" descr="preencoded.png">    </p:cNvPr>
          <p:cNvPicPr>
            <a:picLocks noChangeAspect="1"/>
          </p:cNvPicPr>
          <p:nvPr/>
        </p:nvPicPr>
        <p:blipFill>
          <a:blip r:embed="rId71"/>
          <a:stretch>
            <a:fillRect/>
          </a:stretch>
        </p:blipFill>
        <p:spPr>
          <a:xfrm>
            <a:off x="2911797" y="3159105"/>
            <a:ext cx="25285" cy="57253"/>
          </a:xfrm>
          <a:prstGeom prst="rect">
            <a:avLst/>
          </a:prstGeom>
        </p:spPr>
      </p:pic>
      <p:pic>
        <p:nvPicPr>
          <p:cNvPr id="76" name="Image 71" descr="preencoded.png">    </p:cNvPr>
          <p:cNvPicPr>
            <a:picLocks noChangeAspect="1"/>
          </p:cNvPicPr>
          <p:nvPr/>
        </p:nvPicPr>
        <p:blipFill>
          <a:blip r:embed="rId72"/>
          <a:stretch>
            <a:fillRect/>
          </a:stretch>
        </p:blipFill>
        <p:spPr>
          <a:xfrm>
            <a:off x="2869950" y="3159105"/>
            <a:ext cx="24525" cy="57253"/>
          </a:xfrm>
          <a:prstGeom prst="rect">
            <a:avLst/>
          </a:prstGeom>
        </p:spPr>
      </p:pic>
      <p:pic>
        <p:nvPicPr>
          <p:cNvPr id="77" name="Image 72" descr="preencoded.png">    </p:cNvPr>
          <p:cNvPicPr>
            <a:picLocks noChangeAspect="1"/>
          </p:cNvPicPr>
          <p:nvPr/>
        </p:nvPicPr>
        <p:blipFill>
          <a:blip r:embed="rId73"/>
          <a:stretch>
            <a:fillRect/>
          </a:stretch>
        </p:blipFill>
        <p:spPr>
          <a:xfrm>
            <a:off x="2833140" y="3159105"/>
            <a:ext cx="32510" cy="57253"/>
          </a:xfrm>
          <a:prstGeom prst="rect">
            <a:avLst/>
          </a:prstGeom>
        </p:spPr>
      </p:pic>
      <p:pic>
        <p:nvPicPr>
          <p:cNvPr id="78" name="Image 73" descr="preencoded.png">    </p:cNvPr>
          <p:cNvPicPr>
            <a:picLocks noChangeAspect="1"/>
          </p:cNvPicPr>
          <p:nvPr/>
        </p:nvPicPr>
        <p:blipFill>
          <a:blip r:embed="rId74"/>
          <a:stretch>
            <a:fillRect/>
          </a:stretch>
        </p:blipFill>
        <p:spPr>
          <a:xfrm>
            <a:off x="2804564" y="3159105"/>
            <a:ext cx="25285" cy="57253"/>
          </a:xfrm>
          <a:prstGeom prst="rect">
            <a:avLst/>
          </a:prstGeom>
        </p:spPr>
      </p:pic>
      <p:pic>
        <p:nvPicPr>
          <p:cNvPr id="79" name="Image 74" descr="preencoded.png">    </p:cNvPr>
          <p:cNvPicPr>
            <a:picLocks noChangeAspect="1"/>
          </p:cNvPicPr>
          <p:nvPr/>
        </p:nvPicPr>
        <p:blipFill>
          <a:blip r:embed="rId75"/>
          <a:stretch>
            <a:fillRect/>
          </a:stretch>
        </p:blipFill>
        <p:spPr>
          <a:xfrm>
            <a:off x="2770647" y="3159105"/>
            <a:ext cx="28802" cy="57253"/>
          </a:xfrm>
          <a:prstGeom prst="rect">
            <a:avLst/>
          </a:prstGeom>
        </p:spPr>
      </p:pic>
      <p:pic>
        <p:nvPicPr>
          <p:cNvPr id="80" name="Image 75" descr="preencoded.png">    </p:cNvPr>
          <p:cNvPicPr>
            <a:picLocks noChangeAspect="1"/>
          </p:cNvPicPr>
          <p:nvPr/>
        </p:nvPicPr>
        <p:blipFill>
          <a:blip r:embed="rId76"/>
          <a:stretch>
            <a:fillRect/>
          </a:stretch>
        </p:blipFill>
        <p:spPr>
          <a:xfrm>
            <a:off x="3031223" y="3090180"/>
            <a:ext cx="29468" cy="55596"/>
          </a:xfrm>
          <a:prstGeom prst="rect">
            <a:avLst/>
          </a:prstGeom>
        </p:spPr>
      </p:pic>
      <p:pic>
        <p:nvPicPr>
          <p:cNvPr id="81" name="Image 76" descr="preencoded.png">    </p:cNvPr>
          <p:cNvPicPr>
            <a:picLocks noChangeAspect="1"/>
          </p:cNvPicPr>
          <p:nvPr/>
        </p:nvPicPr>
        <p:blipFill>
          <a:blip r:embed="rId77"/>
          <a:stretch>
            <a:fillRect/>
          </a:stretch>
        </p:blipFill>
        <p:spPr>
          <a:xfrm>
            <a:off x="2978357" y="3090180"/>
            <a:ext cx="23574" cy="54952"/>
          </a:xfrm>
          <a:prstGeom prst="rect">
            <a:avLst/>
          </a:prstGeom>
        </p:spPr>
      </p:pic>
      <p:pic>
        <p:nvPicPr>
          <p:cNvPr id="82" name="Image 77" descr="preencoded.png">    </p:cNvPr>
          <p:cNvPicPr>
            <a:picLocks noChangeAspect="1"/>
          </p:cNvPicPr>
          <p:nvPr/>
        </p:nvPicPr>
        <p:blipFill>
          <a:blip r:embed="rId78"/>
          <a:stretch>
            <a:fillRect/>
          </a:stretch>
        </p:blipFill>
        <p:spPr>
          <a:xfrm>
            <a:off x="2942996" y="3090180"/>
            <a:ext cx="31274" cy="54952"/>
          </a:xfrm>
          <a:prstGeom prst="rect">
            <a:avLst/>
          </a:prstGeom>
        </p:spPr>
      </p:pic>
      <p:pic>
        <p:nvPicPr>
          <p:cNvPr id="83" name="Image 78" descr="preencoded.png">    </p:cNvPr>
          <p:cNvPicPr>
            <a:picLocks noChangeAspect="1"/>
          </p:cNvPicPr>
          <p:nvPr/>
        </p:nvPicPr>
        <p:blipFill>
          <a:blip r:embed="rId79"/>
          <a:stretch>
            <a:fillRect/>
          </a:stretch>
        </p:blipFill>
        <p:spPr>
          <a:xfrm>
            <a:off x="2913820" y="3090180"/>
            <a:ext cx="27567" cy="54952"/>
          </a:xfrm>
          <a:prstGeom prst="rect">
            <a:avLst/>
          </a:prstGeom>
        </p:spPr>
      </p:pic>
      <p:pic>
        <p:nvPicPr>
          <p:cNvPr id="84" name="Image 79" descr="preencoded.png">    </p:cNvPr>
          <p:cNvPicPr>
            <a:picLocks noChangeAspect="1"/>
          </p:cNvPicPr>
          <p:nvPr/>
        </p:nvPicPr>
        <p:blipFill>
          <a:blip r:embed="rId80"/>
          <a:stretch>
            <a:fillRect/>
          </a:stretch>
        </p:blipFill>
        <p:spPr>
          <a:xfrm>
            <a:off x="2881495" y="3090180"/>
            <a:ext cx="28327" cy="54952"/>
          </a:xfrm>
          <a:prstGeom prst="rect">
            <a:avLst/>
          </a:prstGeom>
        </p:spPr>
      </p:pic>
      <p:pic>
        <p:nvPicPr>
          <p:cNvPr id="85" name="Image 80" descr="preencoded.png">    </p:cNvPr>
          <p:cNvPicPr>
            <a:picLocks noChangeAspect="1"/>
          </p:cNvPicPr>
          <p:nvPr/>
        </p:nvPicPr>
        <p:blipFill>
          <a:blip r:embed="rId81"/>
          <a:stretch>
            <a:fillRect/>
          </a:stretch>
        </p:blipFill>
        <p:spPr>
          <a:xfrm>
            <a:off x="2851766" y="3090180"/>
            <a:ext cx="24335" cy="54952"/>
          </a:xfrm>
          <a:prstGeom prst="rect">
            <a:avLst/>
          </a:prstGeom>
        </p:spPr>
      </p:pic>
      <p:pic>
        <p:nvPicPr>
          <p:cNvPr id="86" name="Image 81" descr="preencoded.png">    </p:cNvPr>
          <p:cNvPicPr>
            <a:picLocks noChangeAspect="1"/>
          </p:cNvPicPr>
          <p:nvPr/>
        </p:nvPicPr>
        <p:blipFill>
          <a:blip r:embed="rId82"/>
          <a:stretch>
            <a:fillRect/>
          </a:stretch>
        </p:blipFill>
        <p:spPr>
          <a:xfrm>
            <a:off x="2819186" y="3090180"/>
            <a:ext cx="27757" cy="54952"/>
          </a:xfrm>
          <a:prstGeom prst="rect">
            <a:avLst/>
          </a:prstGeom>
        </p:spPr>
      </p:pic>
      <p:pic>
        <p:nvPicPr>
          <p:cNvPr id="87" name="Image 82" descr="preencoded.png">    </p:cNvPr>
          <p:cNvPicPr>
            <a:picLocks noChangeAspect="1"/>
          </p:cNvPicPr>
          <p:nvPr/>
        </p:nvPicPr>
        <p:blipFill>
          <a:blip r:embed="rId83"/>
          <a:stretch>
            <a:fillRect/>
          </a:stretch>
        </p:blipFill>
        <p:spPr>
          <a:xfrm>
            <a:off x="2408297" y="2398066"/>
            <a:ext cx="397316" cy="410227"/>
          </a:xfrm>
          <a:prstGeom prst="rect">
            <a:avLst/>
          </a:prstGeom>
        </p:spPr>
      </p:pic>
      <p:pic>
        <p:nvPicPr>
          <p:cNvPr id="88" name="Image 83" descr="preencoded.png">    </p:cNvPr>
          <p:cNvPicPr>
            <a:picLocks noChangeAspect="1"/>
          </p:cNvPicPr>
          <p:nvPr/>
        </p:nvPicPr>
        <p:blipFill>
          <a:blip r:embed="rId84"/>
          <a:stretch>
            <a:fillRect/>
          </a:stretch>
        </p:blipFill>
        <p:spPr>
          <a:xfrm>
            <a:off x="2408297" y="2398066"/>
            <a:ext cx="397316" cy="410227"/>
          </a:xfrm>
          <a:prstGeom prst="rect">
            <a:avLst/>
          </a:prstGeom>
        </p:spPr>
      </p:pic>
      <p:pic>
        <p:nvPicPr>
          <p:cNvPr id="89" name="Image 84" descr="preencoded.png">    </p:cNvPr>
          <p:cNvPicPr>
            <a:picLocks noChangeAspect="1"/>
          </p:cNvPicPr>
          <p:nvPr/>
        </p:nvPicPr>
        <p:blipFill>
          <a:blip r:embed="rId85"/>
          <a:stretch>
            <a:fillRect/>
          </a:stretch>
        </p:blipFill>
        <p:spPr>
          <a:xfrm>
            <a:off x="2740490" y="2716268"/>
            <a:ext cx="397316" cy="410227"/>
          </a:xfrm>
          <a:prstGeom prst="rect">
            <a:avLst/>
          </a:prstGeom>
        </p:spPr>
      </p:pic>
      <p:pic>
        <p:nvPicPr>
          <p:cNvPr id="90" name="Image 85" descr="preencoded.png">    </p:cNvPr>
          <p:cNvPicPr>
            <a:picLocks noChangeAspect="1"/>
          </p:cNvPicPr>
          <p:nvPr/>
        </p:nvPicPr>
        <p:blipFill>
          <a:blip r:embed="rId86"/>
          <a:stretch>
            <a:fillRect/>
          </a:stretch>
        </p:blipFill>
        <p:spPr>
          <a:xfrm>
            <a:off x="3480285" y="2765204"/>
            <a:ext cx="199240" cy="450107"/>
          </a:xfrm>
          <a:prstGeom prst="rect">
            <a:avLst/>
          </a:prstGeom>
        </p:spPr>
      </p:pic>
      <p:pic>
        <p:nvPicPr>
          <p:cNvPr id="91" name="Image 86" descr="preencoded.png">    </p:cNvPr>
          <p:cNvPicPr>
            <a:picLocks noChangeAspect="1"/>
          </p:cNvPicPr>
          <p:nvPr/>
        </p:nvPicPr>
        <p:blipFill>
          <a:blip r:embed="rId87"/>
          <a:stretch>
            <a:fillRect/>
          </a:stretch>
        </p:blipFill>
        <p:spPr>
          <a:xfrm>
            <a:off x="3120352" y="2765204"/>
            <a:ext cx="306845" cy="450107"/>
          </a:xfrm>
          <a:prstGeom prst="rect">
            <a:avLst/>
          </a:prstGeom>
        </p:spPr>
      </p:pic>
      <p:pic>
        <p:nvPicPr>
          <p:cNvPr id="92" name="Image 87" descr="preencoded.png">    </p:cNvPr>
          <p:cNvPicPr>
            <a:picLocks noChangeAspect="1"/>
          </p:cNvPicPr>
          <p:nvPr/>
        </p:nvPicPr>
        <p:blipFill>
          <a:blip r:embed="rId88"/>
          <a:stretch>
            <a:fillRect/>
          </a:stretch>
        </p:blipFill>
        <p:spPr>
          <a:xfrm>
            <a:off x="2513443" y="2760881"/>
            <a:ext cx="231084" cy="451395"/>
          </a:xfrm>
          <a:prstGeom prst="rect">
            <a:avLst/>
          </a:prstGeom>
        </p:spPr>
      </p:pic>
      <p:pic>
        <p:nvPicPr>
          <p:cNvPr id="93" name="Image 88" descr="preencoded.png">    </p:cNvPr>
          <p:cNvPicPr>
            <a:picLocks noChangeAspect="1"/>
          </p:cNvPicPr>
          <p:nvPr/>
        </p:nvPicPr>
        <p:blipFill>
          <a:blip r:embed="rId89"/>
          <a:stretch>
            <a:fillRect/>
          </a:stretch>
        </p:blipFill>
        <p:spPr>
          <a:xfrm>
            <a:off x="3265472" y="1811408"/>
            <a:ext cx="432511" cy="914204"/>
          </a:xfrm>
          <a:prstGeom prst="rect">
            <a:avLst/>
          </a:prstGeom>
        </p:spPr>
      </p:pic>
      <p:pic>
        <p:nvPicPr>
          <p:cNvPr id="94" name="Image 89" descr="preencoded.png">    </p:cNvPr>
          <p:cNvPicPr>
            <a:picLocks noChangeAspect="1"/>
          </p:cNvPicPr>
          <p:nvPr/>
        </p:nvPicPr>
        <p:blipFill>
          <a:blip r:embed="rId90"/>
          <a:stretch>
            <a:fillRect/>
          </a:stretch>
        </p:blipFill>
        <p:spPr>
          <a:xfrm>
            <a:off x="2983334" y="1811408"/>
            <a:ext cx="432511" cy="914204"/>
          </a:xfrm>
          <a:prstGeom prst="rect">
            <a:avLst/>
          </a:prstGeom>
        </p:spPr>
      </p:pic>
      <p:pic>
        <p:nvPicPr>
          <p:cNvPr id="95" name="Image 90" descr="preencoded.png">    </p:cNvPr>
          <p:cNvPicPr>
            <a:picLocks noChangeAspect="1"/>
          </p:cNvPicPr>
          <p:nvPr/>
        </p:nvPicPr>
        <p:blipFill>
          <a:blip r:embed="rId91"/>
          <a:stretch>
            <a:fillRect/>
          </a:stretch>
        </p:blipFill>
        <p:spPr>
          <a:xfrm>
            <a:off x="2512668" y="1821625"/>
            <a:ext cx="609127" cy="893770"/>
          </a:xfrm>
          <a:prstGeom prst="rect">
            <a:avLst/>
          </a:prstGeom>
        </p:spPr>
      </p:pic>
      <p:pic>
        <p:nvPicPr>
          <p:cNvPr id="96" name="Image 91" descr="preencoded.png">    </p:cNvPr>
          <p:cNvPicPr>
            <a:picLocks noChangeAspect="1"/>
          </p:cNvPicPr>
          <p:nvPr/>
        </p:nvPicPr>
        <p:blipFill>
          <a:blip r:embed="rId92"/>
          <a:stretch>
            <a:fillRect/>
          </a:stretch>
        </p:blipFill>
        <p:spPr>
          <a:xfrm>
            <a:off x="2364301" y="1696970"/>
            <a:ext cx="1460673" cy="1685161"/>
          </a:xfrm>
          <a:prstGeom prst="rect">
            <a:avLst/>
          </a:prstGeom>
        </p:spPr>
      </p:pic>
      <p:pic>
        <p:nvPicPr>
          <p:cNvPr id="97" name="Image 92" descr="preencoded.png">    </p:cNvPr>
          <p:cNvPicPr>
            <a:picLocks noChangeAspect="1"/>
          </p:cNvPicPr>
          <p:nvPr/>
        </p:nvPicPr>
        <p:blipFill>
          <a:blip r:embed="rId93"/>
          <a:stretch>
            <a:fillRect/>
          </a:stretch>
        </p:blipFill>
        <p:spPr>
          <a:xfrm>
            <a:off x="2364301" y="1696970"/>
            <a:ext cx="1460673" cy="1685414"/>
          </a:xfrm>
          <a:prstGeom prst="rect">
            <a:avLst/>
          </a:prstGeom>
        </p:spPr>
      </p:pic>
      <p:pic>
        <p:nvPicPr>
          <p:cNvPr id="98" name="Image 93" descr="preencoded.png">    </p:cNvPr>
          <p:cNvPicPr>
            <a:picLocks noChangeAspect="1"/>
          </p:cNvPicPr>
          <p:nvPr/>
        </p:nvPicPr>
        <p:blipFill>
          <a:blip r:embed="rId94"/>
          <a:stretch>
            <a:fillRect/>
          </a:stretch>
        </p:blipFill>
        <p:spPr>
          <a:xfrm>
            <a:off x="2311663" y="1637508"/>
            <a:ext cx="1569395" cy="1804361"/>
          </a:xfrm>
          <a:prstGeom prst="rect">
            <a:avLst/>
          </a:prstGeom>
        </p:spPr>
      </p:pic>
      <p:pic>
        <p:nvPicPr>
          <p:cNvPr id="99" name="Image 94" descr="preencoded.png">    </p:cNvPr>
          <p:cNvPicPr>
            <a:picLocks noChangeAspect="1"/>
          </p:cNvPicPr>
          <p:nvPr/>
        </p:nvPicPr>
        <p:blipFill>
          <a:blip r:embed="rId95"/>
          <a:stretch>
            <a:fillRect/>
          </a:stretch>
        </p:blipFill>
        <p:spPr>
          <a:xfrm>
            <a:off x="2311663" y="1637508"/>
            <a:ext cx="1569395" cy="1804361"/>
          </a:xfrm>
          <a:prstGeom prst="rect">
            <a:avLst/>
          </a:prstGeom>
        </p:spPr>
      </p:pic>
      <p:pic>
        <p:nvPicPr>
          <p:cNvPr id="100" name="Image 95" descr="preencoded.png">    </p:cNvPr>
          <p:cNvPicPr>
            <a:picLocks noChangeAspect="1"/>
          </p:cNvPicPr>
          <p:nvPr/>
        </p:nvPicPr>
        <p:blipFill>
          <a:blip r:embed="rId96"/>
          <a:stretch>
            <a:fillRect/>
          </a:stretch>
        </p:blipFill>
        <p:spPr>
          <a:xfrm>
            <a:off x="2173189" y="1520978"/>
            <a:ext cx="1834771" cy="2059513"/>
          </a:xfrm>
          <a:prstGeom prst="rect">
            <a:avLst/>
          </a:prstGeom>
        </p:spPr>
      </p:pic>
      <p:pic>
        <p:nvPicPr>
          <p:cNvPr id="101" name="Image 96" descr="preencoded.png">    </p:cNvPr>
          <p:cNvPicPr>
            <a:picLocks noChangeAspect="1"/>
          </p:cNvPicPr>
          <p:nvPr/>
        </p:nvPicPr>
        <p:blipFill>
          <a:blip r:embed="rId97"/>
          <a:stretch>
            <a:fillRect/>
          </a:stretch>
        </p:blipFill>
        <p:spPr>
          <a:xfrm>
            <a:off x="2173189" y="1520978"/>
            <a:ext cx="1834771" cy="20595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59337" y="2318706"/>
            <a:ext cx="207252" cy="207126"/>
          </a:xfrm>
          <a:prstGeom prst="rect">
            <a:avLst/>
          </a:prstGeom>
        </p:spPr>
      </p:pic>
      <p:pic>
        <p:nvPicPr>
          <p:cNvPr id="3" name="Image 1" descr="preencoded.png">    </p:cNvPr>
          <p:cNvPicPr>
            <a:picLocks noChangeAspect="1"/>
          </p:cNvPicPr>
          <p:nvPr/>
        </p:nvPicPr>
        <p:blipFill>
          <a:blip r:embed="rId2"/>
          <a:stretch>
            <a:fillRect/>
          </a:stretch>
        </p:blipFill>
        <p:spPr>
          <a:xfrm>
            <a:off x="948063" y="2444852"/>
            <a:ext cx="291573" cy="190080"/>
          </a:xfrm>
          <a:prstGeom prst="rect">
            <a:avLst/>
          </a:prstGeom>
        </p:spPr>
      </p:pic>
      <p:pic>
        <p:nvPicPr>
          <p:cNvPr id="4" name="Image 2" descr="preencoded.png">    </p:cNvPr>
          <p:cNvPicPr>
            <a:picLocks noChangeAspect="1"/>
          </p:cNvPicPr>
          <p:nvPr/>
        </p:nvPicPr>
        <p:blipFill>
          <a:blip r:embed="rId3"/>
          <a:stretch>
            <a:fillRect/>
          </a:stretch>
        </p:blipFill>
        <p:spPr>
          <a:xfrm>
            <a:off x="909098" y="2265530"/>
            <a:ext cx="147284" cy="239291"/>
          </a:xfrm>
          <a:prstGeom prst="rect">
            <a:avLst/>
          </a:prstGeom>
        </p:spPr>
      </p:pic>
      <p:pic>
        <p:nvPicPr>
          <p:cNvPr id="5" name="Image 3" descr="preencoded.png">    </p:cNvPr>
          <p:cNvPicPr>
            <a:picLocks noChangeAspect="1"/>
          </p:cNvPicPr>
          <p:nvPr/>
        </p:nvPicPr>
        <p:blipFill>
          <a:blip r:embed="rId4"/>
          <a:stretch>
            <a:fillRect/>
          </a:stretch>
        </p:blipFill>
        <p:spPr>
          <a:xfrm>
            <a:off x="1067944" y="2267762"/>
            <a:ext cx="151767" cy="163848"/>
          </a:xfrm>
          <a:prstGeom prst="rect">
            <a:avLst/>
          </a:prstGeom>
        </p:spPr>
      </p:pic>
      <p:pic>
        <p:nvPicPr>
          <p:cNvPr id="6" name="Image 4" descr="preencoded.png">    </p:cNvPr>
          <p:cNvPicPr>
            <a:picLocks noChangeAspect="1"/>
          </p:cNvPicPr>
          <p:nvPr/>
        </p:nvPicPr>
        <p:blipFill>
          <a:blip r:embed="rId5"/>
          <a:stretch>
            <a:fillRect/>
          </a:stretch>
        </p:blipFill>
        <p:spPr>
          <a:xfrm>
            <a:off x="2431675" y="2258553"/>
            <a:ext cx="384674" cy="384701"/>
          </a:xfrm>
          <a:prstGeom prst="rect">
            <a:avLst/>
          </a:prstGeom>
        </p:spPr>
      </p:pic>
      <p:pic>
        <p:nvPicPr>
          <p:cNvPr id="7" name="Image 5" descr="preencoded.png">    </p:cNvPr>
          <p:cNvPicPr>
            <a:picLocks noChangeAspect="1"/>
          </p:cNvPicPr>
          <p:nvPr/>
        </p:nvPicPr>
        <p:blipFill>
          <a:blip r:embed="rId6"/>
          <a:stretch>
            <a:fillRect/>
          </a:stretch>
        </p:blipFill>
        <p:spPr>
          <a:xfrm>
            <a:off x="4257015" y="2321451"/>
            <a:ext cx="164576" cy="164537"/>
          </a:xfrm>
          <a:prstGeom prst="rect">
            <a:avLst/>
          </a:prstGeom>
        </p:spPr>
      </p:pic>
      <p:pic>
        <p:nvPicPr>
          <p:cNvPr id="8" name="Image 6" descr="preencoded.png">    </p:cNvPr>
          <p:cNvPicPr>
            <a:picLocks noChangeAspect="1"/>
          </p:cNvPicPr>
          <p:nvPr/>
        </p:nvPicPr>
        <p:blipFill>
          <a:blip r:embed="rId7"/>
          <a:stretch>
            <a:fillRect/>
          </a:stretch>
        </p:blipFill>
        <p:spPr>
          <a:xfrm>
            <a:off x="4201760" y="2266333"/>
            <a:ext cx="313599" cy="369629"/>
          </a:xfrm>
          <a:prstGeom prst="rect">
            <a:avLst/>
          </a:prstGeom>
        </p:spPr>
      </p:pic>
      <p:pic>
        <p:nvPicPr>
          <p:cNvPr id="9" name="Image 7" descr="preencoded.png">    </p:cNvPr>
          <p:cNvPicPr>
            <a:picLocks noChangeAspect="1"/>
          </p:cNvPicPr>
          <p:nvPr/>
        </p:nvPicPr>
        <p:blipFill>
          <a:blip r:embed="rId8"/>
          <a:stretch>
            <a:fillRect/>
          </a:stretch>
        </p:blipFill>
        <p:spPr>
          <a:xfrm>
            <a:off x="6073936" y="2262213"/>
            <a:ext cx="377893" cy="378708"/>
          </a:xfrm>
          <a:prstGeom prst="rect">
            <a:avLst/>
          </a:prstGeom>
        </p:spPr>
      </p:pic>
      <p:pic>
        <p:nvPicPr>
          <p:cNvPr id="10" name="Image 8" descr="preencoded.png">    </p:cNvPr>
          <p:cNvPicPr>
            <a:picLocks noChangeAspect="1"/>
          </p:cNvPicPr>
          <p:nvPr/>
        </p:nvPicPr>
        <p:blipFill>
          <a:blip r:embed="rId9"/>
          <a:stretch>
            <a:fillRect/>
          </a:stretch>
        </p:blipFill>
        <p:spPr>
          <a:xfrm>
            <a:off x="6347836" y="2511445"/>
            <a:ext cx="37095" cy="37322"/>
          </a:xfrm>
          <a:prstGeom prst="rect">
            <a:avLst/>
          </a:prstGeom>
        </p:spPr>
      </p:pic>
      <p:pic>
        <p:nvPicPr>
          <p:cNvPr id="11" name="Image 9" descr="preencoded.png">    </p:cNvPr>
          <p:cNvPicPr>
            <a:picLocks noChangeAspect="1"/>
          </p:cNvPicPr>
          <p:nvPr/>
        </p:nvPicPr>
        <p:blipFill>
          <a:blip r:embed="rId10"/>
          <a:stretch>
            <a:fillRect/>
          </a:stretch>
        </p:blipFill>
        <p:spPr>
          <a:xfrm>
            <a:off x="8232046" y="2321362"/>
            <a:ext cx="80088" cy="80088"/>
          </a:xfrm>
          <a:prstGeom prst="rect">
            <a:avLst/>
          </a:prstGeom>
        </p:spPr>
      </p:pic>
      <p:pic>
        <p:nvPicPr>
          <p:cNvPr id="12" name="Image 10" descr="preencoded.png">    </p:cNvPr>
          <p:cNvPicPr>
            <a:picLocks noChangeAspect="1"/>
          </p:cNvPicPr>
          <p:nvPr/>
        </p:nvPicPr>
        <p:blipFill>
          <a:blip r:embed="rId11"/>
          <a:stretch>
            <a:fillRect/>
          </a:stretch>
        </p:blipFill>
        <p:spPr>
          <a:xfrm>
            <a:off x="8130304" y="2310873"/>
            <a:ext cx="194695" cy="168556"/>
          </a:xfrm>
          <a:prstGeom prst="rect">
            <a:avLst/>
          </a:prstGeom>
        </p:spPr>
      </p:pic>
      <p:pic>
        <p:nvPicPr>
          <p:cNvPr id="13" name="Image 11" descr="preencoded.png">    </p:cNvPr>
          <p:cNvPicPr>
            <a:picLocks noChangeAspect="1"/>
          </p:cNvPicPr>
          <p:nvPr/>
        </p:nvPicPr>
        <p:blipFill>
          <a:blip r:embed="rId12"/>
          <a:stretch>
            <a:fillRect/>
          </a:stretch>
        </p:blipFill>
        <p:spPr>
          <a:xfrm>
            <a:off x="8203313" y="2386259"/>
            <a:ext cx="48676" cy="48673"/>
          </a:xfrm>
          <a:prstGeom prst="rect">
            <a:avLst/>
          </a:prstGeom>
        </p:spPr>
      </p:pic>
      <p:pic>
        <p:nvPicPr>
          <p:cNvPr id="14" name="Image 12" descr="preencoded.png">    </p:cNvPr>
          <p:cNvPicPr>
            <a:picLocks noChangeAspect="1"/>
          </p:cNvPicPr>
          <p:nvPr/>
        </p:nvPicPr>
        <p:blipFill>
          <a:blip r:embed="rId13"/>
          <a:stretch>
            <a:fillRect/>
          </a:stretch>
        </p:blipFill>
        <p:spPr>
          <a:xfrm>
            <a:off x="7976174" y="2511994"/>
            <a:ext cx="137917" cy="133854"/>
          </a:xfrm>
          <a:prstGeom prst="rect">
            <a:avLst/>
          </a:prstGeom>
        </p:spPr>
      </p:pic>
      <p:pic>
        <p:nvPicPr>
          <p:cNvPr id="15" name="Image 13" descr="preencoded.png">    </p:cNvPr>
          <p:cNvPicPr>
            <a:picLocks noChangeAspect="1"/>
          </p:cNvPicPr>
          <p:nvPr/>
        </p:nvPicPr>
        <p:blipFill>
          <a:blip r:embed="rId14"/>
          <a:stretch>
            <a:fillRect/>
          </a:stretch>
        </p:blipFill>
        <p:spPr>
          <a:xfrm>
            <a:off x="8081628" y="2264577"/>
            <a:ext cx="292038" cy="292038"/>
          </a:xfrm>
          <a:prstGeom prst="rect">
            <a:avLst/>
          </a:prstGeom>
        </p:spPr>
      </p:pic>
      <p:sp>
        <p:nvSpPr>
          <p:cNvPr id="16" name="Text 0"/>
          <p:cNvSpPr/>
          <p:nvPr/>
        </p:nvSpPr>
        <p:spPr>
          <a:xfrm>
            <a:off x="629813" y="2924907"/>
            <a:ext cx="1352782" cy="247650"/>
          </a:xfrm>
          <a:prstGeom prst="rect">
            <a:avLst/>
          </a:prstGeom>
          <a:noFill/>
          <a:ln/>
        </p:spPr>
        <p:txBody>
          <a:bodyPr wrap="square" rtlCol="0" anchor="ctr"/>
          <a:lstStyle/>
          <a:p>
            <a:pPr algn="ctr" indent="0" marL="0">
              <a:lnSpc>
                <a:spcPts val="1942"/>
              </a:lnSpc>
              <a:buNone/>
            </a:pPr>
            <a:r>
              <a:rPr lang="en-US" sz="1431" spc="-7" kern="0" dirty="0">
                <a:solidFill>
                  <a:srgbClr val="000000">
                    <a:alpha val="99000"/>
                  </a:srgbClr>
                </a:solidFill>
                <a:latin typeface="Poppins" pitchFamily="34" charset="0"/>
                <a:ea typeface="Poppins" pitchFamily="34" charset="-122"/>
                <a:cs typeface="Poppins" pitchFamily="34" charset="-120"/>
              </a:rPr>
              <a:t>Discover</a:t>
            </a:r>
            <a:endParaRPr lang="en-US" sz="1431" dirty="0"/>
          </a:p>
        </p:txBody>
      </p:sp>
      <p:sp>
        <p:nvSpPr>
          <p:cNvPr id="17" name="Text 1"/>
          <p:cNvSpPr/>
          <p:nvPr/>
        </p:nvSpPr>
        <p:spPr>
          <a:xfrm>
            <a:off x="664127" y="3327270"/>
            <a:ext cx="1290638"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User Research</a:t>
            </a:r>
            <a:endParaRPr lang="en-US" sz="920" dirty="0"/>
          </a:p>
        </p:txBody>
      </p:sp>
      <p:sp>
        <p:nvSpPr>
          <p:cNvPr id="18" name="Text 2"/>
          <p:cNvSpPr/>
          <p:nvPr/>
        </p:nvSpPr>
        <p:spPr>
          <a:xfrm>
            <a:off x="673652" y="3576596"/>
            <a:ext cx="1271588"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User Interview</a:t>
            </a:r>
            <a:endParaRPr lang="en-US" sz="920" dirty="0"/>
          </a:p>
        </p:txBody>
      </p:sp>
      <p:sp>
        <p:nvSpPr>
          <p:cNvPr id="19" name="Text 3"/>
          <p:cNvSpPr/>
          <p:nvPr/>
        </p:nvSpPr>
        <p:spPr>
          <a:xfrm>
            <a:off x="580783" y="3825923"/>
            <a:ext cx="1457325"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User Observation</a:t>
            </a:r>
            <a:endParaRPr lang="en-US" sz="920" dirty="0"/>
          </a:p>
        </p:txBody>
      </p:sp>
      <p:sp>
        <p:nvSpPr>
          <p:cNvPr id="20" name="Text 4"/>
          <p:cNvSpPr/>
          <p:nvPr/>
        </p:nvSpPr>
        <p:spPr>
          <a:xfrm>
            <a:off x="490296" y="4075250"/>
            <a:ext cx="163830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Competitor Analysis</a:t>
            </a:r>
            <a:endParaRPr lang="en-US" sz="920" dirty="0"/>
          </a:p>
        </p:txBody>
      </p:sp>
      <p:sp>
        <p:nvSpPr>
          <p:cNvPr id="21" name="Text 5"/>
          <p:cNvSpPr/>
          <p:nvPr/>
        </p:nvSpPr>
        <p:spPr>
          <a:xfrm>
            <a:off x="2334025" y="2924906"/>
            <a:ext cx="1033463" cy="247650"/>
          </a:xfrm>
          <a:prstGeom prst="rect">
            <a:avLst/>
          </a:prstGeom>
          <a:noFill/>
          <a:ln/>
        </p:spPr>
        <p:txBody>
          <a:bodyPr wrap="square" rtlCol="0" anchor="ctr"/>
          <a:lstStyle/>
          <a:p>
            <a:pPr algn="ctr" indent="0" marL="0">
              <a:lnSpc>
                <a:spcPts val="1942"/>
              </a:lnSpc>
              <a:buNone/>
            </a:pPr>
            <a:r>
              <a:rPr lang="en-US" sz="1431" spc="-7" kern="0" dirty="0">
                <a:solidFill>
                  <a:srgbClr val="000000">
                    <a:alpha val="99000"/>
                  </a:srgbClr>
                </a:solidFill>
                <a:latin typeface="Poppins" pitchFamily="34" charset="0"/>
                <a:ea typeface="Poppins" pitchFamily="34" charset="-122"/>
                <a:cs typeface="Poppins" pitchFamily="34" charset="-120"/>
              </a:rPr>
              <a:t>Define</a:t>
            </a:r>
            <a:endParaRPr lang="en-US" sz="1431" dirty="0"/>
          </a:p>
        </p:txBody>
      </p:sp>
      <p:sp>
        <p:nvSpPr>
          <p:cNvPr id="22" name="Text 6"/>
          <p:cNvSpPr/>
          <p:nvPr/>
        </p:nvSpPr>
        <p:spPr>
          <a:xfrm>
            <a:off x="1973191" y="3327269"/>
            <a:ext cx="1761635"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User Persona</a:t>
            </a:r>
            <a:endParaRPr lang="en-US" sz="920" dirty="0"/>
          </a:p>
        </p:txBody>
      </p:sp>
      <p:sp>
        <p:nvSpPr>
          <p:cNvPr id="23" name="Text 7"/>
          <p:cNvSpPr/>
          <p:nvPr/>
        </p:nvSpPr>
        <p:spPr>
          <a:xfrm>
            <a:off x="1973191" y="3573879"/>
            <a:ext cx="1761635"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User Journey Map</a:t>
            </a:r>
            <a:endParaRPr lang="en-US" sz="920" dirty="0"/>
          </a:p>
        </p:txBody>
      </p:sp>
      <p:sp>
        <p:nvSpPr>
          <p:cNvPr id="24" name="Text 8"/>
          <p:cNvSpPr/>
          <p:nvPr/>
        </p:nvSpPr>
        <p:spPr>
          <a:xfrm>
            <a:off x="1973191" y="3820488"/>
            <a:ext cx="1761635"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User Needs</a:t>
            </a:r>
            <a:endParaRPr lang="en-US" sz="920" dirty="0"/>
          </a:p>
        </p:txBody>
      </p:sp>
      <p:sp>
        <p:nvSpPr>
          <p:cNvPr id="25" name="Text 9"/>
          <p:cNvSpPr/>
          <p:nvPr/>
        </p:nvSpPr>
        <p:spPr>
          <a:xfrm>
            <a:off x="1973191" y="4067098"/>
            <a:ext cx="1761635"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User Story</a:t>
            </a:r>
            <a:endParaRPr lang="en-US" sz="920" dirty="0"/>
          </a:p>
        </p:txBody>
      </p:sp>
      <p:sp>
        <p:nvSpPr>
          <p:cNvPr id="26" name="Text 10"/>
          <p:cNvSpPr/>
          <p:nvPr/>
        </p:nvSpPr>
        <p:spPr>
          <a:xfrm>
            <a:off x="4062022" y="2924907"/>
            <a:ext cx="1042988" cy="247650"/>
          </a:xfrm>
          <a:prstGeom prst="rect">
            <a:avLst/>
          </a:prstGeom>
          <a:noFill/>
          <a:ln/>
        </p:spPr>
        <p:txBody>
          <a:bodyPr wrap="square" rtlCol="0" anchor="ctr"/>
          <a:lstStyle/>
          <a:p>
            <a:pPr algn="ctr" indent="0" marL="0">
              <a:lnSpc>
                <a:spcPts val="1942"/>
              </a:lnSpc>
              <a:buNone/>
            </a:pPr>
            <a:r>
              <a:rPr lang="en-US" sz="1431" spc="-7" kern="0" dirty="0">
                <a:solidFill>
                  <a:srgbClr val="000000">
                    <a:alpha val="99000"/>
                  </a:srgbClr>
                </a:solidFill>
                <a:latin typeface="Poppins" pitchFamily="34" charset="0"/>
                <a:ea typeface="Poppins" pitchFamily="34" charset="-122"/>
                <a:cs typeface="Poppins" pitchFamily="34" charset="-120"/>
              </a:rPr>
              <a:t>Ideate</a:t>
            </a:r>
            <a:endParaRPr lang="en-US" sz="1431" dirty="0"/>
          </a:p>
        </p:txBody>
      </p:sp>
      <p:sp>
        <p:nvSpPr>
          <p:cNvPr id="27" name="Text 11"/>
          <p:cNvSpPr/>
          <p:nvPr/>
        </p:nvSpPr>
        <p:spPr>
          <a:xfrm>
            <a:off x="3524231" y="3327269"/>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User Flows</a:t>
            </a:r>
            <a:endParaRPr lang="en-US" sz="920" dirty="0"/>
          </a:p>
        </p:txBody>
      </p:sp>
      <p:sp>
        <p:nvSpPr>
          <p:cNvPr id="28" name="Text 12"/>
          <p:cNvSpPr/>
          <p:nvPr/>
        </p:nvSpPr>
        <p:spPr>
          <a:xfrm>
            <a:off x="3524231" y="3573879"/>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Task Flows</a:t>
            </a:r>
            <a:endParaRPr lang="en-US" sz="920" dirty="0"/>
          </a:p>
        </p:txBody>
      </p:sp>
      <p:sp>
        <p:nvSpPr>
          <p:cNvPr id="29" name="Text 13"/>
          <p:cNvSpPr/>
          <p:nvPr/>
        </p:nvSpPr>
        <p:spPr>
          <a:xfrm>
            <a:off x="3524231" y="3820489"/>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Information Architecture</a:t>
            </a:r>
            <a:endParaRPr lang="en-US" sz="920" dirty="0"/>
          </a:p>
        </p:txBody>
      </p:sp>
      <p:sp>
        <p:nvSpPr>
          <p:cNvPr id="30" name="Text 14"/>
          <p:cNvSpPr/>
          <p:nvPr/>
        </p:nvSpPr>
        <p:spPr>
          <a:xfrm>
            <a:off x="3524231" y="4067098"/>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Low Fid Wire-Frame</a:t>
            </a:r>
            <a:endParaRPr lang="en-US" sz="920" dirty="0"/>
          </a:p>
        </p:txBody>
      </p:sp>
      <p:sp>
        <p:nvSpPr>
          <p:cNvPr id="31" name="Text 15"/>
          <p:cNvSpPr/>
          <p:nvPr/>
        </p:nvSpPr>
        <p:spPr>
          <a:xfrm>
            <a:off x="5659338" y="2924906"/>
            <a:ext cx="1670778" cy="247650"/>
          </a:xfrm>
          <a:prstGeom prst="rect">
            <a:avLst/>
          </a:prstGeom>
          <a:noFill/>
          <a:ln/>
        </p:spPr>
        <p:txBody>
          <a:bodyPr wrap="square" rtlCol="0" anchor="ctr"/>
          <a:lstStyle/>
          <a:p>
            <a:pPr algn="ctr" indent="0" marL="0">
              <a:lnSpc>
                <a:spcPts val="1942"/>
              </a:lnSpc>
              <a:buNone/>
            </a:pPr>
            <a:r>
              <a:rPr lang="en-US" sz="1431" spc="-7" kern="0" dirty="0">
                <a:solidFill>
                  <a:srgbClr val="000000">
                    <a:alpha val="99000"/>
                  </a:srgbClr>
                </a:solidFill>
                <a:latin typeface="Poppins" pitchFamily="34" charset="0"/>
                <a:ea typeface="Poppins" pitchFamily="34" charset="-122"/>
                <a:cs typeface="Poppins" pitchFamily="34" charset="-120"/>
              </a:rPr>
              <a:t>Design</a:t>
            </a:r>
            <a:endParaRPr lang="en-US" sz="1431" dirty="0"/>
          </a:p>
        </p:txBody>
      </p:sp>
      <p:sp>
        <p:nvSpPr>
          <p:cNvPr id="32" name="Text 16"/>
          <p:cNvSpPr/>
          <p:nvPr/>
        </p:nvSpPr>
        <p:spPr>
          <a:xfrm>
            <a:off x="5432208" y="3327270"/>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Moodboard</a:t>
            </a:r>
            <a:endParaRPr lang="en-US" sz="920" dirty="0"/>
          </a:p>
        </p:txBody>
      </p:sp>
      <p:sp>
        <p:nvSpPr>
          <p:cNvPr id="33" name="Text 17"/>
          <p:cNvSpPr/>
          <p:nvPr/>
        </p:nvSpPr>
        <p:spPr>
          <a:xfrm>
            <a:off x="5432208" y="3573879"/>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Wireframe</a:t>
            </a:r>
            <a:endParaRPr lang="en-US" sz="920" dirty="0"/>
          </a:p>
        </p:txBody>
      </p:sp>
      <p:sp>
        <p:nvSpPr>
          <p:cNvPr id="34" name="Text 18"/>
          <p:cNvSpPr/>
          <p:nvPr/>
        </p:nvSpPr>
        <p:spPr>
          <a:xfrm>
            <a:off x="5432208" y="3820488"/>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Visual Design</a:t>
            </a:r>
            <a:endParaRPr lang="en-US" sz="920" dirty="0"/>
          </a:p>
        </p:txBody>
      </p:sp>
      <p:sp>
        <p:nvSpPr>
          <p:cNvPr id="35" name="Text 19"/>
          <p:cNvSpPr/>
          <p:nvPr/>
        </p:nvSpPr>
        <p:spPr>
          <a:xfrm>
            <a:off x="5432208" y="4067098"/>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Prototype</a:t>
            </a:r>
            <a:endParaRPr lang="en-US" sz="920" dirty="0"/>
          </a:p>
        </p:txBody>
      </p:sp>
      <p:sp>
        <p:nvSpPr>
          <p:cNvPr id="36" name="Text 20"/>
          <p:cNvSpPr/>
          <p:nvPr/>
        </p:nvSpPr>
        <p:spPr>
          <a:xfrm>
            <a:off x="7567315" y="2924907"/>
            <a:ext cx="1670778" cy="247650"/>
          </a:xfrm>
          <a:prstGeom prst="rect">
            <a:avLst/>
          </a:prstGeom>
          <a:noFill/>
          <a:ln/>
        </p:spPr>
        <p:txBody>
          <a:bodyPr wrap="square" rtlCol="0" anchor="ctr"/>
          <a:lstStyle/>
          <a:p>
            <a:pPr algn="ctr" indent="0" marL="0">
              <a:lnSpc>
                <a:spcPts val="1942"/>
              </a:lnSpc>
              <a:buNone/>
            </a:pPr>
            <a:r>
              <a:rPr lang="en-US" sz="1431" spc="-7" kern="0" dirty="0">
                <a:solidFill>
                  <a:srgbClr val="000000">
                    <a:alpha val="99000"/>
                  </a:srgbClr>
                </a:solidFill>
                <a:latin typeface="Poppins" pitchFamily="34" charset="0"/>
                <a:ea typeface="Poppins" pitchFamily="34" charset="-122"/>
                <a:cs typeface="Poppins" pitchFamily="34" charset="-120"/>
              </a:rPr>
              <a:t>Test</a:t>
            </a:r>
            <a:endParaRPr lang="en-US" sz="1431" dirty="0"/>
          </a:p>
        </p:txBody>
      </p:sp>
      <p:sp>
        <p:nvSpPr>
          <p:cNvPr id="37" name="Text 21"/>
          <p:cNvSpPr/>
          <p:nvPr/>
        </p:nvSpPr>
        <p:spPr>
          <a:xfrm>
            <a:off x="7340185" y="3327269"/>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Check Usability</a:t>
            </a:r>
            <a:endParaRPr lang="en-US" sz="920" dirty="0"/>
          </a:p>
        </p:txBody>
      </p:sp>
      <p:sp>
        <p:nvSpPr>
          <p:cNvPr id="38" name="Text 22"/>
          <p:cNvSpPr/>
          <p:nvPr/>
        </p:nvSpPr>
        <p:spPr>
          <a:xfrm>
            <a:off x="7340185" y="3573879"/>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Survey Insight</a:t>
            </a:r>
            <a:endParaRPr lang="en-US" sz="920" dirty="0"/>
          </a:p>
        </p:txBody>
      </p:sp>
      <p:sp>
        <p:nvSpPr>
          <p:cNvPr id="39" name="Text 23"/>
          <p:cNvSpPr/>
          <p:nvPr/>
        </p:nvSpPr>
        <p:spPr>
          <a:xfrm>
            <a:off x="7340185" y="3820489"/>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User Reviews</a:t>
            </a:r>
            <a:endParaRPr lang="en-US" sz="920" dirty="0"/>
          </a:p>
        </p:txBody>
      </p:sp>
      <p:sp>
        <p:nvSpPr>
          <p:cNvPr id="40" name="Text 24"/>
          <p:cNvSpPr/>
          <p:nvPr/>
        </p:nvSpPr>
        <p:spPr>
          <a:xfrm>
            <a:off x="7340185" y="4067098"/>
            <a:ext cx="2118570" cy="171450"/>
          </a:xfrm>
          <a:prstGeom prst="rect">
            <a:avLst/>
          </a:prstGeom>
          <a:noFill/>
          <a:ln/>
        </p:spPr>
        <p:txBody>
          <a:bodyPr wrap="square" rtlCol="0" anchor="ctr"/>
          <a:lstStyle/>
          <a:p>
            <a:pPr algn="ctr" indent="0" marL="0">
              <a:lnSpc>
                <a:spcPts val="1329"/>
              </a:lnSpc>
              <a:buNone/>
            </a:pPr>
            <a:r>
              <a:rPr lang="en-US" sz="920" dirty="0">
                <a:solidFill>
                  <a:srgbClr val="515151">
                    <a:alpha val="99000"/>
                  </a:srgbClr>
                </a:solidFill>
                <a:latin typeface="Poppins" pitchFamily="34" charset="0"/>
                <a:ea typeface="Poppins" pitchFamily="34" charset="-122"/>
                <a:cs typeface="Poppins" pitchFamily="34" charset="-120"/>
              </a:rPr>
              <a:t>Improvments</a:t>
            </a:r>
            <a:endParaRPr lang="en-US" sz="920" dirty="0"/>
          </a:p>
        </p:txBody>
      </p:sp>
      <p:sp>
        <p:nvSpPr>
          <p:cNvPr id="41" name="Text 25"/>
          <p:cNvSpPr/>
          <p:nvPr/>
        </p:nvSpPr>
        <p:spPr>
          <a:xfrm>
            <a:off x="490538" y="930145"/>
            <a:ext cx="3552825" cy="390525"/>
          </a:xfrm>
          <a:prstGeom prst="rect">
            <a:avLst/>
          </a:prstGeom>
          <a:noFill/>
          <a:ln/>
        </p:spPr>
        <p:txBody>
          <a:bodyPr wrap="square" rtlCol="0" anchor="ctr"/>
          <a:lstStyle/>
          <a:p>
            <a:pPr algn="ctr" indent="0" marL="0">
              <a:lnSpc>
                <a:spcPts val="3087"/>
              </a:lnSpc>
              <a:buNone/>
            </a:pPr>
            <a:r>
              <a:rPr lang="en-US" sz="2058" b="1" spc="-62" kern="0" dirty="0">
                <a:solidFill>
                  <a:srgbClr val="FA5C26">
                    <a:alpha val="99000"/>
                  </a:srgbClr>
                </a:solidFill>
                <a:latin typeface="Poppins" pitchFamily="34" charset="0"/>
                <a:ea typeface="Poppins" pitchFamily="34" charset="-122"/>
                <a:cs typeface="Poppins" pitchFamily="34" charset="-120"/>
              </a:rPr>
              <a:t>Design Thinking</a:t>
            </a:r>
            <a:pPr algn="ctr" indent="0" marL="0">
              <a:lnSpc>
                <a:spcPts val="3087"/>
              </a:lnSpc>
              <a:buNone/>
            </a:pPr>
            <a:r>
              <a:rPr lang="en-US" sz="2058" b="1" spc="-62" kern="0" dirty="0">
                <a:solidFill>
                  <a:srgbClr val="4285F4">
                    <a:alpha val="99000"/>
                  </a:srgbClr>
                </a:solidFill>
                <a:latin typeface="Poppins" pitchFamily="34" charset="0"/>
                <a:ea typeface="Poppins" pitchFamily="34" charset="-122"/>
                <a:cs typeface="Poppins" pitchFamily="34" charset="-120"/>
              </a:rPr>
              <a:t> </a:t>
            </a:r>
            <a:pPr algn="ctr" indent="0" marL="0">
              <a:lnSpc>
                <a:spcPts val="3087"/>
              </a:lnSpc>
              <a:buNone/>
            </a:pPr>
            <a:r>
              <a:rPr lang="en-US" sz="2058" b="1" spc="-62" kern="0" dirty="0">
                <a:solidFill>
                  <a:srgbClr val="000000">
                    <a:alpha val="99000"/>
                  </a:srgbClr>
                </a:solidFill>
                <a:latin typeface="Poppins" pitchFamily="34" charset="0"/>
                <a:ea typeface="Poppins" pitchFamily="34" charset="-122"/>
                <a:cs typeface="Poppins" pitchFamily="34" charset="-120"/>
              </a:rPr>
              <a:t>Process</a:t>
            </a:r>
            <a:endParaRPr lang="en-US" sz="2058" dirty="0"/>
          </a:p>
        </p:txBody>
      </p:sp>
      <p:sp>
        <p:nvSpPr>
          <p:cNvPr id="42" name="Text 26"/>
          <p:cNvSpPr/>
          <p:nvPr/>
        </p:nvSpPr>
        <p:spPr>
          <a:xfrm>
            <a:off x="490538" y="652463"/>
            <a:ext cx="804862" cy="390525"/>
          </a:xfrm>
          <a:prstGeom prst="rect">
            <a:avLst/>
          </a:prstGeom>
          <a:noFill/>
          <a:ln/>
        </p:spPr>
        <p:txBody>
          <a:bodyPr wrap="square" rtlCol="0" anchor="ctr"/>
          <a:lstStyle/>
          <a:p>
            <a:pPr algn="l" indent="0" marL="0">
              <a:lnSpc>
                <a:spcPts val="3087"/>
              </a:lnSpc>
              <a:buNone/>
            </a:pPr>
            <a:r>
              <a:rPr lang="en-US" sz="2058" b="1" dirty="0">
                <a:solidFill>
                  <a:srgbClr val="FA5C26">
                    <a:alpha val="99000"/>
                  </a:srgbClr>
                </a:solidFill>
                <a:latin typeface="Poppins" pitchFamily="34" charset="0"/>
                <a:ea typeface="Poppins" pitchFamily="34" charset="-122"/>
                <a:cs typeface="Poppins" pitchFamily="34" charset="-120"/>
              </a:rPr>
              <a:t>04</a:t>
            </a:r>
            <a:endParaRPr lang="en-US" sz="205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800100" y="2405468"/>
            <a:ext cx="5943600" cy="804863"/>
          </a:xfrm>
          <a:prstGeom prst="rect">
            <a:avLst/>
          </a:prstGeom>
          <a:noFill/>
          <a:ln/>
        </p:spPr>
        <p:txBody>
          <a:bodyPr wrap="square" rtlCol="0" anchor="ctr"/>
          <a:lstStyle/>
          <a:p>
            <a:pPr algn="ctr" indent="0" marL="0">
              <a:lnSpc>
                <a:spcPts val="6334"/>
              </a:lnSpc>
              <a:buNone/>
            </a:pPr>
            <a:r>
              <a:rPr lang="en-US" sz="4223" b="1" spc="-127" kern="0" dirty="0">
                <a:solidFill>
                  <a:srgbClr val="FA5C26">
                    <a:alpha val="99000"/>
                  </a:srgbClr>
                </a:solidFill>
                <a:latin typeface="Poppins" pitchFamily="34" charset="0"/>
                <a:ea typeface="Poppins" pitchFamily="34" charset="-122"/>
                <a:cs typeface="Poppins" pitchFamily="34" charset="-120"/>
              </a:rPr>
              <a:t>Qualitative</a:t>
            </a:r>
            <a:pPr algn="ctr" indent="0" marL="0">
              <a:lnSpc>
                <a:spcPts val="6334"/>
              </a:lnSpc>
              <a:buNone/>
            </a:pPr>
            <a:r>
              <a:rPr lang="en-US" sz="4223" b="1" spc="-127" kern="0" dirty="0">
                <a:solidFill>
                  <a:srgbClr val="4285F4">
                    <a:alpha val="99000"/>
                  </a:srgbClr>
                </a:solidFill>
                <a:latin typeface="Poppins" pitchFamily="34" charset="0"/>
                <a:ea typeface="Poppins" pitchFamily="34" charset="-122"/>
                <a:cs typeface="Poppins" pitchFamily="34" charset="-120"/>
              </a:rPr>
              <a:t> </a:t>
            </a:r>
            <a:pPr algn="ctr" indent="0" marL="0">
              <a:lnSpc>
                <a:spcPts val="6334"/>
              </a:lnSpc>
              <a:buNone/>
            </a:pPr>
            <a:r>
              <a:rPr lang="en-US" sz="4223" b="1" spc="-127" kern="0" dirty="0">
                <a:solidFill>
                  <a:srgbClr val="000000">
                    <a:alpha val="99000"/>
                  </a:srgbClr>
                </a:solidFill>
                <a:latin typeface="Poppins" pitchFamily="34" charset="0"/>
                <a:ea typeface="Poppins" pitchFamily="34" charset="-122"/>
                <a:cs typeface="Poppins" pitchFamily="34" charset="-120"/>
              </a:rPr>
              <a:t>Research</a:t>
            </a:r>
            <a:endParaRPr lang="en-US" sz="4223" dirty="0"/>
          </a:p>
        </p:txBody>
      </p:sp>
      <p:sp>
        <p:nvSpPr>
          <p:cNvPr id="3" name="Text 1"/>
          <p:cNvSpPr/>
          <p:nvPr/>
        </p:nvSpPr>
        <p:spPr>
          <a:xfrm>
            <a:off x="800100" y="1933575"/>
            <a:ext cx="1746385" cy="658773"/>
          </a:xfrm>
          <a:prstGeom prst="rect">
            <a:avLst/>
          </a:prstGeom>
          <a:noFill/>
          <a:ln/>
        </p:spPr>
        <p:txBody>
          <a:bodyPr wrap="square" rtlCol="0" anchor="ctr"/>
          <a:lstStyle/>
          <a:p>
            <a:pPr algn="l" indent="0" marL="0">
              <a:lnSpc>
                <a:spcPts val="6334"/>
              </a:lnSpc>
              <a:buNone/>
            </a:pPr>
            <a:r>
              <a:rPr lang="en-US" sz="4223" b="1" dirty="0">
                <a:solidFill>
                  <a:srgbClr val="FA5C26">
                    <a:alpha val="99000"/>
                  </a:srgbClr>
                </a:solidFill>
                <a:latin typeface="Poppins" pitchFamily="34" charset="0"/>
                <a:ea typeface="Poppins" pitchFamily="34" charset="-122"/>
                <a:cs typeface="Poppins" pitchFamily="34" charset="-120"/>
              </a:rPr>
              <a:t>05</a:t>
            </a:r>
            <a:endParaRPr lang="en-US" sz="4223"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800100" y="1801233"/>
            <a:ext cx="54359" cy="54359"/>
          </a:xfrm>
          <a:prstGeom prst="ellipse">
            <a:avLst/>
          </a:prstGeom>
          <a:solidFill>
            <a:srgbClr val="FA5C26"/>
          </a:solidFill>
          <a:ln/>
        </p:spPr>
      </p:sp>
      <p:sp>
        <p:nvSpPr>
          <p:cNvPr id="3" name="Shape 1"/>
          <p:cNvSpPr/>
          <p:nvPr/>
        </p:nvSpPr>
        <p:spPr>
          <a:xfrm>
            <a:off x="800100" y="2136349"/>
            <a:ext cx="54359" cy="54359"/>
          </a:xfrm>
          <a:prstGeom prst="ellipse">
            <a:avLst/>
          </a:prstGeom>
          <a:solidFill>
            <a:srgbClr val="FA5C26"/>
          </a:solidFill>
          <a:ln/>
        </p:spPr>
      </p:sp>
      <p:sp>
        <p:nvSpPr>
          <p:cNvPr id="4" name="Shape 2"/>
          <p:cNvSpPr/>
          <p:nvPr/>
        </p:nvSpPr>
        <p:spPr>
          <a:xfrm>
            <a:off x="800100" y="2806583"/>
            <a:ext cx="54359" cy="54359"/>
          </a:xfrm>
          <a:prstGeom prst="ellipse">
            <a:avLst/>
          </a:prstGeom>
          <a:solidFill>
            <a:srgbClr val="FA5C26"/>
          </a:solidFill>
          <a:ln/>
        </p:spPr>
      </p:sp>
      <p:sp>
        <p:nvSpPr>
          <p:cNvPr id="5" name="Shape 3"/>
          <p:cNvSpPr/>
          <p:nvPr/>
        </p:nvSpPr>
        <p:spPr>
          <a:xfrm>
            <a:off x="800100" y="3476817"/>
            <a:ext cx="54359" cy="54359"/>
          </a:xfrm>
          <a:prstGeom prst="ellipse">
            <a:avLst/>
          </a:prstGeom>
          <a:solidFill>
            <a:srgbClr val="FA5C26"/>
          </a:solidFill>
          <a:ln/>
        </p:spPr>
      </p:sp>
      <p:sp>
        <p:nvSpPr>
          <p:cNvPr id="6" name="Shape 4"/>
          <p:cNvSpPr/>
          <p:nvPr/>
        </p:nvSpPr>
        <p:spPr>
          <a:xfrm>
            <a:off x="800100" y="4147052"/>
            <a:ext cx="54359" cy="54359"/>
          </a:xfrm>
          <a:prstGeom prst="ellipse">
            <a:avLst/>
          </a:prstGeom>
          <a:solidFill>
            <a:srgbClr val="FA5C26"/>
          </a:solidFill>
          <a:ln/>
        </p:spPr>
      </p:sp>
      <p:sp>
        <p:nvSpPr>
          <p:cNvPr id="7" name="Shape 5"/>
          <p:cNvSpPr/>
          <p:nvPr/>
        </p:nvSpPr>
        <p:spPr>
          <a:xfrm>
            <a:off x="800100" y="2471466"/>
            <a:ext cx="54359" cy="54359"/>
          </a:xfrm>
          <a:prstGeom prst="ellipse">
            <a:avLst/>
          </a:prstGeom>
          <a:solidFill>
            <a:srgbClr val="FA5C26"/>
          </a:solidFill>
          <a:ln/>
        </p:spPr>
      </p:sp>
      <p:sp>
        <p:nvSpPr>
          <p:cNvPr id="8" name="Shape 6"/>
          <p:cNvSpPr/>
          <p:nvPr/>
        </p:nvSpPr>
        <p:spPr>
          <a:xfrm>
            <a:off x="800100" y="3141700"/>
            <a:ext cx="54359" cy="54359"/>
          </a:xfrm>
          <a:prstGeom prst="ellipse">
            <a:avLst/>
          </a:prstGeom>
          <a:solidFill>
            <a:srgbClr val="FA5C26"/>
          </a:solidFill>
          <a:ln/>
        </p:spPr>
      </p:sp>
      <p:sp>
        <p:nvSpPr>
          <p:cNvPr id="9" name="Shape 7"/>
          <p:cNvSpPr/>
          <p:nvPr/>
        </p:nvSpPr>
        <p:spPr>
          <a:xfrm>
            <a:off x="800100" y="3811934"/>
            <a:ext cx="54359" cy="54359"/>
          </a:xfrm>
          <a:prstGeom prst="ellipse">
            <a:avLst/>
          </a:prstGeom>
          <a:solidFill>
            <a:srgbClr val="FA5C26"/>
          </a:solidFill>
          <a:ln/>
        </p:spPr>
      </p:sp>
      <p:sp>
        <p:nvSpPr>
          <p:cNvPr id="10" name="Shape 8"/>
          <p:cNvSpPr/>
          <p:nvPr/>
        </p:nvSpPr>
        <p:spPr>
          <a:xfrm>
            <a:off x="800100" y="4482169"/>
            <a:ext cx="54359" cy="54359"/>
          </a:xfrm>
          <a:prstGeom prst="ellipse">
            <a:avLst/>
          </a:prstGeom>
          <a:solidFill>
            <a:srgbClr val="FA5C26"/>
          </a:solidFill>
          <a:ln/>
        </p:spPr>
      </p:sp>
      <p:pic>
        <p:nvPicPr>
          <p:cNvPr id="11" name="Image 0" descr="preencoded.png">    </p:cNvPr>
          <p:cNvPicPr>
            <a:picLocks noChangeAspect="1"/>
          </p:cNvPicPr>
          <p:nvPr/>
        </p:nvPicPr>
        <p:blipFill>
          <a:blip r:embed="rId1"/>
          <a:stretch>
            <a:fillRect/>
          </a:stretch>
        </p:blipFill>
        <p:spPr>
          <a:xfrm>
            <a:off x="8656765" y="1793999"/>
            <a:ext cx="43216" cy="64125"/>
          </a:xfrm>
          <a:prstGeom prst="rect">
            <a:avLst/>
          </a:prstGeom>
        </p:spPr>
      </p:pic>
      <p:pic>
        <p:nvPicPr>
          <p:cNvPr id="12" name="Image 1" descr="preencoded.png">    </p:cNvPr>
          <p:cNvPicPr>
            <a:picLocks noChangeAspect="1"/>
          </p:cNvPicPr>
          <p:nvPr/>
        </p:nvPicPr>
        <p:blipFill>
          <a:blip r:embed="rId2"/>
          <a:stretch>
            <a:fillRect/>
          </a:stretch>
        </p:blipFill>
        <p:spPr>
          <a:xfrm>
            <a:off x="8624125" y="1863229"/>
            <a:ext cx="82925" cy="60901"/>
          </a:xfrm>
          <a:prstGeom prst="rect">
            <a:avLst/>
          </a:prstGeom>
        </p:spPr>
      </p:pic>
      <p:pic>
        <p:nvPicPr>
          <p:cNvPr id="13" name="Image 2" descr="preencoded.png">    </p:cNvPr>
          <p:cNvPicPr>
            <a:picLocks noChangeAspect="1"/>
          </p:cNvPicPr>
          <p:nvPr/>
        </p:nvPicPr>
        <p:blipFill>
          <a:blip r:embed="rId3"/>
          <a:stretch>
            <a:fillRect/>
          </a:stretch>
        </p:blipFill>
        <p:spPr>
          <a:xfrm>
            <a:off x="8624441" y="1841785"/>
            <a:ext cx="82414" cy="76430"/>
          </a:xfrm>
          <a:prstGeom prst="rect">
            <a:avLst/>
          </a:prstGeom>
        </p:spPr>
      </p:pic>
      <p:pic>
        <p:nvPicPr>
          <p:cNvPr id="14" name="Image 3" descr="preencoded.png">    </p:cNvPr>
          <p:cNvPicPr>
            <a:picLocks noChangeAspect="1"/>
          </p:cNvPicPr>
          <p:nvPr/>
        </p:nvPicPr>
        <p:blipFill>
          <a:blip r:embed="rId4"/>
          <a:stretch>
            <a:fillRect/>
          </a:stretch>
        </p:blipFill>
        <p:spPr>
          <a:xfrm>
            <a:off x="8648179" y="1869097"/>
            <a:ext cx="38351" cy="9135"/>
          </a:xfrm>
          <a:prstGeom prst="rect">
            <a:avLst/>
          </a:prstGeom>
        </p:spPr>
      </p:pic>
      <p:pic>
        <p:nvPicPr>
          <p:cNvPr id="15" name="Image 4" descr="preencoded.png">    </p:cNvPr>
          <p:cNvPicPr>
            <a:picLocks noChangeAspect="1"/>
          </p:cNvPicPr>
          <p:nvPr/>
        </p:nvPicPr>
        <p:blipFill>
          <a:blip r:embed="rId5"/>
          <a:stretch>
            <a:fillRect/>
          </a:stretch>
        </p:blipFill>
        <p:spPr>
          <a:xfrm>
            <a:off x="8640003" y="1878233"/>
            <a:ext cx="39598" cy="9453"/>
          </a:xfrm>
          <a:prstGeom prst="rect">
            <a:avLst/>
          </a:prstGeom>
        </p:spPr>
      </p:pic>
      <p:pic>
        <p:nvPicPr>
          <p:cNvPr id="16" name="Image 5" descr="preencoded.png">    </p:cNvPr>
          <p:cNvPicPr>
            <a:picLocks noChangeAspect="1"/>
          </p:cNvPicPr>
          <p:nvPr/>
        </p:nvPicPr>
        <p:blipFill>
          <a:blip r:embed="rId6"/>
          <a:stretch>
            <a:fillRect/>
          </a:stretch>
        </p:blipFill>
        <p:spPr>
          <a:xfrm>
            <a:off x="8654542" y="1859821"/>
            <a:ext cx="36323" cy="8664"/>
          </a:xfrm>
          <a:prstGeom prst="rect">
            <a:avLst/>
          </a:prstGeom>
        </p:spPr>
      </p:pic>
      <p:pic>
        <p:nvPicPr>
          <p:cNvPr id="17" name="Image 6" descr="preencoded.png">    </p:cNvPr>
          <p:cNvPicPr>
            <a:picLocks noChangeAspect="1"/>
          </p:cNvPicPr>
          <p:nvPr/>
        </p:nvPicPr>
        <p:blipFill>
          <a:blip r:embed="rId7"/>
          <a:stretch>
            <a:fillRect/>
          </a:stretch>
        </p:blipFill>
        <p:spPr>
          <a:xfrm>
            <a:off x="8539321" y="1764698"/>
            <a:ext cx="40491" cy="65837"/>
          </a:xfrm>
          <a:prstGeom prst="rect">
            <a:avLst/>
          </a:prstGeom>
        </p:spPr>
      </p:pic>
      <p:pic>
        <p:nvPicPr>
          <p:cNvPr id="18" name="Image 7" descr="preencoded.png">    </p:cNvPr>
          <p:cNvPicPr>
            <a:picLocks noChangeAspect="1"/>
          </p:cNvPicPr>
          <p:nvPr/>
        </p:nvPicPr>
        <p:blipFill>
          <a:blip r:embed="rId8"/>
          <a:stretch>
            <a:fillRect/>
          </a:stretch>
        </p:blipFill>
        <p:spPr>
          <a:xfrm>
            <a:off x="8469781" y="1842585"/>
            <a:ext cx="115909" cy="34327"/>
          </a:xfrm>
          <a:prstGeom prst="rect">
            <a:avLst/>
          </a:prstGeom>
        </p:spPr>
      </p:pic>
      <p:pic>
        <p:nvPicPr>
          <p:cNvPr id="19" name="Image 8" descr="preencoded.png">    </p:cNvPr>
          <p:cNvPicPr>
            <a:picLocks noChangeAspect="1"/>
          </p:cNvPicPr>
          <p:nvPr/>
        </p:nvPicPr>
        <p:blipFill>
          <a:blip r:embed="rId9"/>
          <a:stretch>
            <a:fillRect/>
          </a:stretch>
        </p:blipFill>
        <p:spPr>
          <a:xfrm>
            <a:off x="8469325" y="1811037"/>
            <a:ext cx="116142" cy="60293"/>
          </a:xfrm>
          <a:prstGeom prst="rect">
            <a:avLst/>
          </a:prstGeom>
        </p:spPr>
      </p:pic>
      <p:pic>
        <p:nvPicPr>
          <p:cNvPr id="20" name="Image 9" descr="preencoded.png">    </p:cNvPr>
          <p:cNvPicPr>
            <a:picLocks noChangeAspect="1"/>
          </p:cNvPicPr>
          <p:nvPr/>
        </p:nvPicPr>
        <p:blipFill>
          <a:blip r:embed="rId10"/>
          <a:stretch>
            <a:fillRect/>
          </a:stretch>
        </p:blipFill>
        <p:spPr>
          <a:xfrm>
            <a:off x="8519722" y="1825782"/>
            <a:ext cx="22715" cy="10121"/>
          </a:xfrm>
          <a:prstGeom prst="rect">
            <a:avLst/>
          </a:prstGeom>
        </p:spPr>
      </p:pic>
      <p:pic>
        <p:nvPicPr>
          <p:cNvPr id="21" name="Image 10" descr="preencoded.png">    </p:cNvPr>
          <p:cNvPicPr>
            <a:picLocks noChangeAspect="1"/>
          </p:cNvPicPr>
          <p:nvPr/>
        </p:nvPicPr>
        <p:blipFill>
          <a:blip r:embed="rId11"/>
          <a:stretch>
            <a:fillRect/>
          </a:stretch>
        </p:blipFill>
        <p:spPr>
          <a:xfrm>
            <a:off x="8507527" y="1832182"/>
            <a:ext cx="25291" cy="10333"/>
          </a:xfrm>
          <a:prstGeom prst="rect">
            <a:avLst/>
          </a:prstGeom>
        </p:spPr>
      </p:pic>
      <p:pic>
        <p:nvPicPr>
          <p:cNvPr id="22" name="Image 11" descr="preencoded.png">    </p:cNvPr>
          <p:cNvPicPr>
            <a:picLocks noChangeAspect="1"/>
          </p:cNvPicPr>
          <p:nvPr/>
        </p:nvPicPr>
        <p:blipFill>
          <a:blip r:embed="rId12"/>
          <a:stretch>
            <a:fillRect/>
          </a:stretch>
        </p:blipFill>
        <p:spPr>
          <a:xfrm>
            <a:off x="8494300" y="1837901"/>
            <a:ext cx="24854" cy="10398"/>
          </a:xfrm>
          <a:prstGeom prst="rect">
            <a:avLst/>
          </a:prstGeom>
        </p:spPr>
      </p:pic>
      <p:pic>
        <p:nvPicPr>
          <p:cNvPr id="23" name="Image 12" descr="preencoded.png">    </p:cNvPr>
          <p:cNvPicPr>
            <a:picLocks noChangeAspect="1"/>
          </p:cNvPicPr>
          <p:nvPr/>
        </p:nvPicPr>
        <p:blipFill>
          <a:blip r:embed="rId13"/>
          <a:stretch>
            <a:fillRect/>
          </a:stretch>
        </p:blipFill>
        <p:spPr>
          <a:xfrm>
            <a:off x="8536130" y="1421074"/>
            <a:ext cx="163850" cy="407098"/>
          </a:xfrm>
          <a:prstGeom prst="rect">
            <a:avLst/>
          </a:prstGeom>
        </p:spPr>
      </p:pic>
      <p:pic>
        <p:nvPicPr>
          <p:cNvPr id="24" name="Image 13" descr="preencoded.png">    </p:cNvPr>
          <p:cNvPicPr>
            <a:picLocks noChangeAspect="1"/>
          </p:cNvPicPr>
          <p:nvPr/>
        </p:nvPicPr>
        <p:blipFill>
          <a:blip r:embed="rId14"/>
          <a:stretch>
            <a:fillRect/>
          </a:stretch>
        </p:blipFill>
        <p:spPr>
          <a:xfrm>
            <a:off x="8564259" y="1488916"/>
            <a:ext cx="48704" cy="151186"/>
          </a:xfrm>
          <a:prstGeom prst="rect">
            <a:avLst/>
          </a:prstGeom>
        </p:spPr>
      </p:pic>
      <p:pic>
        <p:nvPicPr>
          <p:cNvPr id="25" name="Image 14" descr="preencoded.png">    </p:cNvPr>
          <p:cNvPicPr>
            <a:picLocks noChangeAspect="1"/>
          </p:cNvPicPr>
          <p:nvPr/>
        </p:nvPicPr>
        <p:blipFill>
          <a:blip r:embed="rId15"/>
          <a:stretch>
            <a:fillRect/>
          </a:stretch>
        </p:blipFill>
        <p:spPr>
          <a:xfrm>
            <a:off x="8335752" y="1268704"/>
            <a:ext cx="245166" cy="136848"/>
          </a:xfrm>
          <a:prstGeom prst="rect">
            <a:avLst/>
          </a:prstGeom>
        </p:spPr>
      </p:pic>
      <p:pic>
        <p:nvPicPr>
          <p:cNvPr id="26" name="Image 15" descr="preencoded.png">    </p:cNvPr>
          <p:cNvPicPr>
            <a:picLocks noChangeAspect="1"/>
          </p:cNvPicPr>
          <p:nvPr/>
        </p:nvPicPr>
        <p:blipFill>
          <a:blip r:embed="rId16"/>
          <a:stretch>
            <a:fillRect/>
          </a:stretch>
        </p:blipFill>
        <p:spPr>
          <a:xfrm>
            <a:off x="8478357" y="1355301"/>
            <a:ext cx="13850" cy="21192"/>
          </a:xfrm>
          <a:prstGeom prst="rect">
            <a:avLst/>
          </a:prstGeom>
        </p:spPr>
      </p:pic>
      <p:pic>
        <p:nvPicPr>
          <p:cNvPr id="27" name="Image 16" descr="preencoded.png">    </p:cNvPr>
          <p:cNvPicPr>
            <a:picLocks noChangeAspect="1"/>
          </p:cNvPicPr>
          <p:nvPr/>
        </p:nvPicPr>
        <p:blipFill>
          <a:blip r:embed="rId17"/>
          <a:stretch>
            <a:fillRect/>
          </a:stretch>
        </p:blipFill>
        <p:spPr>
          <a:xfrm>
            <a:off x="8491426" y="1267400"/>
            <a:ext cx="93538" cy="100921"/>
          </a:xfrm>
          <a:prstGeom prst="rect">
            <a:avLst/>
          </a:prstGeom>
        </p:spPr>
      </p:pic>
      <p:pic>
        <p:nvPicPr>
          <p:cNvPr id="28" name="Image 17" descr="preencoded.png">    </p:cNvPr>
          <p:cNvPicPr>
            <a:picLocks noChangeAspect="1"/>
          </p:cNvPicPr>
          <p:nvPr/>
        </p:nvPicPr>
        <p:blipFill>
          <a:blip r:embed="rId18"/>
          <a:stretch>
            <a:fillRect/>
          </a:stretch>
        </p:blipFill>
        <p:spPr>
          <a:xfrm>
            <a:off x="8539693" y="1266222"/>
            <a:ext cx="165553" cy="207220"/>
          </a:xfrm>
          <a:prstGeom prst="rect">
            <a:avLst/>
          </a:prstGeom>
        </p:spPr>
      </p:pic>
      <p:pic>
        <p:nvPicPr>
          <p:cNvPr id="29" name="Image 18" descr="preencoded.png">    </p:cNvPr>
          <p:cNvPicPr>
            <a:picLocks noChangeAspect="1"/>
          </p:cNvPicPr>
          <p:nvPr/>
        </p:nvPicPr>
        <p:blipFill>
          <a:blip r:embed="rId19"/>
          <a:stretch>
            <a:fillRect/>
          </a:stretch>
        </p:blipFill>
        <p:spPr>
          <a:xfrm>
            <a:off x="8668662" y="1269643"/>
            <a:ext cx="245157" cy="136821"/>
          </a:xfrm>
          <a:prstGeom prst="rect">
            <a:avLst/>
          </a:prstGeom>
        </p:spPr>
      </p:pic>
      <p:pic>
        <p:nvPicPr>
          <p:cNvPr id="30" name="Image 19" descr="preencoded.png">    </p:cNvPr>
          <p:cNvPicPr>
            <a:picLocks noChangeAspect="1"/>
          </p:cNvPicPr>
          <p:nvPr/>
        </p:nvPicPr>
        <p:blipFill>
          <a:blip r:embed="rId20"/>
          <a:stretch>
            <a:fillRect/>
          </a:stretch>
        </p:blipFill>
        <p:spPr>
          <a:xfrm>
            <a:off x="8757335" y="1356206"/>
            <a:ext cx="13850" cy="21224"/>
          </a:xfrm>
          <a:prstGeom prst="rect">
            <a:avLst/>
          </a:prstGeom>
        </p:spPr>
      </p:pic>
      <p:pic>
        <p:nvPicPr>
          <p:cNvPr id="31" name="Image 20" descr="preencoded.png">    </p:cNvPr>
          <p:cNvPicPr>
            <a:picLocks noChangeAspect="1"/>
          </p:cNvPicPr>
          <p:nvPr/>
        </p:nvPicPr>
        <p:blipFill>
          <a:blip r:embed="rId21"/>
          <a:stretch>
            <a:fillRect/>
          </a:stretch>
        </p:blipFill>
        <p:spPr>
          <a:xfrm>
            <a:off x="8661797" y="1268013"/>
            <a:ext cx="96310" cy="101149"/>
          </a:xfrm>
          <a:prstGeom prst="rect">
            <a:avLst/>
          </a:prstGeom>
        </p:spPr>
      </p:pic>
      <p:pic>
        <p:nvPicPr>
          <p:cNvPr id="32" name="Image 21" descr="preencoded.png">    </p:cNvPr>
          <p:cNvPicPr>
            <a:picLocks noChangeAspect="1"/>
          </p:cNvPicPr>
          <p:nvPr/>
        </p:nvPicPr>
        <p:blipFill>
          <a:blip r:embed="rId22"/>
          <a:stretch>
            <a:fillRect/>
          </a:stretch>
        </p:blipFill>
        <p:spPr>
          <a:xfrm>
            <a:off x="8549971" y="1141735"/>
            <a:ext cx="85465" cy="74947"/>
          </a:xfrm>
          <a:prstGeom prst="rect">
            <a:avLst/>
          </a:prstGeom>
        </p:spPr>
      </p:pic>
      <p:pic>
        <p:nvPicPr>
          <p:cNvPr id="33" name="Image 22" descr="preencoded.png">    </p:cNvPr>
          <p:cNvPicPr>
            <a:picLocks noChangeAspect="1"/>
          </p:cNvPicPr>
          <p:nvPr/>
        </p:nvPicPr>
        <p:blipFill>
          <a:blip r:embed="rId23"/>
          <a:stretch>
            <a:fillRect/>
          </a:stretch>
        </p:blipFill>
        <p:spPr>
          <a:xfrm>
            <a:off x="8649026" y="1205313"/>
            <a:ext cx="17831" cy="39379"/>
          </a:xfrm>
          <a:prstGeom prst="rect">
            <a:avLst/>
          </a:prstGeom>
        </p:spPr>
      </p:pic>
      <p:pic>
        <p:nvPicPr>
          <p:cNvPr id="34" name="Image 23" descr="preencoded.png">    </p:cNvPr>
          <p:cNvPicPr>
            <a:picLocks noChangeAspect="1"/>
          </p:cNvPicPr>
          <p:nvPr/>
        </p:nvPicPr>
        <p:blipFill>
          <a:blip r:embed="rId24"/>
          <a:stretch>
            <a:fillRect/>
          </a:stretch>
        </p:blipFill>
        <p:spPr>
          <a:xfrm>
            <a:off x="8653825" y="1164399"/>
            <a:ext cx="20269" cy="42336"/>
          </a:xfrm>
          <a:prstGeom prst="rect">
            <a:avLst/>
          </a:prstGeom>
        </p:spPr>
      </p:pic>
      <p:pic>
        <p:nvPicPr>
          <p:cNvPr id="35" name="Image 24" descr="preencoded.png">    </p:cNvPr>
          <p:cNvPicPr>
            <a:picLocks noChangeAspect="1"/>
          </p:cNvPicPr>
          <p:nvPr/>
        </p:nvPicPr>
        <p:blipFill>
          <a:blip r:embed="rId25"/>
          <a:stretch>
            <a:fillRect/>
          </a:stretch>
        </p:blipFill>
        <p:spPr>
          <a:xfrm>
            <a:off x="8556975" y="1147332"/>
            <a:ext cx="123025" cy="138201"/>
          </a:xfrm>
          <a:prstGeom prst="rect">
            <a:avLst/>
          </a:prstGeom>
        </p:spPr>
      </p:pic>
      <p:pic>
        <p:nvPicPr>
          <p:cNvPr id="36" name="Image 25" descr="preencoded.png">    </p:cNvPr>
          <p:cNvPicPr>
            <a:picLocks noChangeAspect="1"/>
          </p:cNvPicPr>
          <p:nvPr/>
        </p:nvPicPr>
        <p:blipFill>
          <a:blip r:embed="rId26"/>
          <a:stretch>
            <a:fillRect/>
          </a:stretch>
        </p:blipFill>
        <p:spPr>
          <a:xfrm>
            <a:off x="8551115" y="1136147"/>
            <a:ext cx="109928" cy="74465"/>
          </a:xfrm>
          <a:prstGeom prst="rect">
            <a:avLst/>
          </a:prstGeom>
        </p:spPr>
      </p:pic>
      <p:pic>
        <p:nvPicPr>
          <p:cNvPr id="37" name="Image 26" descr="preencoded.png">    </p:cNvPr>
          <p:cNvPicPr>
            <a:picLocks noChangeAspect="1"/>
          </p:cNvPicPr>
          <p:nvPr/>
        </p:nvPicPr>
        <p:blipFill>
          <a:blip r:embed="rId27"/>
          <a:stretch>
            <a:fillRect/>
          </a:stretch>
        </p:blipFill>
        <p:spPr>
          <a:xfrm>
            <a:off x="8656727" y="1155145"/>
            <a:ext cx="16771" cy="11886"/>
          </a:xfrm>
          <a:prstGeom prst="rect">
            <a:avLst/>
          </a:prstGeom>
        </p:spPr>
      </p:pic>
      <p:pic>
        <p:nvPicPr>
          <p:cNvPr id="38" name="Image 27" descr="preencoded.png">    </p:cNvPr>
          <p:cNvPicPr>
            <a:picLocks noChangeAspect="1"/>
          </p:cNvPicPr>
          <p:nvPr/>
        </p:nvPicPr>
        <p:blipFill>
          <a:blip r:embed="rId28"/>
          <a:stretch>
            <a:fillRect/>
          </a:stretch>
        </p:blipFill>
        <p:spPr>
          <a:xfrm>
            <a:off x="8602061" y="1237098"/>
            <a:ext cx="42807" cy="23582"/>
          </a:xfrm>
          <a:prstGeom prst="rect">
            <a:avLst/>
          </a:prstGeom>
        </p:spPr>
      </p:pic>
      <p:pic>
        <p:nvPicPr>
          <p:cNvPr id="39" name="Image 28" descr="preencoded.png">    </p:cNvPr>
          <p:cNvPicPr>
            <a:picLocks noChangeAspect="1"/>
          </p:cNvPicPr>
          <p:nvPr/>
        </p:nvPicPr>
        <p:blipFill>
          <a:blip r:embed="rId29"/>
          <a:stretch>
            <a:fillRect/>
          </a:stretch>
        </p:blipFill>
        <p:spPr>
          <a:xfrm>
            <a:off x="8600173" y="1199112"/>
            <a:ext cx="9804" cy="8593"/>
          </a:xfrm>
          <a:prstGeom prst="rect">
            <a:avLst/>
          </a:prstGeom>
        </p:spPr>
      </p:pic>
      <p:pic>
        <p:nvPicPr>
          <p:cNvPr id="40" name="Image 29" descr="preencoded.png">    </p:cNvPr>
          <p:cNvPicPr>
            <a:picLocks noChangeAspect="1"/>
          </p:cNvPicPr>
          <p:nvPr/>
        </p:nvPicPr>
        <p:blipFill>
          <a:blip r:embed="rId30"/>
          <a:stretch>
            <a:fillRect/>
          </a:stretch>
        </p:blipFill>
        <p:spPr>
          <a:xfrm>
            <a:off x="8603196" y="1185123"/>
            <a:ext cx="10948" cy="7272"/>
          </a:xfrm>
          <a:prstGeom prst="rect">
            <a:avLst/>
          </a:prstGeom>
        </p:spPr>
      </p:pic>
      <p:pic>
        <p:nvPicPr>
          <p:cNvPr id="41" name="Image 30" descr="preencoded.png">    </p:cNvPr>
          <p:cNvPicPr>
            <a:picLocks noChangeAspect="1"/>
          </p:cNvPicPr>
          <p:nvPr/>
        </p:nvPicPr>
        <p:blipFill>
          <a:blip r:embed="rId31"/>
          <a:stretch>
            <a:fillRect/>
          </a:stretch>
        </p:blipFill>
        <p:spPr>
          <a:xfrm>
            <a:off x="8560277" y="1184217"/>
            <a:ext cx="10223" cy="8336"/>
          </a:xfrm>
          <a:prstGeom prst="rect">
            <a:avLst/>
          </a:prstGeom>
        </p:spPr>
      </p:pic>
      <p:pic>
        <p:nvPicPr>
          <p:cNvPr id="42" name="Image 31" descr="preencoded.png">    </p:cNvPr>
          <p:cNvPicPr>
            <a:picLocks noChangeAspect="1"/>
          </p:cNvPicPr>
          <p:nvPr/>
        </p:nvPicPr>
        <p:blipFill>
          <a:blip r:embed="rId32"/>
          <a:stretch>
            <a:fillRect/>
          </a:stretch>
        </p:blipFill>
        <p:spPr>
          <a:xfrm>
            <a:off x="8563896" y="1198335"/>
            <a:ext cx="8985" cy="7882"/>
          </a:xfrm>
          <a:prstGeom prst="rect">
            <a:avLst/>
          </a:prstGeom>
        </p:spPr>
      </p:pic>
      <p:pic>
        <p:nvPicPr>
          <p:cNvPr id="43" name="Image 32" descr="preencoded.png">    </p:cNvPr>
          <p:cNvPicPr>
            <a:picLocks noChangeAspect="1"/>
          </p:cNvPicPr>
          <p:nvPr/>
        </p:nvPicPr>
        <p:blipFill>
          <a:blip r:embed="rId33"/>
          <a:stretch>
            <a:fillRect/>
          </a:stretch>
        </p:blipFill>
        <p:spPr>
          <a:xfrm>
            <a:off x="8571077" y="1199143"/>
            <a:ext cx="17208" cy="24713"/>
          </a:xfrm>
          <a:prstGeom prst="rect">
            <a:avLst/>
          </a:prstGeom>
        </p:spPr>
      </p:pic>
      <p:pic>
        <p:nvPicPr>
          <p:cNvPr id="44" name="Image 33" descr="preencoded.png">    </p:cNvPr>
          <p:cNvPicPr>
            <a:picLocks noChangeAspect="1"/>
          </p:cNvPicPr>
          <p:nvPr/>
        </p:nvPicPr>
        <p:blipFill>
          <a:blip r:embed="rId34"/>
          <a:stretch>
            <a:fillRect/>
          </a:stretch>
        </p:blipFill>
        <p:spPr>
          <a:xfrm>
            <a:off x="8596275" y="1229185"/>
            <a:ext cx="9060" cy="7947"/>
          </a:xfrm>
          <a:prstGeom prst="rect">
            <a:avLst/>
          </a:prstGeom>
        </p:spPr>
      </p:pic>
      <p:pic>
        <p:nvPicPr>
          <p:cNvPr id="45" name="Image 34" descr="preencoded.png">    </p:cNvPr>
          <p:cNvPicPr>
            <a:picLocks noChangeAspect="1"/>
          </p:cNvPicPr>
          <p:nvPr/>
        </p:nvPicPr>
        <p:blipFill>
          <a:blip r:embed="rId35"/>
          <a:stretch>
            <a:fillRect/>
          </a:stretch>
        </p:blipFill>
        <p:spPr>
          <a:xfrm>
            <a:off x="7797896" y="1704485"/>
            <a:ext cx="94273" cy="158839"/>
          </a:xfrm>
          <a:prstGeom prst="rect">
            <a:avLst/>
          </a:prstGeom>
        </p:spPr>
      </p:pic>
      <p:pic>
        <p:nvPicPr>
          <p:cNvPr id="46" name="Image 35" descr="preencoded.png">    </p:cNvPr>
          <p:cNvPicPr>
            <a:picLocks noChangeAspect="1"/>
          </p:cNvPicPr>
          <p:nvPr/>
        </p:nvPicPr>
        <p:blipFill>
          <a:blip r:embed="rId36"/>
          <a:stretch>
            <a:fillRect/>
          </a:stretch>
        </p:blipFill>
        <p:spPr>
          <a:xfrm>
            <a:off x="7804407" y="1846916"/>
            <a:ext cx="111184" cy="41194"/>
          </a:xfrm>
          <a:prstGeom prst="rect">
            <a:avLst/>
          </a:prstGeom>
        </p:spPr>
      </p:pic>
      <p:pic>
        <p:nvPicPr>
          <p:cNvPr id="47" name="Image 36" descr="preencoded.png">    </p:cNvPr>
          <p:cNvPicPr>
            <a:picLocks noChangeAspect="1"/>
          </p:cNvPicPr>
          <p:nvPr/>
        </p:nvPicPr>
        <p:blipFill>
          <a:blip r:embed="rId37"/>
          <a:stretch>
            <a:fillRect/>
          </a:stretch>
        </p:blipFill>
        <p:spPr>
          <a:xfrm>
            <a:off x="7804500" y="1814320"/>
            <a:ext cx="111240" cy="69778"/>
          </a:xfrm>
          <a:prstGeom prst="rect">
            <a:avLst/>
          </a:prstGeom>
        </p:spPr>
      </p:pic>
      <p:pic>
        <p:nvPicPr>
          <p:cNvPr id="48" name="Image 37" descr="preencoded.png">    </p:cNvPr>
          <p:cNvPicPr>
            <a:picLocks noChangeAspect="1"/>
          </p:cNvPicPr>
          <p:nvPr/>
        </p:nvPicPr>
        <p:blipFill>
          <a:blip r:embed="rId38"/>
          <a:stretch>
            <a:fillRect/>
          </a:stretch>
        </p:blipFill>
        <p:spPr>
          <a:xfrm>
            <a:off x="7837726" y="1855477"/>
            <a:ext cx="77930" cy="29078"/>
          </a:xfrm>
          <a:prstGeom prst="rect">
            <a:avLst/>
          </a:prstGeom>
        </p:spPr>
      </p:pic>
      <p:pic>
        <p:nvPicPr>
          <p:cNvPr id="49" name="Image 38" descr="preencoded.png">    </p:cNvPr>
          <p:cNvPicPr>
            <a:picLocks noChangeAspect="1"/>
          </p:cNvPicPr>
          <p:nvPr/>
        </p:nvPicPr>
        <p:blipFill>
          <a:blip r:embed="rId39"/>
          <a:stretch>
            <a:fillRect/>
          </a:stretch>
        </p:blipFill>
        <p:spPr>
          <a:xfrm>
            <a:off x="7807747" y="1814256"/>
            <a:ext cx="70358" cy="51567"/>
          </a:xfrm>
          <a:prstGeom prst="rect">
            <a:avLst/>
          </a:prstGeom>
        </p:spPr>
      </p:pic>
      <p:pic>
        <p:nvPicPr>
          <p:cNvPr id="50" name="Image 39" descr="preencoded.png">    </p:cNvPr>
          <p:cNvPicPr>
            <a:picLocks noChangeAspect="1"/>
          </p:cNvPicPr>
          <p:nvPr/>
        </p:nvPicPr>
        <p:blipFill>
          <a:blip r:embed="rId40"/>
          <a:stretch>
            <a:fillRect/>
          </a:stretch>
        </p:blipFill>
        <p:spPr>
          <a:xfrm>
            <a:off x="7872096" y="1855090"/>
            <a:ext cx="23106" cy="9270"/>
          </a:xfrm>
          <a:prstGeom prst="rect">
            <a:avLst/>
          </a:prstGeom>
        </p:spPr>
      </p:pic>
      <p:pic>
        <p:nvPicPr>
          <p:cNvPr id="51" name="Image 40" descr="preencoded.png">    </p:cNvPr>
          <p:cNvPicPr>
            <a:picLocks noChangeAspect="1"/>
          </p:cNvPicPr>
          <p:nvPr/>
        </p:nvPicPr>
        <p:blipFill>
          <a:blip r:embed="rId41"/>
          <a:stretch>
            <a:fillRect/>
          </a:stretch>
        </p:blipFill>
        <p:spPr>
          <a:xfrm>
            <a:off x="7861827" y="1849663"/>
            <a:ext cx="23152" cy="9245"/>
          </a:xfrm>
          <a:prstGeom prst="rect">
            <a:avLst/>
          </a:prstGeom>
        </p:spPr>
      </p:pic>
      <p:pic>
        <p:nvPicPr>
          <p:cNvPr id="52" name="Image 41" descr="preencoded.png">    </p:cNvPr>
          <p:cNvPicPr>
            <a:picLocks noChangeAspect="1"/>
          </p:cNvPicPr>
          <p:nvPr/>
        </p:nvPicPr>
        <p:blipFill>
          <a:blip r:embed="rId42"/>
          <a:stretch>
            <a:fillRect/>
          </a:stretch>
        </p:blipFill>
        <p:spPr>
          <a:xfrm>
            <a:off x="7851465" y="1844202"/>
            <a:ext cx="23189" cy="9248"/>
          </a:xfrm>
          <a:prstGeom prst="rect">
            <a:avLst/>
          </a:prstGeom>
        </p:spPr>
      </p:pic>
      <p:pic>
        <p:nvPicPr>
          <p:cNvPr id="53" name="Image 42" descr="preencoded.png">    </p:cNvPr>
          <p:cNvPicPr>
            <a:picLocks noChangeAspect="1"/>
          </p:cNvPicPr>
          <p:nvPr/>
        </p:nvPicPr>
        <p:blipFill>
          <a:blip r:embed="rId43"/>
          <a:stretch>
            <a:fillRect/>
          </a:stretch>
        </p:blipFill>
        <p:spPr>
          <a:xfrm>
            <a:off x="7841828" y="1838161"/>
            <a:ext cx="23171" cy="9247"/>
          </a:xfrm>
          <a:prstGeom prst="rect">
            <a:avLst/>
          </a:prstGeom>
        </p:spPr>
      </p:pic>
      <p:pic>
        <p:nvPicPr>
          <p:cNvPr id="54" name="Image 43" descr="preencoded.png">    </p:cNvPr>
          <p:cNvPicPr>
            <a:picLocks noChangeAspect="1"/>
          </p:cNvPicPr>
          <p:nvPr/>
        </p:nvPicPr>
        <p:blipFill>
          <a:blip r:embed="rId44"/>
          <a:stretch>
            <a:fillRect/>
          </a:stretch>
        </p:blipFill>
        <p:spPr>
          <a:xfrm>
            <a:off x="7832452" y="1831921"/>
            <a:ext cx="25152" cy="9445"/>
          </a:xfrm>
          <a:prstGeom prst="rect">
            <a:avLst/>
          </a:prstGeom>
        </p:spPr>
      </p:pic>
      <p:pic>
        <p:nvPicPr>
          <p:cNvPr id="55" name="Image 44" descr="preencoded.png">    </p:cNvPr>
          <p:cNvPicPr>
            <a:picLocks noChangeAspect="1"/>
          </p:cNvPicPr>
          <p:nvPr/>
        </p:nvPicPr>
        <p:blipFill>
          <a:blip r:embed="rId45"/>
          <a:stretch>
            <a:fillRect/>
          </a:stretch>
        </p:blipFill>
        <p:spPr>
          <a:xfrm>
            <a:off x="7690740" y="1746771"/>
            <a:ext cx="53085" cy="161076"/>
          </a:xfrm>
          <a:prstGeom prst="rect">
            <a:avLst/>
          </a:prstGeom>
        </p:spPr>
      </p:pic>
      <p:pic>
        <p:nvPicPr>
          <p:cNvPr id="56" name="Image 45" descr="preencoded.png">    </p:cNvPr>
          <p:cNvPicPr>
            <a:picLocks noChangeAspect="1"/>
          </p:cNvPicPr>
          <p:nvPr/>
        </p:nvPicPr>
        <p:blipFill>
          <a:blip r:embed="rId46"/>
          <a:stretch>
            <a:fillRect/>
          </a:stretch>
        </p:blipFill>
        <p:spPr>
          <a:xfrm>
            <a:off x="7689772" y="1900898"/>
            <a:ext cx="47234" cy="36902"/>
          </a:xfrm>
          <a:prstGeom prst="rect">
            <a:avLst/>
          </a:prstGeom>
        </p:spPr>
      </p:pic>
      <p:pic>
        <p:nvPicPr>
          <p:cNvPr id="57" name="Image 46" descr="preencoded.png">    </p:cNvPr>
          <p:cNvPicPr>
            <a:picLocks noChangeAspect="1"/>
          </p:cNvPicPr>
          <p:nvPr/>
        </p:nvPicPr>
        <p:blipFill>
          <a:blip r:embed="rId47"/>
          <a:stretch>
            <a:fillRect/>
          </a:stretch>
        </p:blipFill>
        <p:spPr>
          <a:xfrm>
            <a:off x="7690145" y="1837902"/>
            <a:ext cx="46611" cy="95634"/>
          </a:xfrm>
          <a:prstGeom prst="rect">
            <a:avLst/>
          </a:prstGeom>
        </p:spPr>
      </p:pic>
      <p:pic>
        <p:nvPicPr>
          <p:cNvPr id="58" name="Image 47" descr="preencoded.png">    </p:cNvPr>
          <p:cNvPicPr>
            <a:picLocks noChangeAspect="1"/>
          </p:cNvPicPr>
          <p:nvPr/>
        </p:nvPicPr>
        <p:blipFill>
          <a:blip r:embed="rId48"/>
          <a:stretch>
            <a:fillRect/>
          </a:stretch>
        </p:blipFill>
        <p:spPr>
          <a:xfrm>
            <a:off x="7689866" y="1893725"/>
            <a:ext cx="46695" cy="39792"/>
          </a:xfrm>
          <a:prstGeom prst="rect">
            <a:avLst/>
          </a:prstGeom>
        </p:spPr>
      </p:pic>
      <p:pic>
        <p:nvPicPr>
          <p:cNvPr id="59" name="Image 48" descr="preencoded.png">    </p:cNvPr>
          <p:cNvPicPr>
            <a:picLocks noChangeAspect="1"/>
          </p:cNvPicPr>
          <p:nvPr/>
        </p:nvPicPr>
        <p:blipFill>
          <a:blip r:embed="rId49"/>
          <a:stretch>
            <a:fillRect/>
          </a:stretch>
        </p:blipFill>
        <p:spPr>
          <a:xfrm>
            <a:off x="7694749" y="1837773"/>
            <a:ext cx="6446" cy="68698"/>
          </a:xfrm>
          <a:prstGeom prst="rect">
            <a:avLst/>
          </a:prstGeom>
        </p:spPr>
      </p:pic>
      <p:pic>
        <p:nvPicPr>
          <p:cNvPr id="60" name="Image 49" descr="preencoded.png">    </p:cNvPr>
          <p:cNvPicPr>
            <a:picLocks noChangeAspect="1"/>
          </p:cNvPicPr>
          <p:nvPr/>
        </p:nvPicPr>
        <p:blipFill>
          <a:blip r:embed="rId50"/>
          <a:stretch>
            <a:fillRect/>
          </a:stretch>
        </p:blipFill>
        <p:spPr>
          <a:xfrm>
            <a:off x="7723240" y="1837902"/>
            <a:ext cx="6502" cy="68613"/>
          </a:xfrm>
          <a:prstGeom prst="rect">
            <a:avLst/>
          </a:prstGeom>
        </p:spPr>
      </p:pic>
      <p:pic>
        <p:nvPicPr>
          <p:cNvPr id="61" name="Image 50" descr="preencoded.png">    </p:cNvPr>
          <p:cNvPicPr>
            <a:picLocks noChangeAspect="1"/>
          </p:cNvPicPr>
          <p:nvPr/>
        </p:nvPicPr>
        <p:blipFill>
          <a:blip r:embed="rId51"/>
          <a:stretch>
            <a:fillRect/>
          </a:stretch>
        </p:blipFill>
        <p:spPr>
          <a:xfrm>
            <a:off x="7698851" y="1899935"/>
            <a:ext cx="27775" cy="4002"/>
          </a:xfrm>
          <a:prstGeom prst="rect">
            <a:avLst/>
          </a:prstGeom>
        </p:spPr>
      </p:pic>
      <p:pic>
        <p:nvPicPr>
          <p:cNvPr id="62" name="Image 51" descr="preencoded.png">    </p:cNvPr>
          <p:cNvPicPr>
            <a:picLocks noChangeAspect="1"/>
          </p:cNvPicPr>
          <p:nvPr/>
        </p:nvPicPr>
        <p:blipFill>
          <a:blip r:embed="rId52"/>
          <a:stretch>
            <a:fillRect/>
          </a:stretch>
        </p:blipFill>
        <p:spPr>
          <a:xfrm>
            <a:off x="7697484" y="1889224"/>
            <a:ext cx="30640" cy="3983"/>
          </a:xfrm>
          <a:prstGeom prst="rect">
            <a:avLst/>
          </a:prstGeom>
        </p:spPr>
      </p:pic>
      <p:pic>
        <p:nvPicPr>
          <p:cNvPr id="63" name="Image 52" descr="preencoded.png">    </p:cNvPr>
          <p:cNvPicPr>
            <a:picLocks noChangeAspect="1"/>
          </p:cNvPicPr>
          <p:nvPr/>
        </p:nvPicPr>
        <p:blipFill>
          <a:blip r:embed="rId53"/>
          <a:stretch>
            <a:fillRect/>
          </a:stretch>
        </p:blipFill>
        <p:spPr>
          <a:xfrm>
            <a:off x="7697419" y="1878580"/>
            <a:ext cx="30435" cy="4420"/>
          </a:xfrm>
          <a:prstGeom prst="rect">
            <a:avLst/>
          </a:prstGeom>
        </p:spPr>
      </p:pic>
      <p:pic>
        <p:nvPicPr>
          <p:cNvPr id="64" name="Image 53" descr="preencoded.png">    </p:cNvPr>
          <p:cNvPicPr>
            <a:picLocks noChangeAspect="1"/>
          </p:cNvPicPr>
          <p:nvPr/>
        </p:nvPicPr>
        <p:blipFill>
          <a:blip r:embed="rId54"/>
          <a:stretch>
            <a:fillRect/>
          </a:stretch>
        </p:blipFill>
        <p:spPr>
          <a:xfrm>
            <a:off x="7697149" y="1868688"/>
            <a:ext cx="30798" cy="4816"/>
          </a:xfrm>
          <a:prstGeom prst="rect">
            <a:avLst/>
          </a:prstGeom>
        </p:spPr>
      </p:pic>
      <p:pic>
        <p:nvPicPr>
          <p:cNvPr id="65" name="Image 54" descr="preencoded.png">    </p:cNvPr>
          <p:cNvPicPr>
            <a:picLocks noChangeAspect="1"/>
          </p:cNvPicPr>
          <p:nvPr/>
        </p:nvPicPr>
        <p:blipFill>
          <a:blip r:embed="rId55"/>
          <a:stretch>
            <a:fillRect/>
          </a:stretch>
        </p:blipFill>
        <p:spPr>
          <a:xfrm>
            <a:off x="7696870" y="1858147"/>
            <a:ext cx="31198" cy="4731"/>
          </a:xfrm>
          <a:prstGeom prst="rect">
            <a:avLst/>
          </a:prstGeom>
        </p:spPr>
      </p:pic>
      <p:pic>
        <p:nvPicPr>
          <p:cNvPr id="66" name="Image 55" descr="preencoded.png">    </p:cNvPr>
          <p:cNvPicPr>
            <a:picLocks noChangeAspect="1"/>
          </p:cNvPicPr>
          <p:nvPr/>
        </p:nvPicPr>
        <p:blipFill>
          <a:blip r:embed="rId56"/>
          <a:stretch>
            <a:fillRect/>
          </a:stretch>
        </p:blipFill>
        <p:spPr>
          <a:xfrm>
            <a:off x="7688731" y="1445402"/>
            <a:ext cx="167757" cy="336581"/>
          </a:xfrm>
          <a:prstGeom prst="rect">
            <a:avLst/>
          </a:prstGeom>
        </p:spPr>
      </p:pic>
      <p:pic>
        <p:nvPicPr>
          <p:cNvPr id="67" name="Image 56" descr="preencoded.png">    </p:cNvPr>
          <p:cNvPicPr>
            <a:picLocks noChangeAspect="1"/>
          </p:cNvPicPr>
          <p:nvPr/>
        </p:nvPicPr>
        <p:blipFill>
          <a:blip r:embed="rId57"/>
          <a:stretch>
            <a:fillRect/>
          </a:stretch>
        </p:blipFill>
        <p:spPr>
          <a:xfrm>
            <a:off x="7778707" y="1499900"/>
            <a:ext cx="57503" cy="156193"/>
          </a:xfrm>
          <a:prstGeom prst="rect">
            <a:avLst/>
          </a:prstGeom>
        </p:spPr>
      </p:pic>
      <p:pic>
        <p:nvPicPr>
          <p:cNvPr id="68" name="Image 57" descr="preencoded.png">    </p:cNvPr>
          <p:cNvPicPr>
            <a:picLocks noChangeAspect="1"/>
          </p:cNvPicPr>
          <p:nvPr/>
        </p:nvPicPr>
        <p:blipFill>
          <a:blip r:embed="rId58"/>
          <a:stretch>
            <a:fillRect/>
          </a:stretch>
        </p:blipFill>
        <p:spPr>
          <a:xfrm>
            <a:off x="7799663" y="1281072"/>
            <a:ext cx="213271" cy="149274"/>
          </a:xfrm>
          <a:prstGeom prst="rect">
            <a:avLst/>
          </a:prstGeom>
        </p:spPr>
      </p:pic>
      <p:pic>
        <p:nvPicPr>
          <p:cNvPr id="69" name="Image 58" descr="preencoded.png">    </p:cNvPr>
          <p:cNvPicPr>
            <a:picLocks noChangeAspect="1"/>
          </p:cNvPicPr>
          <p:nvPr/>
        </p:nvPicPr>
        <p:blipFill>
          <a:blip r:embed="rId59"/>
          <a:stretch>
            <a:fillRect/>
          </a:stretch>
        </p:blipFill>
        <p:spPr>
          <a:xfrm>
            <a:off x="7800008" y="1299444"/>
            <a:ext cx="86571" cy="91946"/>
          </a:xfrm>
          <a:prstGeom prst="rect">
            <a:avLst/>
          </a:prstGeom>
        </p:spPr>
      </p:pic>
      <p:pic>
        <p:nvPicPr>
          <p:cNvPr id="70" name="Image 59" descr="preencoded.png">    </p:cNvPr>
          <p:cNvPicPr>
            <a:picLocks noChangeAspect="1"/>
          </p:cNvPicPr>
          <p:nvPr/>
        </p:nvPicPr>
        <p:blipFill>
          <a:blip r:embed="rId60"/>
          <a:stretch>
            <a:fillRect/>
          </a:stretch>
        </p:blipFill>
        <p:spPr>
          <a:xfrm>
            <a:off x="7890132" y="1374753"/>
            <a:ext cx="12111" cy="22032"/>
          </a:xfrm>
          <a:prstGeom prst="rect">
            <a:avLst/>
          </a:prstGeom>
        </p:spPr>
      </p:pic>
      <p:pic>
        <p:nvPicPr>
          <p:cNvPr id="71" name="Image 60" descr="preencoded.png">    </p:cNvPr>
          <p:cNvPicPr>
            <a:picLocks noChangeAspect="1"/>
          </p:cNvPicPr>
          <p:nvPr/>
        </p:nvPicPr>
        <p:blipFill>
          <a:blip r:embed="rId61"/>
          <a:stretch>
            <a:fillRect/>
          </a:stretch>
        </p:blipFill>
        <p:spPr>
          <a:xfrm>
            <a:off x="7694023" y="1299675"/>
            <a:ext cx="162892" cy="193580"/>
          </a:xfrm>
          <a:prstGeom prst="rect">
            <a:avLst/>
          </a:prstGeom>
        </p:spPr>
      </p:pic>
      <p:pic>
        <p:nvPicPr>
          <p:cNvPr id="72" name="Image 61" descr="preencoded.png">    </p:cNvPr>
          <p:cNvPicPr>
            <a:picLocks noChangeAspect="1"/>
          </p:cNvPicPr>
          <p:nvPr/>
        </p:nvPicPr>
        <p:blipFill>
          <a:blip r:embed="rId62"/>
          <a:stretch>
            <a:fillRect/>
          </a:stretch>
        </p:blipFill>
        <p:spPr>
          <a:xfrm>
            <a:off x="7747332" y="1371359"/>
            <a:ext cx="65084" cy="29731"/>
          </a:xfrm>
          <a:prstGeom prst="rect">
            <a:avLst/>
          </a:prstGeom>
        </p:spPr>
      </p:pic>
      <p:pic>
        <p:nvPicPr>
          <p:cNvPr id="73" name="Image 62" descr="preencoded.png">    </p:cNvPr>
          <p:cNvPicPr>
            <a:picLocks noChangeAspect="1"/>
          </p:cNvPicPr>
          <p:nvPr/>
        </p:nvPicPr>
        <p:blipFill>
          <a:blip r:embed="rId63"/>
          <a:stretch>
            <a:fillRect/>
          </a:stretch>
        </p:blipFill>
        <p:spPr>
          <a:xfrm>
            <a:off x="7653235" y="1280929"/>
            <a:ext cx="35989" cy="50970"/>
          </a:xfrm>
          <a:prstGeom prst="rect">
            <a:avLst/>
          </a:prstGeom>
        </p:spPr>
      </p:pic>
      <p:pic>
        <p:nvPicPr>
          <p:cNvPr id="74" name="Image 63" descr="preencoded.png">    </p:cNvPr>
          <p:cNvPicPr>
            <a:picLocks noChangeAspect="1"/>
          </p:cNvPicPr>
          <p:nvPr/>
        </p:nvPicPr>
        <p:blipFill>
          <a:blip r:embed="rId64"/>
          <a:stretch>
            <a:fillRect/>
          </a:stretch>
        </p:blipFill>
        <p:spPr>
          <a:xfrm>
            <a:off x="7588365" y="1151939"/>
            <a:ext cx="168697" cy="212877"/>
          </a:xfrm>
          <a:prstGeom prst="rect">
            <a:avLst/>
          </a:prstGeom>
        </p:spPr>
      </p:pic>
      <p:pic>
        <p:nvPicPr>
          <p:cNvPr id="75" name="Image 64" descr="preencoded.png">    </p:cNvPr>
          <p:cNvPicPr>
            <a:picLocks noChangeAspect="1"/>
          </p:cNvPicPr>
          <p:nvPr/>
        </p:nvPicPr>
        <p:blipFill>
          <a:blip r:embed="rId65"/>
          <a:stretch>
            <a:fillRect/>
          </a:stretch>
        </p:blipFill>
        <p:spPr>
          <a:xfrm>
            <a:off x="7627488" y="1260298"/>
            <a:ext cx="28919" cy="14767"/>
          </a:xfrm>
          <a:prstGeom prst="rect">
            <a:avLst/>
          </a:prstGeom>
        </p:spPr>
      </p:pic>
      <p:pic>
        <p:nvPicPr>
          <p:cNvPr id="76" name="Image 65" descr="preencoded.png">    </p:cNvPr>
          <p:cNvPicPr>
            <a:picLocks noChangeAspect="1"/>
          </p:cNvPicPr>
          <p:nvPr/>
        </p:nvPicPr>
        <p:blipFill>
          <a:blip r:embed="rId66"/>
          <a:stretch>
            <a:fillRect/>
          </a:stretch>
        </p:blipFill>
        <p:spPr>
          <a:xfrm>
            <a:off x="7657802" y="1281230"/>
            <a:ext cx="71903" cy="94394"/>
          </a:xfrm>
          <a:prstGeom prst="rect">
            <a:avLst/>
          </a:prstGeom>
        </p:spPr>
      </p:pic>
      <p:pic>
        <p:nvPicPr>
          <p:cNvPr id="77" name="Image 66" descr="preencoded.png">    </p:cNvPr>
          <p:cNvPicPr>
            <a:picLocks noChangeAspect="1"/>
          </p:cNvPicPr>
          <p:nvPr/>
        </p:nvPicPr>
        <p:blipFill>
          <a:blip r:embed="rId67"/>
          <a:stretch>
            <a:fillRect/>
          </a:stretch>
        </p:blipFill>
        <p:spPr>
          <a:xfrm>
            <a:off x="7701837" y="1161148"/>
            <a:ext cx="146447" cy="132617"/>
          </a:xfrm>
          <a:prstGeom prst="rect">
            <a:avLst/>
          </a:prstGeom>
        </p:spPr>
      </p:pic>
      <p:pic>
        <p:nvPicPr>
          <p:cNvPr id="78" name="Image 67" descr="preencoded.png">    </p:cNvPr>
          <p:cNvPicPr>
            <a:picLocks noChangeAspect="1"/>
          </p:cNvPicPr>
          <p:nvPr/>
        </p:nvPicPr>
        <p:blipFill>
          <a:blip r:embed="rId68"/>
          <a:stretch>
            <a:fillRect/>
          </a:stretch>
        </p:blipFill>
        <p:spPr>
          <a:xfrm>
            <a:off x="7719045" y="1196399"/>
            <a:ext cx="115956" cy="130185"/>
          </a:xfrm>
          <a:prstGeom prst="rect">
            <a:avLst/>
          </a:prstGeom>
        </p:spPr>
      </p:pic>
      <p:pic>
        <p:nvPicPr>
          <p:cNvPr id="79" name="Image 68" descr="preencoded.png">    </p:cNvPr>
          <p:cNvPicPr>
            <a:picLocks noChangeAspect="1"/>
          </p:cNvPicPr>
          <p:nvPr/>
        </p:nvPicPr>
        <p:blipFill>
          <a:blip r:embed="rId69"/>
          <a:stretch>
            <a:fillRect/>
          </a:stretch>
        </p:blipFill>
        <p:spPr>
          <a:xfrm>
            <a:off x="7750969" y="1266113"/>
            <a:ext cx="39012" cy="21030"/>
          </a:xfrm>
          <a:prstGeom prst="rect">
            <a:avLst/>
          </a:prstGeom>
        </p:spPr>
      </p:pic>
      <p:pic>
        <p:nvPicPr>
          <p:cNvPr id="80" name="Image 69" descr="preencoded.png">    </p:cNvPr>
          <p:cNvPicPr>
            <a:picLocks noChangeAspect="1"/>
          </p:cNvPicPr>
          <p:nvPr/>
        </p:nvPicPr>
        <p:blipFill>
          <a:blip r:embed="rId70"/>
          <a:stretch>
            <a:fillRect/>
          </a:stretch>
        </p:blipFill>
        <p:spPr>
          <a:xfrm>
            <a:off x="7792045" y="1260103"/>
            <a:ext cx="9358" cy="8205"/>
          </a:xfrm>
          <a:prstGeom prst="rect">
            <a:avLst/>
          </a:prstGeom>
        </p:spPr>
      </p:pic>
      <p:pic>
        <p:nvPicPr>
          <p:cNvPr id="81" name="Image 70" descr="preencoded.png">    </p:cNvPr>
          <p:cNvPicPr>
            <a:picLocks noChangeAspect="1"/>
          </p:cNvPicPr>
          <p:nvPr/>
        </p:nvPicPr>
        <p:blipFill>
          <a:blip r:embed="rId71"/>
          <a:stretch>
            <a:fillRect/>
          </a:stretch>
        </p:blipFill>
        <p:spPr>
          <a:xfrm>
            <a:off x="7785246" y="1229277"/>
            <a:ext cx="10176" cy="8916"/>
          </a:xfrm>
          <a:prstGeom prst="rect">
            <a:avLst/>
          </a:prstGeom>
        </p:spPr>
      </p:pic>
      <p:pic>
        <p:nvPicPr>
          <p:cNvPr id="82" name="Image 71" descr="preencoded.png">    </p:cNvPr>
          <p:cNvPicPr>
            <a:picLocks noChangeAspect="1"/>
          </p:cNvPicPr>
          <p:nvPr/>
        </p:nvPicPr>
        <p:blipFill>
          <a:blip r:embed="rId72"/>
          <a:stretch>
            <a:fillRect/>
          </a:stretch>
        </p:blipFill>
        <p:spPr>
          <a:xfrm>
            <a:off x="7819690" y="1227765"/>
            <a:ext cx="8948" cy="8140"/>
          </a:xfrm>
          <a:prstGeom prst="rect">
            <a:avLst/>
          </a:prstGeom>
        </p:spPr>
      </p:pic>
      <p:pic>
        <p:nvPicPr>
          <p:cNvPr id="83" name="Image 72" descr="preencoded.png">    </p:cNvPr>
          <p:cNvPicPr>
            <a:picLocks noChangeAspect="1"/>
          </p:cNvPicPr>
          <p:nvPr/>
        </p:nvPicPr>
        <p:blipFill>
          <a:blip r:embed="rId73"/>
          <a:stretch>
            <a:fillRect/>
          </a:stretch>
        </p:blipFill>
        <p:spPr>
          <a:xfrm>
            <a:off x="7805682" y="1227539"/>
            <a:ext cx="18752" cy="26038"/>
          </a:xfrm>
          <a:prstGeom prst="rect">
            <a:avLst/>
          </a:prstGeom>
        </p:spPr>
      </p:pic>
      <p:pic>
        <p:nvPicPr>
          <p:cNvPr id="84" name="Image 73" descr="preencoded.png">    </p:cNvPr>
          <p:cNvPicPr>
            <a:picLocks noChangeAspect="1"/>
          </p:cNvPicPr>
          <p:nvPr/>
        </p:nvPicPr>
        <p:blipFill>
          <a:blip r:embed="rId74"/>
          <a:stretch>
            <a:fillRect/>
          </a:stretch>
        </p:blipFill>
        <p:spPr>
          <a:xfrm>
            <a:off x="7777637" y="1214811"/>
            <a:ext cx="10483" cy="9181"/>
          </a:xfrm>
          <a:prstGeom prst="rect">
            <a:avLst/>
          </a:prstGeom>
        </p:spPr>
      </p:pic>
      <p:pic>
        <p:nvPicPr>
          <p:cNvPr id="85" name="Image 74" descr="preencoded.png">    </p:cNvPr>
          <p:cNvPicPr>
            <a:picLocks noChangeAspect="1"/>
          </p:cNvPicPr>
          <p:nvPr/>
        </p:nvPicPr>
        <p:blipFill>
          <a:blip r:embed="rId75"/>
          <a:stretch>
            <a:fillRect/>
          </a:stretch>
        </p:blipFill>
        <p:spPr>
          <a:xfrm>
            <a:off x="7820769" y="1212423"/>
            <a:ext cx="10930" cy="8729"/>
          </a:xfrm>
          <a:prstGeom prst="rect">
            <a:avLst/>
          </a:prstGeom>
        </p:spPr>
      </p:pic>
      <p:pic>
        <p:nvPicPr>
          <p:cNvPr id="86" name="Image 75" descr="preencoded.png">    </p:cNvPr>
          <p:cNvPicPr>
            <a:picLocks noChangeAspect="1"/>
          </p:cNvPicPr>
          <p:nvPr/>
        </p:nvPicPr>
        <p:blipFill>
          <a:blip r:embed="rId76"/>
          <a:stretch>
            <a:fillRect/>
          </a:stretch>
        </p:blipFill>
        <p:spPr>
          <a:xfrm>
            <a:off x="7630613" y="974624"/>
            <a:ext cx="115956" cy="145222"/>
          </a:xfrm>
          <a:prstGeom prst="rect">
            <a:avLst/>
          </a:prstGeom>
        </p:spPr>
      </p:pic>
      <p:pic>
        <p:nvPicPr>
          <p:cNvPr id="87" name="Image 76" descr="preencoded.png">    </p:cNvPr>
          <p:cNvPicPr>
            <a:picLocks noChangeAspect="1"/>
          </p:cNvPicPr>
          <p:nvPr/>
        </p:nvPicPr>
        <p:blipFill>
          <a:blip r:embed="rId77"/>
          <a:stretch>
            <a:fillRect/>
          </a:stretch>
        </p:blipFill>
        <p:spPr>
          <a:xfrm>
            <a:off x="7803673" y="1043730"/>
            <a:ext cx="86888" cy="95313"/>
          </a:xfrm>
          <a:prstGeom prst="rect">
            <a:avLst/>
          </a:prstGeom>
        </p:spPr>
      </p:pic>
      <p:pic>
        <p:nvPicPr>
          <p:cNvPr id="88" name="Image 77" descr="preencoded.png">    </p:cNvPr>
          <p:cNvPicPr>
            <a:picLocks noChangeAspect="1"/>
          </p:cNvPicPr>
          <p:nvPr/>
        </p:nvPicPr>
        <p:blipFill>
          <a:blip r:embed="rId78"/>
          <a:stretch>
            <a:fillRect/>
          </a:stretch>
        </p:blipFill>
        <p:spPr>
          <a:xfrm>
            <a:off x="7803682" y="1043728"/>
            <a:ext cx="86888" cy="95313"/>
          </a:xfrm>
          <a:prstGeom prst="rect">
            <a:avLst/>
          </a:prstGeom>
        </p:spPr>
      </p:pic>
      <p:pic>
        <p:nvPicPr>
          <p:cNvPr id="89" name="Image 78" descr="preencoded.png">    </p:cNvPr>
          <p:cNvPicPr>
            <a:picLocks noChangeAspect="1"/>
          </p:cNvPicPr>
          <p:nvPr/>
        </p:nvPicPr>
        <p:blipFill>
          <a:blip r:embed="rId79"/>
          <a:stretch>
            <a:fillRect/>
          </a:stretch>
        </p:blipFill>
        <p:spPr>
          <a:xfrm>
            <a:off x="7512621" y="1088877"/>
            <a:ext cx="115844" cy="106701"/>
          </a:xfrm>
          <a:prstGeom prst="rect">
            <a:avLst/>
          </a:prstGeom>
        </p:spPr>
      </p:pic>
      <p:pic>
        <p:nvPicPr>
          <p:cNvPr id="90" name="Image 79" descr="preencoded.png">    </p:cNvPr>
          <p:cNvPicPr>
            <a:picLocks noChangeAspect="1"/>
          </p:cNvPicPr>
          <p:nvPr/>
        </p:nvPicPr>
        <p:blipFill>
          <a:blip r:embed="rId80"/>
          <a:stretch>
            <a:fillRect/>
          </a:stretch>
        </p:blipFill>
        <p:spPr>
          <a:xfrm>
            <a:off x="7512621" y="1088876"/>
            <a:ext cx="115844" cy="106701"/>
          </a:xfrm>
          <a:prstGeom prst="rect">
            <a:avLst/>
          </a:prstGeom>
        </p:spPr>
      </p:pic>
      <p:pic>
        <p:nvPicPr>
          <p:cNvPr id="91" name="Image 80" descr="preencoded.png">    </p:cNvPr>
          <p:cNvPicPr>
            <a:picLocks noChangeAspect="1"/>
          </p:cNvPicPr>
          <p:nvPr/>
        </p:nvPicPr>
        <p:blipFill>
          <a:blip r:embed="rId81"/>
          <a:stretch>
            <a:fillRect/>
          </a:stretch>
        </p:blipFill>
        <p:spPr>
          <a:xfrm>
            <a:off x="8085469" y="1350807"/>
            <a:ext cx="186110" cy="203752"/>
          </a:xfrm>
          <a:prstGeom prst="rect">
            <a:avLst/>
          </a:prstGeom>
        </p:spPr>
      </p:pic>
      <p:pic>
        <p:nvPicPr>
          <p:cNvPr id="92" name="Image 81" descr="preencoded.png">    </p:cNvPr>
          <p:cNvPicPr>
            <a:picLocks noChangeAspect="1"/>
          </p:cNvPicPr>
          <p:nvPr/>
        </p:nvPicPr>
        <p:blipFill>
          <a:blip r:embed="rId82"/>
          <a:stretch>
            <a:fillRect/>
          </a:stretch>
        </p:blipFill>
        <p:spPr>
          <a:xfrm>
            <a:off x="8107524" y="1350700"/>
            <a:ext cx="164046" cy="87499"/>
          </a:xfrm>
          <a:prstGeom prst="rect">
            <a:avLst/>
          </a:prstGeom>
        </p:spPr>
      </p:pic>
      <p:pic>
        <p:nvPicPr>
          <p:cNvPr id="93" name="Image 82" descr="preencoded.png">    </p:cNvPr>
          <p:cNvPicPr>
            <a:picLocks noChangeAspect="1"/>
          </p:cNvPicPr>
          <p:nvPr/>
        </p:nvPicPr>
        <p:blipFill>
          <a:blip r:embed="rId83"/>
          <a:stretch>
            <a:fillRect/>
          </a:stretch>
        </p:blipFill>
        <p:spPr>
          <a:xfrm>
            <a:off x="8085469" y="1400208"/>
            <a:ext cx="98692" cy="154255"/>
          </a:xfrm>
          <a:prstGeom prst="rect">
            <a:avLst/>
          </a:prstGeom>
        </p:spPr>
      </p:pic>
      <p:pic>
        <p:nvPicPr>
          <p:cNvPr id="94" name="Image 83" descr="preencoded.png">    </p:cNvPr>
          <p:cNvPicPr>
            <a:picLocks noChangeAspect="1"/>
          </p:cNvPicPr>
          <p:nvPr/>
        </p:nvPicPr>
        <p:blipFill>
          <a:blip r:embed="rId84"/>
          <a:stretch>
            <a:fillRect/>
          </a:stretch>
        </p:blipFill>
        <p:spPr>
          <a:xfrm>
            <a:off x="7976229" y="776362"/>
            <a:ext cx="384609" cy="357562"/>
          </a:xfrm>
          <a:prstGeom prst="rect">
            <a:avLst/>
          </a:prstGeom>
        </p:spPr>
      </p:pic>
      <p:pic>
        <p:nvPicPr>
          <p:cNvPr id="95" name="Image 84" descr="preencoded.png">    </p:cNvPr>
          <p:cNvPicPr>
            <a:picLocks noChangeAspect="1"/>
          </p:cNvPicPr>
          <p:nvPr/>
        </p:nvPicPr>
        <p:blipFill>
          <a:blip r:embed="rId85"/>
          <a:stretch>
            <a:fillRect/>
          </a:stretch>
        </p:blipFill>
        <p:spPr>
          <a:xfrm>
            <a:off x="8023092" y="776288"/>
            <a:ext cx="337152" cy="194851"/>
          </a:xfrm>
          <a:prstGeom prst="rect">
            <a:avLst/>
          </a:prstGeom>
        </p:spPr>
      </p:pic>
      <p:pic>
        <p:nvPicPr>
          <p:cNvPr id="96" name="Image 85" descr="preencoded.png">    </p:cNvPr>
          <p:cNvPicPr>
            <a:picLocks noChangeAspect="1"/>
          </p:cNvPicPr>
          <p:nvPr/>
        </p:nvPicPr>
        <p:blipFill>
          <a:blip r:embed="rId86"/>
          <a:stretch>
            <a:fillRect/>
          </a:stretch>
        </p:blipFill>
        <p:spPr>
          <a:xfrm>
            <a:off x="7976257" y="933183"/>
            <a:ext cx="121658" cy="200676"/>
          </a:xfrm>
          <a:prstGeom prst="rect">
            <a:avLst/>
          </a:prstGeom>
        </p:spPr>
      </p:pic>
      <p:pic>
        <p:nvPicPr>
          <p:cNvPr id="97" name="Image 86" descr="preencoded.png">    </p:cNvPr>
          <p:cNvPicPr>
            <a:picLocks noChangeAspect="1"/>
          </p:cNvPicPr>
          <p:nvPr/>
        </p:nvPicPr>
        <p:blipFill>
          <a:blip r:embed="rId87"/>
          <a:stretch>
            <a:fillRect/>
          </a:stretch>
        </p:blipFill>
        <p:spPr>
          <a:xfrm>
            <a:off x="8096883" y="942204"/>
            <a:ext cx="213261" cy="429931"/>
          </a:xfrm>
          <a:prstGeom prst="rect">
            <a:avLst/>
          </a:prstGeom>
        </p:spPr>
      </p:pic>
      <p:pic>
        <p:nvPicPr>
          <p:cNvPr id="98" name="Image 87" descr="preencoded.png">    </p:cNvPr>
          <p:cNvPicPr>
            <a:picLocks noChangeAspect="1"/>
          </p:cNvPicPr>
          <p:nvPr/>
        </p:nvPicPr>
        <p:blipFill>
          <a:blip r:embed="rId88"/>
          <a:stretch>
            <a:fillRect/>
          </a:stretch>
        </p:blipFill>
        <p:spPr>
          <a:xfrm>
            <a:off x="8096883" y="1002571"/>
            <a:ext cx="197383" cy="369823"/>
          </a:xfrm>
          <a:prstGeom prst="rect">
            <a:avLst/>
          </a:prstGeom>
        </p:spPr>
      </p:pic>
      <p:pic>
        <p:nvPicPr>
          <p:cNvPr id="99" name="Image 88" descr="preencoded.png">    </p:cNvPr>
          <p:cNvPicPr>
            <a:picLocks noChangeAspect="1"/>
          </p:cNvPicPr>
          <p:nvPr/>
        </p:nvPicPr>
        <p:blipFill>
          <a:blip r:embed="rId89"/>
          <a:stretch>
            <a:fillRect/>
          </a:stretch>
        </p:blipFill>
        <p:spPr>
          <a:xfrm>
            <a:off x="8219489" y="942204"/>
            <a:ext cx="90664" cy="97969"/>
          </a:xfrm>
          <a:prstGeom prst="rect">
            <a:avLst/>
          </a:prstGeom>
        </p:spPr>
      </p:pic>
      <p:pic>
        <p:nvPicPr>
          <p:cNvPr id="100" name="Image 89" descr="preencoded.png">    </p:cNvPr>
          <p:cNvPicPr>
            <a:picLocks noChangeAspect="1"/>
          </p:cNvPicPr>
          <p:nvPr/>
        </p:nvPicPr>
        <p:blipFill>
          <a:blip r:embed="rId90"/>
          <a:stretch>
            <a:fillRect/>
          </a:stretch>
        </p:blipFill>
        <p:spPr>
          <a:xfrm>
            <a:off x="8051081" y="814118"/>
            <a:ext cx="364387" cy="558148"/>
          </a:xfrm>
          <a:prstGeom prst="rect">
            <a:avLst/>
          </a:prstGeom>
        </p:spPr>
      </p:pic>
      <p:pic>
        <p:nvPicPr>
          <p:cNvPr id="101" name="Image 90" descr="preencoded.png">    </p:cNvPr>
          <p:cNvPicPr>
            <a:picLocks noChangeAspect="1"/>
          </p:cNvPicPr>
          <p:nvPr/>
        </p:nvPicPr>
        <p:blipFill>
          <a:blip r:embed="rId91"/>
          <a:stretch>
            <a:fillRect/>
          </a:stretch>
        </p:blipFill>
        <p:spPr>
          <a:xfrm>
            <a:off x="8160088" y="1388770"/>
            <a:ext cx="134169" cy="169633"/>
          </a:xfrm>
          <a:prstGeom prst="rect">
            <a:avLst/>
          </a:prstGeom>
        </p:spPr>
      </p:pic>
      <p:sp>
        <p:nvSpPr>
          <p:cNvPr id="102" name="Text 9"/>
          <p:cNvSpPr/>
          <p:nvPr/>
        </p:nvSpPr>
        <p:spPr>
          <a:xfrm>
            <a:off x="800100" y="1285434"/>
            <a:ext cx="6842667" cy="381779"/>
          </a:xfrm>
          <a:prstGeom prst="rect">
            <a:avLst/>
          </a:prstGeom>
          <a:noFill/>
          <a:ln/>
        </p:spPr>
        <p:txBody>
          <a:bodyPr wrap="square" rtlCol="0" anchor="ctr"/>
          <a:lstStyle/>
          <a:p>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We interviewed</a:t>
            </a:r>
            <a:pPr algn="l" indent="0" marL="0">
              <a:lnSpc>
                <a:spcPts val="1210"/>
              </a:lnSpc>
              <a:buNone/>
            </a:pPr>
            <a:r>
              <a:rPr lang="en-US" sz="807" b="1" dirty="0">
                <a:solidFill>
                  <a:srgbClr val="FA5C26">
                    <a:alpha val="99000"/>
                  </a:srgbClr>
                </a:solidFill>
                <a:latin typeface="Poppins" pitchFamily="34" charset="0"/>
                <a:ea typeface="Poppins" pitchFamily="34" charset="-122"/>
                <a:cs typeface="Poppins" pitchFamily="34" charset="-120"/>
              </a:rPr>
              <a:t> 5 potential users</a:t>
            </a:r>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 who are actively searching for rental properties or have recently rented a home. We contacted them through survey forms to understand the challenges they face when using online property rental platforms. A few of the questions we asked are listed below:</a:t>
            </a:r>
            <a:endParaRPr lang="en-US" sz="807" dirty="0"/>
          </a:p>
        </p:txBody>
      </p:sp>
      <p:sp>
        <p:nvSpPr>
          <p:cNvPr id="103" name="Text 10"/>
          <p:cNvSpPr/>
          <p:nvPr/>
        </p:nvSpPr>
        <p:spPr>
          <a:xfrm>
            <a:off x="916205" y="1767310"/>
            <a:ext cx="6465345" cy="284213"/>
          </a:xfrm>
          <a:prstGeom prst="rect">
            <a:avLst/>
          </a:prstGeom>
          <a:noFill/>
          <a:ln/>
        </p:spPr>
        <p:txBody>
          <a:bodyPr wrap="square" rtlCol="0" anchor="ctr"/>
          <a:lstStyle/>
          <a:p>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What are some common challenges faced by sellers/ buyers when selling/ purchasing properties in Bangladesh?</a:t>
            </a:r>
            <a:endParaRPr lang="en-US" sz="807" dirty="0"/>
          </a:p>
          <a:p>
            <a:pPr algn="l" indent="0" marL="0">
              <a:lnSpc>
                <a:spcPts val="1210"/>
              </a:lnSpc>
              <a:buNone/>
            </a:pPr>
            <a:r>
              <a:rPr lang="en-US" sz="807" dirty="0">
                <a:solidFill>
                  <a:srgbClr val="515151">
                    <a:alpha val="99000"/>
                  </a:srgbClr>
                </a:solidFill>
                <a:latin typeface="Li Ador Noirrit" pitchFamily="34" charset="0"/>
                <a:ea typeface="Li Ador Noirrit" pitchFamily="34" charset="-122"/>
                <a:cs typeface="Li Ador Noirrit" pitchFamily="34" charset="-120"/>
              </a:rPr>
              <a:t>(বাংলাদেশে সম্পত্তি কেনা/বেচার সময় ক্রেতা/ বিক্রেতারা সাধারণত কোন কোন সমস্যার মুখোমুখি হয়?)</a:t>
            </a:r>
            <a:endParaRPr lang="en-US" sz="807" dirty="0"/>
          </a:p>
        </p:txBody>
      </p:sp>
      <p:sp>
        <p:nvSpPr>
          <p:cNvPr id="104" name="Text 11"/>
          <p:cNvSpPr/>
          <p:nvPr/>
        </p:nvSpPr>
        <p:spPr>
          <a:xfrm>
            <a:off x="916205" y="2104141"/>
            <a:ext cx="4182056" cy="258761"/>
          </a:xfrm>
          <a:prstGeom prst="rect">
            <a:avLst/>
          </a:prstGeom>
          <a:noFill/>
          <a:ln/>
        </p:spPr>
        <p:txBody>
          <a:bodyPr wrap="square" rtlCol="0" anchor="ctr"/>
          <a:lstStyle/>
          <a:p>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How does rapid urbanization impact the demand for housing in Bangladesh?</a:t>
            </a:r>
            <a:endParaRPr lang="en-US" sz="807" dirty="0"/>
          </a:p>
          <a:p>
            <a:pPr algn="l" indent="0" marL="0">
              <a:lnSpc>
                <a:spcPts val="1210"/>
              </a:lnSpc>
              <a:buNone/>
            </a:pPr>
            <a:r>
              <a:rPr lang="en-US" sz="807" dirty="0">
                <a:solidFill>
                  <a:srgbClr val="515151">
                    <a:alpha val="99000"/>
                  </a:srgbClr>
                </a:solidFill>
                <a:latin typeface="Li Ador Noirrit" pitchFamily="34" charset="0"/>
                <a:ea typeface="Li Ador Noirrit" pitchFamily="34" charset="-122"/>
                <a:cs typeface="Li Ador Noirrit" pitchFamily="34" charset="-120"/>
              </a:rPr>
              <a:t>(দ্রুত নগরায়ণ কীভাবে শহরের বাড়ির চাহিদাকে প্রভাবিত করছে বলে আপনি মনে করেন?)</a:t>
            </a:r>
            <a:endParaRPr lang="en-US" sz="807" dirty="0"/>
          </a:p>
        </p:txBody>
      </p:sp>
      <p:sp>
        <p:nvSpPr>
          <p:cNvPr id="105" name="Text 12"/>
          <p:cNvSpPr/>
          <p:nvPr/>
        </p:nvSpPr>
        <p:spPr>
          <a:xfrm>
            <a:off x="916205" y="2774375"/>
            <a:ext cx="4559379" cy="258761"/>
          </a:xfrm>
          <a:prstGeom prst="rect">
            <a:avLst/>
          </a:prstGeom>
          <a:noFill/>
          <a:ln/>
        </p:spPr>
        <p:txBody>
          <a:bodyPr wrap="square" rtlCol="0" anchor="ctr"/>
          <a:lstStyle/>
          <a:p>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How can educational guides on legal processes and financing options benefit users?</a:t>
            </a:r>
            <a:endParaRPr lang="en-US" sz="807" dirty="0"/>
          </a:p>
          <a:p>
            <a:pPr algn="l" indent="0" marL="0">
              <a:lnSpc>
                <a:spcPts val="1210"/>
              </a:lnSpc>
              <a:buNone/>
            </a:pPr>
            <a:r>
              <a:rPr lang="en-US" sz="807" dirty="0">
                <a:solidFill>
                  <a:srgbClr val="515151">
                    <a:alpha val="99000"/>
                  </a:srgbClr>
                </a:solidFill>
                <a:latin typeface="Li Ador Noirrit" pitchFamily="34" charset="0"/>
                <a:ea typeface="Li Ador Noirrit" pitchFamily="34" charset="-122"/>
                <a:cs typeface="Li Ador Noirrit" pitchFamily="34" charset="-120"/>
              </a:rPr>
              <a:t>(আইনি প্রক্রিয়া এবং অর্থায়নের বিকল্প সম্পর্কে শিক্ষামূলক নির্দেশিকা ব্যবহারকারীদের কীভাবে সাহায্য করতে পারে?)</a:t>
            </a:r>
            <a:endParaRPr lang="en-US" sz="807" dirty="0"/>
          </a:p>
        </p:txBody>
      </p:sp>
      <p:sp>
        <p:nvSpPr>
          <p:cNvPr id="106" name="Text 13"/>
          <p:cNvSpPr/>
          <p:nvPr/>
        </p:nvSpPr>
        <p:spPr>
          <a:xfrm>
            <a:off x="916205" y="3444609"/>
            <a:ext cx="5865497" cy="258761"/>
          </a:xfrm>
          <a:prstGeom prst="rect">
            <a:avLst/>
          </a:prstGeom>
          <a:noFill/>
          <a:ln/>
        </p:spPr>
        <p:txBody>
          <a:bodyPr wrap="square" rtlCol="0" anchor="ctr"/>
          <a:lstStyle/>
          <a:p>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Can you describe a recent experience with a real estate platform or agent? What did you like or dislike about it? </a:t>
            </a:r>
            <a:endParaRPr lang="en-US" sz="807" dirty="0"/>
          </a:p>
          <a:p>
            <a:pPr algn="l" indent="0" marL="0">
              <a:lnSpc>
                <a:spcPts val="1210"/>
              </a:lnSpc>
              <a:buNone/>
            </a:pPr>
            <a:r>
              <a:rPr lang="en-US" sz="807" dirty="0">
                <a:solidFill>
                  <a:srgbClr val="515151">
                    <a:alpha val="99000"/>
                  </a:srgbClr>
                </a:solidFill>
                <a:latin typeface="Li Ador Noirrit" pitchFamily="34" charset="0"/>
                <a:ea typeface="Li Ador Noirrit" pitchFamily="34" charset="-122"/>
                <a:cs typeface="Li Ador Noirrit" pitchFamily="34" charset="-120"/>
              </a:rPr>
              <a:t>(আপনার কোনো রিয়েল এস্টেট প্ল্যাটফর্ম বা এজেন্টের সাথে কাজ করার পূর্ব অভিজ্ঞতা আছে? যদি থাকে, তাহলে আপনি তাদের সেবা নিয়ে কেমন অনুভব করেছেন?)</a:t>
            </a:r>
            <a:endParaRPr lang="en-US" sz="807" dirty="0"/>
          </a:p>
        </p:txBody>
      </p:sp>
      <p:sp>
        <p:nvSpPr>
          <p:cNvPr id="107" name="Text 14"/>
          <p:cNvSpPr/>
          <p:nvPr/>
        </p:nvSpPr>
        <p:spPr>
          <a:xfrm>
            <a:off x="916205" y="4114843"/>
            <a:ext cx="5865497" cy="258761"/>
          </a:xfrm>
          <a:prstGeom prst="rect">
            <a:avLst/>
          </a:prstGeom>
          <a:noFill/>
          <a:ln/>
        </p:spPr>
        <p:txBody>
          <a:bodyPr wrap="square" rtlCol="0" anchor="ctr"/>
          <a:lstStyle/>
          <a:p>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What kind of support or resources do you think would be most helpful for first-time homebuyers in Bangladesh? </a:t>
            </a:r>
            <a:endParaRPr lang="en-US" sz="807" dirty="0"/>
          </a:p>
          <a:p>
            <a:pPr algn="l" indent="0" marL="0">
              <a:lnSpc>
                <a:spcPts val="1210"/>
              </a:lnSpc>
              <a:buNone/>
            </a:pPr>
            <a:r>
              <a:rPr lang="en-US" sz="807" dirty="0">
                <a:solidFill>
                  <a:srgbClr val="515151">
                    <a:alpha val="99000"/>
                  </a:srgbClr>
                </a:solidFill>
                <a:latin typeface="Li Ador Noirrit" pitchFamily="34" charset="0"/>
                <a:ea typeface="Li Ador Noirrit" pitchFamily="34" charset="-122"/>
                <a:cs typeface="Li Ador Noirrit" pitchFamily="34" charset="-120"/>
              </a:rPr>
              <a:t>(বাংলাদেশের সাপেক্ষে প্রথমবারের মতো বাড়ি কেনার জন্য কোন ধরনের সহায়তা বা সংস্থা সবচেয়ে বেশি সাহায্যকারী হবে বলে আপনি মনে করেন?)</a:t>
            </a:r>
            <a:endParaRPr lang="en-US" sz="807" dirty="0"/>
          </a:p>
        </p:txBody>
      </p:sp>
      <p:sp>
        <p:nvSpPr>
          <p:cNvPr id="108" name="Text 15"/>
          <p:cNvSpPr/>
          <p:nvPr/>
        </p:nvSpPr>
        <p:spPr>
          <a:xfrm>
            <a:off x="916205" y="2439258"/>
            <a:ext cx="4230431" cy="258761"/>
          </a:xfrm>
          <a:prstGeom prst="rect">
            <a:avLst/>
          </a:prstGeom>
          <a:noFill/>
          <a:ln/>
        </p:spPr>
        <p:txBody>
          <a:bodyPr wrap="square" rtlCol="0" anchor="ctr"/>
          <a:lstStyle/>
          <a:p>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How can partnerships with banks help middle-income buyers in Bangladesh? </a:t>
            </a:r>
            <a:endParaRPr lang="en-US" sz="807" dirty="0"/>
          </a:p>
          <a:p>
            <a:pPr algn="l" indent="0" marL="0">
              <a:lnSpc>
                <a:spcPts val="1210"/>
              </a:lnSpc>
              <a:buNone/>
            </a:pPr>
            <a:r>
              <a:rPr lang="en-US" sz="807" dirty="0">
                <a:solidFill>
                  <a:srgbClr val="515151">
                    <a:alpha val="99000"/>
                  </a:srgbClr>
                </a:solidFill>
                <a:latin typeface="Li Ador Noirrit" pitchFamily="34" charset="0"/>
                <a:ea typeface="Li Ador Noirrit" pitchFamily="34" charset="-122"/>
                <a:cs typeface="Li Ador Noirrit" pitchFamily="34" charset="-120"/>
              </a:rPr>
              <a:t>(ব্যাংকের সাথে অংশীদারিত্বের মাধ্যমে কীভাবে মধ্যবিত্ত ক্রেতাদের সাহায্য হতে পারে?)</a:t>
            </a:r>
            <a:endParaRPr lang="en-US" sz="807" dirty="0"/>
          </a:p>
        </p:txBody>
      </p:sp>
      <p:sp>
        <p:nvSpPr>
          <p:cNvPr id="109" name="Text 16"/>
          <p:cNvSpPr/>
          <p:nvPr/>
        </p:nvSpPr>
        <p:spPr>
          <a:xfrm>
            <a:off x="916205" y="3109492"/>
            <a:ext cx="5091501" cy="258761"/>
          </a:xfrm>
          <a:prstGeom prst="rect">
            <a:avLst/>
          </a:prstGeom>
          <a:noFill/>
          <a:ln/>
        </p:spPr>
        <p:txBody>
          <a:bodyPr wrap="square" rtlCol="0" anchor="ctr"/>
          <a:lstStyle/>
          <a:p>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What are the potential benefits of integrating legal support services into a real estate platform?</a:t>
            </a:r>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 </a:t>
            </a:r>
            <a:endParaRPr lang="en-US" sz="807" dirty="0"/>
          </a:p>
          <a:p>
            <a:pPr algn="l" indent="0" marL="0">
              <a:lnSpc>
                <a:spcPts val="1210"/>
              </a:lnSpc>
              <a:buNone/>
            </a:pPr>
            <a:r>
              <a:rPr lang="en-US" sz="807" dirty="0">
                <a:solidFill>
                  <a:srgbClr val="515151">
                    <a:alpha val="99000"/>
                  </a:srgbClr>
                </a:solidFill>
                <a:latin typeface="Li Ador Noirrit" pitchFamily="34" charset="0"/>
                <a:ea typeface="Li Ador Noirrit" pitchFamily="34" charset="-122"/>
                <a:cs typeface="Li Ador Noirrit" pitchFamily="34" charset="-120"/>
              </a:rPr>
              <a:t>(একটি রিয়েল এস্টেট প্ল্যাটফর্মে আইনি সহায়তাগুলিকে একত্রিত করার সুবিধাগুলি কী?)</a:t>
            </a:r>
            <a:endParaRPr lang="en-US" sz="807" dirty="0"/>
          </a:p>
        </p:txBody>
      </p:sp>
      <p:sp>
        <p:nvSpPr>
          <p:cNvPr id="110" name="Text 17"/>
          <p:cNvSpPr/>
          <p:nvPr/>
        </p:nvSpPr>
        <p:spPr>
          <a:xfrm>
            <a:off x="916205" y="3779726"/>
            <a:ext cx="6160583" cy="258761"/>
          </a:xfrm>
          <a:prstGeom prst="rect">
            <a:avLst/>
          </a:prstGeom>
          <a:noFill/>
          <a:ln/>
        </p:spPr>
        <p:txBody>
          <a:bodyPr wrap="square" rtlCol="0" anchor="ctr"/>
          <a:lstStyle/>
          <a:p>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How do people currently find a company to sell properties or invest in new properties (like land owners' apartments)? </a:t>
            </a:r>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 </a:t>
            </a:r>
            <a:endParaRPr lang="en-US" sz="807" dirty="0"/>
          </a:p>
          <a:p>
            <a:pPr algn="l" indent="0" marL="0">
              <a:lnSpc>
                <a:spcPts val="1210"/>
              </a:lnSpc>
              <a:buNone/>
            </a:pPr>
            <a:r>
              <a:rPr lang="en-US" sz="807" dirty="0">
                <a:solidFill>
                  <a:srgbClr val="515151">
                    <a:alpha val="99000"/>
                  </a:srgbClr>
                </a:solidFill>
                <a:latin typeface="Li Ador Noirrit" pitchFamily="34" charset="0"/>
                <a:ea typeface="Li Ador Noirrit" pitchFamily="34" charset="-122"/>
                <a:cs typeface="Li Ador Noirrit" pitchFamily="34" charset="-120"/>
              </a:rPr>
              <a:t>(বর্তমানে মানুষজন কীভাবে সম্পত্তি বিক্রি করার জন্য একটি কোম্পানি খুঁজে পায় বা নতুন সম্পত্তিতে বিনিয়োগ করে?)</a:t>
            </a:r>
            <a:endParaRPr lang="en-US" sz="807" dirty="0"/>
          </a:p>
        </p:txBody>
      </p:sp>
      <p:sp>
        <p:nvSpPr>
          <p:cNvPr id="111" name="Text 18"/>
          <p:cNvSpPr/>
          <p:nvPr/>
        </p:nvSpPr>
        <p:spPr>
          <a:xfrm>
            <a:off x="916205" y="4449960"/>
            <a:ext cx="5710698" cy="258761"/>
          </a:xfrm>
          <a:prstGeom prst="rect">
            <a:avLst/>
          </a:prstGeom>
          <a:noFill/>
          <a:ln/>
        </p:spPr>
        <p:txBody>
          <a:bodyPr wrap="square" rtlCol="0" anchor="ctr"/>
          <a:lstStyle/>
          <a:p>
            <a:pPr algn="l" indent="0" marL="0">
              <a:lnSpc>
                <a:spcPts val="1210"/>
              </a:lnSpc>
              <a:buNone/>
            </a:pPr>
            <a:r>
              <a:rPr lang="en-US" sz="807" dirty="0">
                <a:solidFill>
                  <a:srgbClr val="000000">
                    <a:alpha val="99000"/>
                  </a:srgbClr>
                </a:solidFill>
                <a:latin typeface="Poppins" pitchFamily="34" charset="0"/>
                <a:ea typeface="Poppins" pitchFamily="34" charset="-122"/>
                <a:cs typeface="Poppins" pitchFamily="34" charset="-120"/>
              </a:rPr>
              <a:t>Can you suggest any innovative features that a real estate platform could offer to improve user experience? </a:t>
            </a:r>
            <a:endParaRPr lang="en-US" sz="807" dirty="0"/>
          </a:p>
          <a:p>
            <a:pPr algn="l" indent="0" marL="0">
              <a:lnSpc>
                <a:spcPts val="1210"/>
              </a:lnSpc>
              <a:buNone/>
            </a:pPr>
            <a:r>
              <a:rPr lang="en-US" sz="807" dirty="0">
                <a:solidFill>
                  <a:srgbClr val="515151">
                    <a:alpha val="99000"/>
                  </a:srgbClr>
                </a:solidFill>
                <a:latin typeface="Li Ador Noirrit" pitchFamily="34" charset="0"/>
                <a:ea typeface="Li Ador Noirrit" pitchFamily="34" charset="-122"/>
                <a:cs typeface="Li Ador Noirrit" pitchFamily="34" charset="-120"/>
              </a:rPr>
              <a:t>(ব্যবহারকারীর অভিজ্ঞতা উন্নত করার জন্য একটি রিয়েল এস্টেট প্ল্যাটফর্ম কোন কোন নতুন সার্ভিস অফার করতে পারে? এ বিষয়ে আপনার পরামর্শ কী?)</a:t>
            </a:r>
            <a:endParaRPr lang="en-US" sz="807" dirty="0"/>
          </a:p>
        </p:txBody>
      </p:sp>
      <p:sp>
        <p:nvSpPr>
          <p:cNvPr id="112" name="Text 19"/>
          <p:cNvSpPr/>
          <p:nvPr/>
        </p:nvSpPr>
        <p:spPr>
          <a:xfrm>
            <a:off x="828675" y="787306"/>
            <a:ext cx="3576638" cy="457200"/>
          </a:xfrm>
          <a:prstGeom prst="rect">
            <a:avLst/>
          </a:prstGeom>
          <a:noFill/>
          <a:ln/>
        </p:spPr>
        <p:txBody>
          <a:bodyPr wrap="square" rtlCol="0" anchor="ctr"/>
          <a:lstStyle/>
          <a:p>
            <a:pPr algn="ctr" indent="0" marL="0">
              <a:lnSpc>
                <a:spcPts val="3600"/>
              </a:lnSpc>
              <a:buNone/>
            </a:pPr>
            <a:r>
              <a:rPr lang="en-US" sz="2400" b="1" spc="-72" kern="0" dirty="0">
                <a:solidFill>
                  <a:srgbClr val="FA5C26">
                    <a:alpha val="99000"/>
                  </a:srgbClr>
                </a:solidFill>
                <a:latin typeface="Poppins" pitchFamily="34" charset="0"/>
                <a:ea typeface="Poppins" pitchFamily="34" charset="-122"/>
                <a:cs typeface="Poppins" pitchFamily="34" charset="-120"/>
              </a:rPr>
              <a:t>Qualitative</a:t>
            </a:r>
            <a:pPr algn="ctr" indent="0" marL="0">
              <a:lnSpc>
                <a:spcPts val="3600"/>
              </a:lnSpc>
              <a:buNone/>
            </a:pPr>
            <a:r>
              <a:rPr lang="en-US" sz="2400" b="1" spc="-72" kern="0" dirty="0">
                <a:solidFill>
                  <a:srgbClr val="4285F4">
                    <a:alpha val="99000"/>
                  </a:srgbClr>
                </a:solidFill>
                <a:latin typeface="Poppins" pitchFamily="34" charset="0"/>
                <a:ea typeface="Poppins" pitchFamily="34" charset="-122"/>
                <a:cs typeface="Poppins" pitchFamily="34" charset="-120"/>
              </a:rPr>
              <a:t> </a:t>
            </a:r>
            <a:pPr algn="ctr" indent="0" marL="0">
              <a:lnSpc>
                <a:spcPts val="3600"/>
              </a:lnSpc>
              <a:buNone/>
            </a:pPr>
            <a:r>
              <a:rPr lang="en-US" sz="2400" b="1" spc="-72" kern="0" dirty="0">
                <a:solidFill>
                  <a:srgbClr val="000000">
                    <a:alpha val="99000"/>
                  </a:srgbClr>
                </a:solidFill>
                <a:latin typeface="Poppins" pitchFamily="34" charset="0"/>
                <a:ea typeface="Poppins" pitchFamily="34" charset="-122"/>
                <a:cs typeface="Poppins" pitchFamily="34" charset="-120"/>
              </a:rPr>
              <a:t>Research</a:t>
            </a:r>
            <a:endParaRPr lang="en-US" sz="2400" dirty="0"/>
          </a:p>
        </p:txBody>
      </p:sp>
      <p:sp>
        <p:nvSpPr>
          <p:cNvPr id="113" name="Text 20"/>
          <p:cNvSpPr/>
          <p:nvPr/>
        </p:nvSpPr>
        <p:spPr>
          <a:xfrm>
            <a:off x="828675" y="519113"/>
            <a:ext cx="1189888" cy="374403"/>
          </a:xfrm>
          <a:prstGeom prst="rect">
            <a:avLst/>
          </a:prstGeom>
          <a:noFill/>
          <a:ln/>
        </p:spPr>
        <p:txBody>
          <a:bodyPr wrap="square" rtlCol="0" anchor="ctr"/>
          <a:lstStyle/>
          <a:p>
            <a:pPr algn="l" indent="0" marL="0">
              <a:lnSpc>
                <a:spcPts val="3600"/>
              </a:lnSpc>
              <a:buNone/>
            </a:pPr>
            <a:r>
              <a:rPr lang="en-US" sz="2400" b="1" dirty="0">
                <a:solidFill>
                  <a:srgbClr val="FA5C26">
                    <a:alpha val="99000"/>
                  </a:srgbClr>
                </a:solidFill>
                <a:latin typeface="Poppins" pitchFamily="34" charset="0"/>
                <a:ea typeface="Poppins" pitchFamily="34" charset="-122"/>
                <a:cs typeface="Poppins" pitchFamily="34" charset="-120"/>
              </a:rPr>
              <a:t>05</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800100" y="3963923"/>
            <a:ext cx="78263" cy="78263"/>
          </a:xfrm>
          <a:prstGeom prst="ellipse">
            <a:avLst/>
          </a:prstGeom>
          <a:solidFill>
            <a:srgbClr val="FA5C26"/>
          </a:solidFill>
          <a:ln/>
        </p:spPr>
      </p:sp>
      <p:sp>
        <p:nvSpPr>
          <p:cNvPr id="3" name="Shape 1"/>
          <p:cNvSpPr/>
          <p:nvPr/>
        </p:nvSpPr>
        <p:spPr>
          <a:xfrm>
            <a:off x="800100" y="2591341"/>
            <a:ext cx="65006" cy="65006"/>
          </a:xfrm>
          <a:prstGeom prst="ellipse">
            <a:avLst/>
          </a:prstGeom>
          <a:solidFill>
            <a:srgbClr val="FA5C26"/>
          </a:solidFill>
          <a:ln/>
        </p:spPr>
      </p:sp>
      <p:sp>
        <p:nvSpPr>
          <p:cNvPr id="4" name="Shape 2"/>
          <p:cNvSpPr/>
          <p:nvPr/>
        </p:nvSpPr>
        <p:spPr>
          <a:xfrm>
            <a:off x="800100" y="3420707"/>
            <a:ext cx="83154" cy="83154"/>
          </a:xfrm>
          <a:prstGeom prst="ellipse">
            <a:avLst/>
          </a:prstGeom>
          <a:solidFill>
            <a:srgbClr val="FA5C26"/>
          </a:solidFill>
          <a:ln/>
        </p:spPr>
      </p:sp>
      <p:sp>
        <p:nvSpPr>
          <p:cNvPr id="5" name="Shape 3"/>
          <p:cNvSpPr/>
          <p:nvPr/>
        </p:nvSpPr>
        <p:spPr>
          <a:xfrm>
            <a:off x="800100" y="1758412"/>
            <a:ext cx="53978" cy="53978"/>
          </a:xfrm>
          <a:prstGeom prst="ellipse">
            <a:avLst/>
          </a:prstGeom>
          <a:solidFill>
            <a:srgbClr val="FA5C26"/>
          </a:solidFill>
          <a:ln/>
        </p:spPr>
      </p:sp>
      <p:sp>
        <p:nvSpPr>
          <p:cNvPr id="6" name="Shape 4"/>
          <p:cNvSpPr/>
          <p:nvPr/>
        </p:nvSpPr>
        <p:spPr>
          <a:xfrm>
            <a:off x="800100" y="1059165"/>
            <a:ext cx="73266" cy="73266"/>
          </a:xfrm>
          <a:prstGeom prst="ellipse">
            <a:avLst/>
          </a:prstGeom>
          <a:solidFill>
            <a:srgbClr val="FA5C26"/>
          </a:solidFill>
          <a:ln/>
        </p:spPr>
      </p:sp>
      <p:pic>
        <p:nvPicPr>
          <p:cNvPr id="7" name="Image 0" descr="preencoded.png">    </p:cNvPr>
          <p:cNvPicPr>
            <a:picLocks noChangeAspect="1"/>
          </p:cNvPicPr>
          <p:nvPr/>
        </p:nvPicPr>
        <p:blipFill>
          <a:blip r:embed="rId1"/>
          <a:stretch>
            <a:fillRect/>
          </a:stretch>
        </p:blipFill>
        <p:spPr>
          <a:xfrm>
            <a:off x="7556795" y="1975198"/>
            <a:ext cx="6074" cy="23655"/>
          </a:xfrm>
          <a:prstGeom prst="rect">
            <a:avLst/>
          </a:prstGeom>
        </p:spPr>
      </p:pic>
      <p:pic>
        <p:nvPicPr>
          <p:cNvPr id="8" name="Image 1" descr="preencoded.png">    </p:cNvPr>
          <p:cNvPicPr>
            <a:picLocks noChangeAspect="1"/>
          </p:cNvPicPr>
          <p:nvPr/>
        </p:nvPicPr>
        <p:blipFill>
          <a:blip r:embed="rId2"/>
          <a:stretch>
            <a:fillRect/>
          </a:stretch>
        </p:blipFill>
        <p:spPr>
          <a:xfrm>
            <a:off x="7535345" y="1868895"/>
            <a:ext cx="24231" cy="88107"/>
          </a:xfrm>
          <a:prstGeom prst="rect">
            <a:avLst/>
          </a:prstGeom>
        </p:spPr>
      </p:pic>
      <p:pic>
        <p:nvPicPr>
          <p:cNvPr id="9" name="Image 2" descr="preencoded.png">    </p:cNvPr>
          <p:cNvPicPr>
            <a:picLocks noChangeAspect="1"/>
          </p:cNvPicPr>
          <p:nvPr/>
        </p:nvPicPr>
        <p:blipFill>
          <a:blip r:embed="rId3"/>
          <a:stretch>
            <a:fillRect/>
          </a:stretch>
        </p:blipFill>
        <p:spPr>
          <a:xfrm>
            <a:off x="6994178" y="1853097"/>
            <a:ext cx="561780" cy="362148"/>
          </a:xfrm>
          <a:prstGeom prst="rect">
            <a:avLst/>
          </a:prstGeom>
        </p:spPr>
      </p:pic>
      <p:pic>
        <p:nvPicPr>
          <p:cNvPr id="10" name="Image 3" descr="preencoded.png">    </p:cNvPr>
          <p:cNvPicPr>
            <a:picLocks noChangeAspect="1"/>
          </p:cNvPicPr>
          <p:nvPr/>
        </p:nvPicPr>
        <p:blipFill>
          <a:blip r:embed="rId4"/>
          <a:stretch>
            <a:fillRect/>
          </a:stretch>
        </p:blipFill>
        <p:spPr>
          <a:xfrm>
            <a:off x="7146624" y="1892570"/>
            <a:ext cx="189188" cy="184783"/>
          </a:xfrm>
          <a:prstGeom prst="rect">
            <a:avLst/>
          </a:prstGeom>
        </p:spPr>
      </p:pic>
      <p:pic>
        <p:nvPicPr>
          <p:cNvPr id="11" name="Image 4" descr="preencoded.png">    </p:cNvPr>
          <p:cNvPicPr>
            <a:picLocks noChangeAspect="1"/>
          </p:cNvPicPr>
          <p:nvPr/>
        </p:nvPicPr>
        <p:blipFill>
          <a:blip r:embed="rId5"/>
          <a:stretch>
            <a:fillRect/>
          </a:stretch>
        </p:blipFill>
        <p:spPr>
          <a:xfrm>
            <a:off x="7345021" y="1974216"/>
            <a:ext cx="52369" cy="103247"/>
          </a:xfrm>
          <a:prstGeom prst="rect">
            <a:avLst/>
          </a:prstGeom>
        </p:spPr>
      </p:pic>
      <p:pic>
        <p:nvPicPr>
          <p:cNvPr id="12" name="Image 5" descr="preencoded.png">    </p:cNvPr>
          <p:cNvPicPr>
            <a:picLocks noChangeAspect="1"/>
          </p:cNvPicPr>
          <p:nvPr/>
        </p:nvPicPr>
        <p:blipFill>
          <a:blip r:embed="rId6"/>
          <a:stretch>
            <a:fillRect/>
          </a:stretch>
        </p:blipFill>
        <p:spPr>
          <a:xfrm>
            <a:off x="7086442" y="2533095"/>
            <a:ext cx="810881" cy="463430"/>
          </a:xfrm>
          <a:prstGeom prst="rect">
            <a:avLst/>
          </a:prstGeom>
        </p:spPr>
      </p:pic>
      <p:pic>
        <p:nvPicPr>
          <p:cNvPr id="13" name="Image 6" descr="preencoded.png">    </p:cNvPr>
          <p:cNvPicPr>
            <a:picLocks noChangeAspect="1"/>
          </p:cNvPicPr>
          <p:nvPr/>
        </p:nvPicPr>
        <p:blipFill>
          <a:blip r:embed="rId7"/>
          <a:stretch>
            <a:fillRect/>
          </a:stretch>
        </p:blipFill>
        <p:spPr>
          <a:xfrm>
            <a:off x="7086442" y="2533095"/>
            <a:ext cx="810881" cy="463430"/>
          </a:xfrm>
          <a:prstGeom prst="rect">
            <a:avLst/>
          </a:prstGeom>
        </p:spPr>
      </p:pic>
      <p:pic>
        <p:nvPicPr>
          <p:cNvPr id="14" name="Image 7" descr="preencoded.png">    </p:cNvPr>
          <p:cNvPicPr>
            <a:picLocks noChangeAspect="1"/>
          </p:cNvPicPr>
          <p:nvPr/>
        </p:nvPicPr>
        <p:blipFill>
          <a:blip r:embed="rId8"/>
          <a:stretch>
            <a:fillRect/>
          </a:stretch>
        </p:blipFill>
        <p:spPr>
          <a:xfrm>
            <a:off x="7138160" y="2715680"/>
            <a:ext cx="739090" cy="280954"/>
          </a:xfrm>
          <a:prstGeom prst="rect">
            <a:avLst/>
          </a:prstGeom>
        </p:spPr>
      </p:pic>
      <p:pic>
        <p:nvPicPr>
          <p:cNvPr id="15" name="Image 8" descr="preencoded.png">    </p:cNvPr>
          <p:cNvPicPr>
            <a:picLocks noChangeAspect="1"/>
          </p:cNvPicPr>
          <p:nvPr/>
        </p:nvPicPr>
        <p:blipFill>
          <a:blip r:embed="rId9"/>
          <a:stretch>
            <a:fillRect/>
          </a:stretch>
        </p:blipFill>
        <p:spPr>
          <a:xfrm>
            <a:off x="7138160" y="2715680"/>
            <a:ext cx="739090" cy="280954"/>
          </a:xfrm>
          <a:prstGeom prst="rect">
            <a:avLst/>
          </a:prstGeom>
        </p:spPr>
      </p:pic>
      <p:pic>
        <p:nvPicPr>
          <p:cNvPr id="16" name="Image 9" descr="preencoded.png">    </p:cNvPr>
          <p:cNvPicPr>
            <a:picLocks noChangeAspect="1"/>
          </p:cNvPicPr>
          <p:nvPr/>
        </p:nvPicPr>
        <p:blipFill>
          <a:blip r:embed="rId10"/>
          <a:stretch>
            <a:fillRect/>
          </a:stretch>
        </p:blipFill>
        <p:spPr>
          <a:xfrm>
            <a:off x="7115947" y="2533019"/>
            <a:ext cx="718672" cy="267087"/>
          </a:xfrm>
          <a:prstGeom prst="rect">
            <a:avLst/>
          </a:prstGeom>
        </p:spPr>
      </p:pic>
      <p:pic>
        <p:nvPicPr>
          <p:cNvPr id="17" name="Image 10" descr="preencoded.png">    </p:cNvPr>
          <p:cNvPicPr>
            <a:picLocks noChangeAspect="1"/>
          </p:cNvPicPr>
          <p:nvPr/>
        </p:nvPicPr>
        <p:blipFill>
          <a:blip r:embed="rId11"/>
          <a:stretch>
            <a:fillRect/>
          </a:stretch>
        </p:blipFill>
        <p:spPr>
          <a:xfrm>
            <a:off x="7160130" y="2194863"/>
            <a:ext cx="568300" cy="339580"/>
          </a:xfrm>
          <a:prstGeom prst="rect">
            <a:avLst/>
          </a:prstGeom>
        </p:spPr>
      </p:pic>
      <p:pic>
        <p:nvPicPr>
          <p:cNvPr id="18" name="Image 11" descr="preencoded.png">    </p:cNvPr>
          <p:cNvPicPr>
            <a:picLocks noChangeAspect="1"/>
          </p:cNvPicPr>
          <p:nvPr/>
        </p:nvPicPr>
        <p:blipFill>
          <a:blip r:embed="rId12"/>
          <a:stretch>
            <a:fillRect/>
          </a:stretch>
        </p:blipFill>
        <p:spPr>
          <a:xfrm>
            <a:off x="7155238" y="2190167"/>
            <a:ext cx="578737" cy="348751"/>
          </a:xfrm>
          <a:prstGeom prst="rect">
            <a:avLst/>
          </a:prstGeom>
        </p:spPr>
      </p:pic>
      <p:pic>
        <p:nvPicPr>
          <p:cNvPr id="19" name="Image 12" descr="preencoded.png">    </p:cNvPr>
          <p:cNvPicPr>
            <a:picLocks noChangeAspect="1"/>
          </p:cNvPicPr>
          <p:nvPr/>
        </p:nvPicPr>
        <p:blipFill>
          <a:blip r:embed="rId13"/>
          <a:stretch>
            <a:fillRect/>
          </a:stretch>
        </p:blipFill>
        <p:spPr>
          <a:xfrm>
            <a:off x="7126216" y="2194753"/>
            <a:ext cx="72284" cy="31336"/>
          </a:xfrm>
          <a:prstGeom prst="rect">
            <a:avLst/>
          </a:prstGeom>
        </p:spPr>
      </p:pic>
      <p:pic>
        <p:nvPicPr>
          <p:cNvPr id="20" name="Image 13" descr="preencoded.png">    </p:cNvPr>
          <p:cNvPicPr>
            <a:picLocks noChangeAspect="1"/>
          </p:cNvPicPr>
          <p:nvPr/>
        </p:nvPicPr>
        <p:blipFill>
          <a:blip r:embed="rId14"/>
          <a:stretch>
            <a:fillRect/>
          </a:stretch>
        </p:blipFill>
        <p:spPr>
          <a:xfrm>
            <a:off x="7120914" y="2190166"/>
            <a:ext cx="83093" cy="40545"/>
          </a:xfrm>
          <a:prstGeom prst="rect">
            <a:avLst/>
          </a:prstGeom>
        </p:spPr>
      </p:pic>
      <p:pic>
        <p:nvPicPr>
          <p:cNvPr id="21" name="Image 14" descr="preencoded.png">    </p:cNvPr>
          <p:cNvPicPr>
            <a:picLocks noChangeAspect="1"/>
          </p:cNvPicPr>
          <p:nvPr/>
        </p:nvPicPr>
        <p:blipFill>
          <a:blip r:embed="rId15"/>
          <a:stretch>
            <a:fillRect/>
          </a:stretch>
        </p:blipFill>
        <p:spPr>
          <a:xfrm>
            <a:off x="7160130" y="2194754"/>
            <a:ext cx="574588" cy="605356"/>
          </a:xfrm>
          <a:prstGeom prst="rect">
            <a:avLst/>
          </a:prstGeom>
        </p:spPr>
      </p:pic>
      <p:pic>
        <p:nvPicPr>
          <p:cNvPr id="22" name="Image 15" descr="preencoded.png">    </p:cNvPr>
          <p:cNvPicPr>
            <a:picLocks noChangeAspect="1"/>
          </p:cNvPicPr>
          <p:nvPr/>
        </p:nvPicPr>
        <p:blipFill>
          <a:blip r:embed="rId16"/>
          <a:stretch>
            <a:fillRect/>
          </a:stretch>
        </p:blipFill>
        <p:spPr>
          <a:xfrm>
            <a:off x="7227298" y="2617347"/>
            <a:ext cx="507429" cy="182837"/>
          </a:xfrm>
          <a:prstGeom prst="rect">
            <a:avLst/>
          </a:prstGeom>
        </p:spPr>
      </p:pic>
      <p:pic>
        <p:nvPicPr>
          <p:cNvPr id="23" name="Image 16" descr="preencoded.png">    </p:cNvPr>
          <p:cNvPicPr>
            <a:picLocks noChangeAspect="1"/>
          </p:cNvPicPr>
          <p:nvPr/>
        </p:nvPicPr>
        <p:blipFill>
          <a:blip r:embed="rId17"/>
          <a:stretch>
            <a:fillRect/>
          </a:stretch>
        </p:blipFill>
        <p:spPr>
          <a:xfrm>
            <a:off x="7254218" y="2413728"/>
            <a:ext cx="425509" cy="28641"/>
          </a:xfrm>
          <a:prstGeom prst="rect">
            <a:avLst/>
          </a:prstGeom>
        </p:spPr>
      </p:pic>
      <p:pic>
        <p:nvPicPr>
          <p:cNvPr id="24" name="Image 17" descr="preencoded.png">    </p:cNvPr>
          <p:cNvPicPr>
            <a:picLocks noChangeAspect="1"/>
          </p:cNvPicPr>
          <p:nvPr/>
        </p:nvPicPr>
        <p:blipFill>
          <a:blip r:embed="rId18"/>
          <a:stretch>
            <a:fillRect/>
          </a:stretch>
        </p:blipFill>
        <p:spPr>
          <a:xfrm>
            <a:off x="7260738" y="2502491"/>
            <a:ext cx="331775" cy="28641"/>
          </a:xfrm>
          <a:prstGeom prst="rect">
            <a:avLst/>
          </a:prstGeom>
        </p:spPr>
      </p:pic>
      <p:pic>
        <p:nvPicPr>
          <p:cNvPr id="25" name="Image 18" descr="preencoded.png">    </p:cNvPr>
          <p:cNvPicPr>
            <a:picLocks noChangeAspect="1"/>
          </p:cNvPicPr>
          <p:nvPr/>
        </p:nvPicPr>
        <p:blipFill>
          <a:blip r:embed="rId19"/>
          <a:stretch>
            <a:fillRect/>
          </a:stretch>
        </p:blipFill>
        <p:spPr>
          <a:xfrm>
            <a:off x="7441862" y="2591216"/>
            <a:ext cx="250943" cy="28677"/>
          </a:xfrm>
          <a:prstGeom prst="rect">
            <a:avLst/>
          </a:prstGeom>
        </p:spPr>
      </p:pic>
      <p:pic>
        <p:nvPicPr>
          <p:cNvPr id="26" name="Image 19" descr="preencoded.png">    </p:cNvPr>
          <p:cNvPicPr>
            <a:picLocks noChangeAspect="1"/>
          </p:cNvPicPr>
          <p:nvPr/>
        </p:nvPicPr>
        <p:blipFill>
          <a:blip r:embed="rId20"/>
          <a:stretch>
            <a:fillRect/>
          </a:stretch>
        </p:blipFill>
        <p:spPr>
          <a:xfrm>
            <a:off x="7267296" y="2591216"/>
            <a:ext cx="135322" cy="28677"/>
          </a:xfrm>
          <a:prstGeom prst="rect">
            <a:avLst/>
          </a:prstGeom>
        </p:spPr>
      </p:pic>
      <p:pic>
        <p:nvPicPr>
          <p:cNvPr id="27" name="Image 20" descr="preencoded.png">    </p:cNvPr>
          <p:cNvPicPr>
            <a:picLocks noChangeAspect="1"/>
          </p:cNvPicPr>
          <p:nvPr/>
        </p:nvPicPr>
        <p:blipFill>
          <a:blip r:embed="rId21"/>
          <a:stretch>
            <a:fillRect/>
          </a:stretch>
        </p:blipFill>
        <p:spPr>
          <a:xfrm>
            <a:off x="6834671" y="2156153"/>
            <a:ext cx="195244" cy="148905"/>
          </a:xfrm>
          <a:prstGeom prst="rect">
            <a:avLst/>
          </a:prstGeom>
        </p:spPr>
      </p:pic>
      <p:pic>
        <p:nvPicPr>
          <p:cNvPr id="28" name="Image 21" descr="preencoded.png">    </p:cNvPr>
          <p:cNvPicPr>
            <a:picLocks noChangeAspect="1"/>
          </p:cNvPicPr>
          <p:nvPr/>
        </p:nvPicPr>
        <p:blipFill>
          <a:blip r:embed="rId22"/>
          <a:stretch>
            <a:fillRect/>
          </a:stretch>
        </p:blipFill>
        <p:spPr>
          <a:xfrm>
            <a:off x="6990810" y="2365764"/>
            <a:ext cx="124085" cy="163767"/>
          </a:xfrm>
          <a:prstGeom prst="rect">
            <a:avLst/>
          </a:prstGeom>
        </p:spPr>
      </p:pic>
      <p:pic>
        <p:nvPicPr>
          <p:cNvPr id="29" name="Image 22" descr="preencoded.png">    </p:cNvPr>
          <p:cNvPicPr>
            <a:picLocks noChangeAspect="1"/>
          </p:cNvPicPr>
          <p:nvPr/>
        </p:nvPicPr>
        <p:blipFill>
          <a:blip r:embed="rId23"/>
          <a:stretch>
            <a:fillRect/>
          </a:stretch>
        </p:blipFill>
        <p:spPr>
          <a:xfrm>
            <a:off x="6980113" y="2338690"/>
            <a:ext cx="59196" cy="133052"/>
          </a:xfrm>
          <a:prstGeom prst="rect">
            <a:avLst/>
          </a:prstGeom>
        </p:spPr>
      </p:pic>
      <p:pic>
        <p:nvPicPr>
          <p:cNvPr id="30" name="Image 23" descr="preencoded.png">    </p:cNvPr>
          <p:cNvPicPr>
            <a:picLocks noChangeAspect="1"/>
          </p:cNvPicPr>
          <p:nvPr/>
        </p:nvPicPr>
        <p:blipFill>
          <a:blip r:embed="rId24"/>
          <a:stretch>
            <a:fillRect/>
          </a:stretch>
        </p:blipFill>
        <p:spPr>
          <a:xfrm>
            <a:off x="6980113" y="2338690"/>
            <a:ext cx="59196" cy="133052"/>
          </a:xfrm>
          <a:prstGeom prst="rect">
            <a:avLst/>
          </a:prstGeom>
        </p:spPr>
      </p:pic>
      <p:pic>
        <p:nvPicPr>
          <p:cNvPr id="31" name="Image 24" descr="preencoded.png">    </p:cNvPr>
          <p:cNvPicPr>
            <a:picLocks noChangeAspect="1"/>
          </p:cNvPicPr>
          <p:nvPr/>
        </p:nvPicPr>
        <p:blipFill>
          <a:blip r:embed="rId25"/>
          <a:stretch>
            <a:fillRect/>
          </a:stretch>
        </p:blipFill>
        <p:spPr>
          <a:xfrm>
            <a:off x="7094730" y="2510137"/>
            <a:ext cx="48165" cy="24383"/>
          </a:xfrm>
          <a:prstGeom prst="rect">
            <a:avLst/>
          </a:prstGeom>
        </p:spPr>
      </p:pic>
      <p:pic>
        <p:nvPicPr>
          <p:cNvPr id="32" name="Image 25" descr="preencoded.png">    </p:cNvPr>
          <p:cNvPicPr>
            <a:picLocks noChangeAspect="1"/>
          </p:cNvPicPr>
          <p:nvPr/>
        </p:nvPicPr>
        <p:blipFill>
          <a:blip r:embed="rId26"/>
          <a:stretch>
            <a:fillRect/>
          </a:stretch>
        </p:blipFill>
        <p:spPr>
          <a:xfrm>
            <a:off x="7121649" y="2510137"/>
            <a:ext cx="39932" cy="32085"/>
          </a:xfrm>
          <a:prstGeom prst="rect">
            <a:avLst/>
          </a:prstGeom>
        </p:spPr>
      </p:pic>
      <p:pic>
        <p:nvPicPr>
          <p:cNvPr id="33" name="Image 26" descr="preencoded.png">    </p:cNvPr>
          <p:cNvPicPr>
            <a:picLocks noChangeAspect="1"/>
          </p:cNvPicPr>
          <p:nvPr/>
        </p:nvPicPr>
        <p:blipFill>
          <a:blip r:embed="rId27"/>
          <a:stretch>
            <a:fillRect/>
          </a:stretch>
        </p:blipFill>
        <p:spPr>
          <a:xfrm>
            <a:off x="6840522" y="2319580"/>
            <a:ext cx="183598" cy="190226"/>
          </a:xfrm>
          <a:prstGeom prst="rect">
            <a:avLst/>
          </a:prstGeom>
        </p:spPr>
      </p:pic>
      <p:pic>
        <p:nvPicPr>
          <p:cNvPr id="34" name="Image 27" descr="preencoded.png">    </p:cNvPr>
          <p:cNvPicPr>
            <a:picLocks noChangeAspect="1"/>
          </p:cNvPicPr>
          <p:nvPr/>
        </p:nvPicPr>
        <p:blipFill>
          <a:blip r:embed="rId28"/>
          <a:stretch>
            <a:fillRect/>
          </a:stretch>
        </p:blipFill>
        <p:spPr>
          <a:xfrm>
            <a:off x="6886491" y="2325294"/>
            <a:ext cx="57001" cy="57683"/>
          </a:xfrm>
          <a:prstGeom prst="rect">
            <a:avLst/>
          </a:prstGeom>
        </p:spPr>
      </p:pic>
      <p:pic>
        <p:nvPicPr>
          <p:cNvPr id="35" name="Image 28" descr="preencoded.png">    </p:cNvPr>
          <p:cNvPicPr>
            <a:picLocks noChangeAspect="1"/>
          </p:cNvPicPr>
          <p:nvPr/>
        </p:nvPicPr>
        <p:blipFill>
          <a:blip r:embed="rId29"/>
          <a:stretch>
            <a:fillRect/>
          </a:stretch>
        </p:blipFill>
        <p:spPr>
          <a:xfrm>
            <a:off x="6950348" y="2324433"/>
            <a:ext cx="34640" cy="58406"/>
          </a:xfrm>
          <a:prstGeom prst="rect">
            <a:avLst/>
          </a:prstGeom>
        </p:spPr>
      </p:pic>
      <p:pic>
        <p:nvPicPr>
          <p:cNvPr id="36" name="Image 29" descr="preencoded.png">    </p:cNvPr>
          <p:cNvPicPr>
            <a:picLocks noChangeAspect="1"/>
          </p:cNvPicPr>
          <p:nvPr/>
        </p:nvPicPr>
        <p:blipFill>
          <a:blip r:embed="rId30"/>
          <a:stretch>
            <a:fillRect/>
          </a:stretch>
        </p:blipFill>
        <p:spPr>
          <a:xfrm>
            <a:off x="6897514" y="2258115"/>
            <a:ext cx="67038" cy="98843"/>
          </a:xfrm>
          <a:prstGeom prst="rect">
            <a:avLst/>
          </a:prstGeom>
        </p:spPr>
      </p:pic>
      <p:pic>
        <p:nvPicPr>
          <p:cNvPr id="37" name="Image 30" descr="preencoded.png">    </p:cNvPr>
          <p:cNvPicPr>
            <a:picLocks noChangeAspect="1"/>
          </p:cNvPicPr>
          <p:nvPr/>
        </p:nvPicPr>
        <p:blipFill>
          <a:blip r:embed="rId31"/>
          <a:stretch>
            <a:fillRect/>
          </a:stretch>
        </p:blipFill>
        <p:spPr>
          <a:xfrm>
            <a:off x="6919066" y="2269981"/>
            <a:ext cx="23971" cy="27040"/>
          </a:xfrm>
          <a:prstGeom prst="rect">
            <a:avLst/>
          </a:prstGeom>
        </p:spPr>
      </p:pic>
      <p:pic>
        <p:nvPicPr>
          <p:cNvPr id="38" name="Image 31" descr="preencoded.png">    </p:cNvPr>
          <p:cNvPicPr>
            <a:picLocks noChangeAspect="1"/>
          </p:cNvPicPr>
          <p:nvPr/>
        </p:nvPicPr>
        <p:blipFill>
          <a:blip r:embed="rId32"/>
          <a:stretch>
            <a:fillRect/>
          </a:stretch>
        </p:blipFill>
        <p:spPr>
          <a:xfrm>
            <a:off x="6880743" y="2174638"/>
            <a:ext cx="104189" cy="112839"/>
          </a:xfrm>
          <a:prstGeom prst="rect">
            <a:avLst/>
          </a:prstGeom>
        </p:spPr>
      </p:pic>
      <p:pic>
        <p:nvPicPr>
          <p:cNvPr id="39" name="Image 32" descr="preencoded.png">    </p:cNvPr>
          <p:cNvPicPr>
            <a:picLocks noChangeAspect="1"/>
          </p:cNvPicPr>
          <p:nvPr/>
        </p:nvPicPr>
        <p:blipFill>
          <a:blip r:embed="rId33"/>
          <a:stretch>
            <a:fillRect/>
          </a:stretch>
        </p:blipFill>
        <p:spPr>
          <a:xfrm>
            <a:off x="6883087" y="2170623"/>
            <a:ext cx="82516" cy="28813"/>
          </a:xfrm>
          <a:prstGeom prst="rect">
            <a:avLst/>
          </a:prstGeom>
        </p:spPr>
      </p:pic>
      <p:pic>
        <p:nvPicPr>
          <p:cNvPr id="40" name="Image 33" descr="preencoded.png">    </p:cNvPr>
          <p:cNvPicPr>
            <a:picLocks noChangeAspect="1"/>
          </p:cNvPicPr>
          <p:nvPr/>
        </p:nvPicPr>
        <p:blipFill>
          <a:blip r:embed="rId34"/>
          <a:stretch>
            <a:fillRect/>
          </a:stretch>
        </p:blipFill>
        <p:spPr>
          <a:xfrm>
            <a:off x="6851163" y="2192275"/>
            <a:ext cx="57717" cy="54558"/>
          </a:xfrm>
          <a:prstGeom prst="rect">
            <a:avLst/>
          </a:prstGeom>
        </p:spPr>
      </p:pic>
      <p:pic>
        <p:nvPicPr>
          <p:cNvPr id="41" name="Image 34" descr="preencoded.png">    </p:cNvPr>
          <p:cNvPicPr>
            <a:picLocks noChangeAspect="1"/>
          </p:cNvPicPr>
          <p:nvPr/>
        </p:nvPicPr>
        <p:blipFill>
          <a:blip r:embed="rId35"/>
          <a:stretch>
            <a:fillRect/>
          </a:stretch>
        </p:blipFill>
        <p:spPr>
          <a:xfrm>
            <a:off x="6929103" y="2246942"/>
            <a:ext cx="37728" cy="12000"/>
          </a:xfrm>
          <a:prstGeom prst="rect">
            <a:avLst/>
          </a:prstGeom>
        </p:spPr>
      </p:pic>
      <p:pic>
        <p:nvPicPr>
          <p:cNvPr id="42" name="Image 35" descr="preencoded.png">    </p:cNvPr>
          <p:cNvPicPr>
            <a:picLocks noChangeAspect="1"/>
          </p:cNvPicPr>
          <p:nvPr/>
        </p:nvPicPr>
        <p:blipFill>
          <a:blip r:embed="rId36"/>
          <a:stretch>
            <a:fillRect/>
          </a:stretch>
        </p:blipFill>
        <p:spPr>
          <a:xfrm>
            <a:off x="6893793" y="2509806"/>
            <a:ext cx="109631" cy="636399"/>
          </a:xfrm>
          <a:prstGeom prst="rect">
            <a:avLst/>
          </a:prstGeom>
        </p:spPr>
      </p:pic>
      <p:pic>
        <p:nvPicPr>
          <p:cNvPr id="43" name="Image 36" descr="preencoded.png">    </p:cNvPr>
          <p:cNvPicPr>
            <a:picLocks noChangeAspect="1"/>
          </p:cNvPicPr>
          <p:nvPr/>
        </p:nvPicPr>
        <p:blipFill>
          <a:blip r:embed="rId37"/>
          <a:stretch>
            <a:fillRect/>
          </a:stretch>
        </p:blipFill>
        <p:spPr>
          <a:xfrm>
            <a:off x="6689722" y="2509806"/>
            <a:ext cx="276941" cy="586286"/>
          </a:xfrm>
          <a:prstGeom prst="rect">
            <a:avLst/>
          </a:prstGeom>
        </p:spPr>
      </p:pic>
      <p:pic>
        <p:nvPicPr>
          <p:cNvPr id="44" name="Image 37" descr="preencoded.png">    </p:cNvPr>
          <p:cNvPicPr>
            <a:picLocks noChangeAspect="1"/>
          </p:cNvPicPr>
          <p:nvPr/>
        </p:nvPicPr>
        <p:blipFill>
          <a:blip r:embed="rId38"/>
          <a:stretch>
            <a:fillRect/>
          </a:stretch>
        </p:blipFill>
        <p:spPr>
          <a:xfrm>
            <a:off x="6939967" y="2220092"/>
            <a:ext cx="6809" cy="8736"/>
          </a:xfrm>
          <a:prstGeom prst="rect">
            <a:avLst/>
          </a:prstGeom>
        </p:spPr>
      </p:pic>
      <p:pic>
        <p:nvPicPr>
          <p:cNvPr id="45" name="Image 38" descr="preencoded.png">    </p:cNvPr>
          <p:cNvPicPr>
            <a:picLocks noChangeAspect="1"/>
          </p:cNvPicPr>
          <p:nvPr/>
        </p:nvPicPr>
        <p:blipFill>
          <a:blip r:embed="rId39"/>
          <a:stretch>
            <a:fillRect/>
          </a:stretch>
        </p:blipFill>
        <p:spPr>
          <a:xfrm>
            <a:off x="6971081" y="2215255"/>
            <a:ext cx="6809" cy="8765"/>
          </a:xfrm>
          <a:prstGeom prst="rect">
            <a:avLst/>
          </a:prstGeom>
        </p:spPr>
      </p:pic>
      <p:pic>
        <p:nvPicPr>
          <p:cNvPr id="46" name="Image 39" descr="preencoded.png">    </p:cNvPr>
          <p:cNvPicPr>
            <a:picLocks noChangeAspect="1"/>
          </p:cNvPicPr>
          <p:nvPr/>
        </p:nvPicPr>
        <p:blipFill>
          <a:blip r:embed="rId40"/>
          <a:stretch>
            <a:fillRect/>
          </a:stretch>
        </p:blipFill>
        <p:spPr>
          <a:xfrm>
            <a:off x="6972821" y="2213060"/>
            <a:ext cx="6251" cy="3277"/>
          </a:xfrm>
          <a:prstGeom prst="rect">
            <a:avLst/>
          </a:prstGeom>
        </p:spPr>
      </p:pic>
      <p:pic>
        <p:nvPicPr>
          <p:cNvPr id="47" name="Image 40" descr="preencoded.png">    </p:cNvPr>
          <p:cNvPicPr>
            <a:picLocks noChangeAspect="1"/>
          </p:cNvPicPr>
          <p:nvPr/>
        </p:nvPicPr>
        <p:blipFill>
          <a:blip r:embed="rId41"/>
          <a:stretch>
            <a:fillRect/>
          </a:stretch>
        </p:blipFill>
        <p:spPr>
          <a:xfrm>
            <a:off x="6961101" y="2224596"/>
            <a:ext cx="12957" cy="16843"/>
          </a:xfrm>
          <a:prstGeom prst="rect">
            <a:avLst/>
          </a:prstGeom>
        </p:spPr>
      </p:pic>
      <p:pic>
        <p:nvPicPr>
          <p:cNvPr id="48" name="Image 41" descr="preencoded.png">    </p:cNvPr>
          <p:cNvPicPr>
            <a:picLocks noChangeAspect="1"/>
          </p:cNvPicPr>
          <p:nvPr/>
        </p:nvPicPr>
        <p:blipFill>
          <a:blip r:embed="rId42"/>
          <a:stretch>
            <a:fillRect/>
          </a:stretch>
        </p:blipFill>
        <p:spPr>
          <a:xfrm>
            <a:off x="6876324" y="2227761"/>
            <a:ext cx="26817" cy="26622"/>
          </a:xfrm>
          <a:prstGeom prst="rect">
            <a:avLst/>
          </a:prstGeom>
        </p:spPr>
      </p:pic>
      <p:pic>
        <p:nvPicPr>
          <p:cNvPr id="49" name="Image 42" descr="preencoded.png">    </p:cNvPr>
          <p:cNvPicPr>
            <a:picLocks noChangeAspect="1"/>
          </p:cNvPicPr>
          <p:nvPr/>
        </p:nvPicPr>
        <p:blipFill>
          <a:blip r:embed="rId43"/>
          <a:stretch>
            <a:fillRect/>
          </a:stretch>
        </p:blipFill>
        <p:spPr>
          <a:xfrm>
            <a:off x="6923801" y="2204542"/>
            <a:ext cx="14557" cy="9120"/>
          </a:xfrm>
          <a:prstGeom prst="rect">
            <a:avLst/>
          </a:prstGeom>
        </p:spPr>
      </p:pic>
      <p:pic>
        <p:nvPicPr>
          <p:cNvPr id="50" name="Image 43" descr="preencoded.png">    </p:cNvPr>
          <p:cNvPicPr>
            <a:picLocks noChangeAspect="1"/>
          </p:cNvPicPr>
          <p:nvPr/>
        </p:nvPicPr>
        <p:blipFill>
          <a:blip r:embed="rId44"/>
          <a:stretch>
            <a:fillRect/>
          </a:stretch>
        </p:blipFill>
        <p:spPr>
          <a:xfrm>
            <a:off x="6962859" y="2200226"/>
            <a:ext cx="16157" cy="5821"/>
          </a:xfrm>
          <a:prstGeom prst="rect">
            <a:avLst/>
          </a:prstGeom>
        </p:spPr>
      </p:pic>
      <p:pic>
        <p:nvPicPr>
          <p:cNvPr id="51" name="Image 44" descr="preencoded.png">    </p:cNvPr>
          <p:cNvPicPr>
            <a:picLocks noChangeAspect="1"/>
          </p:cNvPicPr>
          <p:nvPr/>
        </p:nvPicPr>
        <p:blipFill>
          <a:blip r:embed="rId45"/>
          <a:stretch>
            <a:fillRect/>
          </a:stretch>
        </p:blipFill>
        <p:spPr>
          <a:xfrm>
            <a:off x="6941697" y="2217831"/>
            <a:ext cx="6251" cy="3309"/>
          </a:xfrm>
          <a:prstGeom prst="rect">
            <a:avLst/>
          </a:prstGeom>
        </p:spPr>
      </p:pic>
      <p:pic>
        <p:nvPicPr>
          <p:cNvPr id="52" name="Image 45" descr="preencoded.png">    </p:cNvPr>
          <p:cNvPicPr>
            <a:picLocks noChangeAspect="1"/>
          </p:cNvPicPr>
          <p:nvPr/>
        </p:nvPicPr>
        <p:blipFill>
          <a:blip r:embed="rId46"/>
          <a:stretch>
            <a:fillRect/>
          </a:stretch>
        </p:blipFill>
        <p:spPr>
          <a:xfrm>
            <a:off x="6802403" y="2526074"/>
            <a:ext cx="203020" cy="302995"/>
          </a:xfrm>
          <a:prstGeom prst="rect">
            <a:avLst/>
          </a:prstGeom>
        </p:spPr>
      </p:pic>
      <p:pic>
        <p:nvPicPr>
          <p:cNvPr id="53" name="Image 46" descr="preencoded.png">    </p:cNvPr>
          <p:cNvPicPr>
            <a:picLocks noChangeAspect="1"/>
          </p:cNvPicPr>
          <p:nvPr/>
        </p:nvPicPr>
        <p:blipFill>
          <a:blip r:embed="rId47"/>
          <a:stretch>
            <a:fillRect/>
          </a:stretch>
        </p:blipFill>
        <p:spPr>
          <a:xfrm>
            <a:off x="6875171" y="2624480"/>
            <a:ext cx="103463" cy="90909"/>
          </a:xfrm>
          <a:prstGeom prst="rect">
            <a:avLst/>
          </a:prstGeom>
        </p:spPr>
      </p:pic>
      <p:pic>
        <p:nvPicPr>
          <p:cNvPr id="54" name="Image 47" descr="preencoded.png">    </p:cNvPr>
          <p:cNvPicPr>
            <a:picLocks noChangeAspect="1"/>
          </p:cNvPicPr>
          <p:nvPr/>
        </p:nvPicPr>
        <p:blipFill>
          <a:blip r:embed="rId48"/>
          <a:stretch>
            <a:fillRect/>
          </a:stretch>
        </p:blipFill>
        <p:spPr>
          <a:xfrm>
            <a:off x="6857023" y="2491174"/>
            <a:ext cx="154400" cy="44778"/>
          </a:xfrm>
          <a:prstGeom prst="rect">
            <a:avLst/>
          </a:prstGeom>
        </p:spPr>
      </p:pic>
      <p:pic>
        <p:nvPicPr>
          <p:cNvPr id="55" name="Image 48" descr="preencoded.png">    </p:cNvPr>
          <p:cNvPicPr>
            <a:picLocks noChangeAspect="1"/>
          </p:cNvPicPr>
          <p:nvPr/>
        </p:nvPicPr>
        <p:blipFill>
          <a:blip r:embed="rId49"/>
          <a:stretch>
            <a:fillRect/>
          </a:stretch>
        </p:blipFill>
        <p:spPr>
          <a:xfrm>
            <a:off x="6830746" y="2318236"/>
            <a:ext cx="63029" cy="293762"/>
          </a:xfrm>
          <a:prstGeom prst="rect">
            <a:avLst/>
          </a:prstGeom>
        </p:spPr>
      </p:pic>
      <p:pic>
        <p:nvPicPr>
          <p:cNvPr id="56" name="Image 49" descr="preencoded.png">    </p:cNvPr>
          <p:cNvPicPr>
            <a:picLocks noChangeAspect="1"/>
          </p:cNvPicPr>
          <p:nvPr/>
        </p:nvPicPr>
        <p:blipFill>
          <a:blip r:embed="rId50"/>
          <a:stretch>
            <a:fillRect/>
          </a:stretch>
        </p:blipFill>
        <p:spPr>
          <a:xfrm>
            <a:off x="6830746" y="2318236"/>
            <a:ext cx="63029" cy="293762"/>
          </a:xfrm>
          <a:prstGeom prst="rect">
            <a:avLst/>
          </a:prstGeom>
        </p:spPr>
      </p:pic>
      <p:pic>
        <p:nvPicPr>
          <p:cNvPr id="57" name="Image 50" descr="preencoded.png">    </p:cNvPr>
          <p:cNvPicPr>
            <a:picLocks noChangeAspect="1"/>
          </p:cNvPicPr>
          <p:nvPr/>
        </p:nvPicPr>
        <p:blipFill>
          <a:blip r:embed="rId51"/>
          <a:stretch>
            <a:fillRect/>
          </a:stretch>
        </p:blipFill>
        <p:spPr>
          <a:xfrm>
            <a:off x="6740630" y="2343563"/>
            <a:ext cx="106626" cy="169590"/>
          </a:xfrm>
          <a:prstGeom prst="rect">
            <a:avLst/>
          </a:prstGeom>
        </p:spPr>
      </p:pic>
      <p:pic>
        <p:nvPicPr>
          <p:cNvPr id="58" name="Image 51" descr="preencoded.png">    </p:cNvPr>
          <p:cNvPicPr>
            <a:picLocks noChangeAspect="1"/>
          </p:cNvPicPr>
          <p:nvPr/>
        </p:nvPicPr>
        <p:blipFill>
          <a:blip r:embed="rId52"/>
          <a:stretch>
            <a:fillRect/>
          </a:stretch>
        </p:blipFill>
        <p:spPr>
          <a:xfrm>
            <a:off x="6804496" y="2494632"/>
            <a:ext cx="47913" cy="24783"/>
          </a:xfrm>
          <a:prstGeom prst="rect">
            <a:avLst/>
          </a:prstGeom>
        </p:spPr>
      </p:pic>
      <p:pic>
        <p:nvPicPr>
          <p:cNvPr id="59" name="Image 52" descr="preencoded.png">    </p:cNvPr>
          <p:cNvPicPr>
            <a:picLocks noChangeAspect="1"/>
          </p:cNvPicPr>
          <p:nvPr/>
        </p:nvPicPr>
        <p:blipFill>
          <a:blip r:embed="rId53"/>
          <a:stretch>
            <a:fillRect/>
          </a:stretch>
        </p:blipFill>
        <p:spPr>
          <a:xfrm>
            <a:off x="6831713" y="2494632"/>
            <a:ext cx="39449" cy="32142"/>
          </a:xfrm>
          <a:prstGeom prst="rect">
            <a:avLst/>
          </a:prstGeom>
        </p:spPr>
      </p:pic>
      <p:pic>
        <p:nvPicPr>
          <p:cNvPr id="60" name="Image 53" descr="preencoded.png">    </p:cNvPr>
          <p:cNvPicPr>
            <a:picLocks noChangeAspect="1"/>
          </p:cNvPicPr>
          <p:nvPr/>
        </p:nvPicPr>
        <p:blipFill>
          <a:blip r:embed="rId54"/>
          <a:stretch>
            <a:fillRect/>
          </a:stretch>
        </p:blipFill>
        <p:spPr>
          <a:xfrm>
            <a:off x="6972663" y="2318236"/>
            <a:ext cx="55066" cy="293762"/>
          </a:xfrm>
          <a:prstGeom prst="rect">
            <a:avLst/>
          </a:prstGeom>
        </p:spPr>
      </p:pic>
      <p:pic>
        <p:nvPicPr>
          <p:cNvPr id="61" name="Image 54" descr="preencoded.png">    </p:cNvPr>
          <p:cNvPicPr>
            <a:picLocks noChangeAspect="1"/>
          </p:cNvPicPr>
          <p:nvPr/>
        </p:nvPicPr>
        <p:blipFill>
          <a:blip r:embed="rId55"/>
          <a:stretch>
            <a:fillRect/>
          </a:stretch>
        </p:blipFill>
        <p:spPr>
          <a:xfrm>
            <a:off x="6945269" y="2368974"/>
            <a:ext cx="6400" cy="9601"/>
          </a:xfrm>
          <a:prstGeom prst="rect">
            <a:avLst/>
          </a:prstGeom>
        </p:spPr>
      </p:pic>
      <p:pic>
        <p:nvPicPr>
          <p:cNvPr id="62" name="Image 55" descr="preencoded.png">    </p:cNvPr>
          <p:cNvPicPr>
            <a:picLocks noChangeAspect="1"/>
          </p:cNvPicPr>
          <p:nvPr/>
        </p:nvPicPr>
        <p:blipFill>
          <a:blip r:embed="rId56"/>
          <a:stretch>
            <a:fillRect/>
          </a:stretch>
        </p:blipFill>
        <p:spPr>
          <a:xfrm>
            <a:off x="6950227" y="2394510"/>
            <a:ext cx="6121" cy="9612"/>
          </a:xfrm>
          <a:prstGeom prst="rect">
            <a:avLst/>
          </a:prstGeom>
        </p:spPr>
      </p:pic>
      <p:pic>
        <p:nvPicPr>
          <p:cNvPr id="63" name="Image 56" descr="preencoded.png">    </p:cNvPr>
          <p:cNvPicPr>
            <a:picLocks noChangeAspect="1"/>
          </p:cNvPicPr>
          <p:nvPr/>
        </p:nvPicPr>
        <p:blipFill>
          <a:blip r:embed="rId57"/>
          <a:stretch>
            <a:fillRect/>
          </a:stretch>
        </p:blipFill>
        <p:spPr>
          <a:xfrm>
            <a:off x="6952050" y="2419989"/>
            <a:ext cx="6009" cy="9535"/>
          </a:xfrm>
          <a:prstGeom prst="rect">
            <a:avLst/>
          </a:prstGeom>
        </p:spPr>
      </p:pic>
      <p:pic>
        <p:nvPicPr>
          <p:cNvPr id="64" name="Image 57" descr="preencoded.png">    </p:cNvPr>
          <p:cNvPicPr>
            <a:picLocks noChangeAspect="1"/>
          </p:cNvPicPr>
          <p:nvPr/>
        </p:nvPicPr>
        <p:blipFill>
          <a:blip r:embed="rId58"/>
          <a:stretch>
            <a:fillRect/>
          </a:stretch>
        </p:blipFill>
        <p:spPr>
          <a:xfrm>
            <a:off x="6950757" y="2445204"/>
            <a:ext cx="6065" cy="9361"/>
          </a:xfrm>
          <a:prstGeom prst="rect">
            <a:avLst/>
          </a:prstGeom>
        </p:spPr>
      </p:pic>
      <p:pic>
        <p:nvPicPr>
          <p:cNvPr id="65" name="Image 58" descr="preencoded.png">    </p:cNvPr>
          <p:cNvPicPr>
            <a:picLocks noChangeAspect="1"/>
          </p:cNvPicPr>
          <p:nvPr/>
        </p:nvPicPr>
        <p:blipFill>
          <a:blip r:embed="rId59"/>
          <a:stretch>
            <a:fillRect/>
          </a:stretch>
        </p:blipFill>
        <p:spPr>
          <a:xfrm>
            <a:off x="6948450" y="2469847"/>
            <a:ext cx="5879" cy="9317"/>
          </a:xfrm>
          <a:prstGeom prst="rect">
            <a:avLst/>
          </a:prstGeom>
        </p:spPr>
      </p:pic>
      <p:pic>
        <p:nvPicPr>
          <p:cNvPr id="66" name="Image 59" descr="preencoded.png">    </p:cNvPr>
          <p:cNvPicPr>
            <a:picLocks noChangeAspect="1"/>
          </p:cNvPicPr>
          <p:nvPr/>
        </p:nvPicPr>
        <p:blipFill>
          <a:blip r:embed="rId60"/>
          <a:stretch>
            <a:fillRect/>
          </a:stretch>
        </p:blipFill>
        <p:spPr>
          <a:xfrm>
            <a:off x="6836271" y="2379739"/>
            <a:ext cx="10437" cy="25475"/>
          </a:xfrm>
          <a:prstGeom prst="rect">
            <a:avLst/>
          </a:prstGeom>
        </p:spPr>
      </p:pic>
      <p:pic>
        <p:nvPicPr>
          <p:cNvPr id="67" name="Image 60" descr="preencoded.png">    </p:cNvPr>
          <p:cNvPicPr>
            <a:picLocks noChangeAspect="1"/>
          </p:cNvPicPr>
          <p:nvPr/>
        </p:nvPicPr>
        <p:blipFill>
          <a:blip r:embed="rId61"/>
          <a:stretch>
            <a:fillRect/>
          </a:stretch>
        </p:blipFill>
        <p:spPr>
          <a:xfrm>
            <a:off x="6750788" y="2327552"/>
            <a:ext cx="98059" cy="128248"/>
          </a:xfrm>
          <a:prstGeom prst="rect">
            <a:avLst/>
          </a:prstGeom>
        </p:spPr>
      </p:pic>
      <p:pic>
        <p:nvPicPr>
          <p:cNvPr id="68" name="Image 61" descr="preencoded.png">    </p:cNvPr>
          <p:cNvPicPr>
            <a:picLocks noChangeAspect="1"/>
          </p:cNvPicPr>
          <p:nvPr/>
        </p:nvPicPr>
        <p:blipFill>
          <a:blip r:embed="rId62"/>
          <a:stretch>
            <a:fillRect/>
          </a:stretch>
        </p:blipFill>
        <p:spPr>
          <a:xfrm>
            <a:off x="6750788" y="2327552"/>
            <a:ext cx="98059" cy="128248"/>
          </a:xfrm>
          <a:prstGeom prst="rect">
            <a:avLst/>
          </a:prstGeom>
        </p:spPr>
      </p:pic>
      <p:pic>
        <p:nvPicPr>
          <p:cNvPr id="69" name="Image 62" descr="preencoded.png">    </p:cNvPr>
          <p:cNvPicPr>
            <a:picLocks noChangeAspect="1"/>
          </p:cNvPicPr>
          <p:nvPr/>
        </p:nvPicPr>
        <p:blipFill>
          <a:blip r:embed="rId63"/>
          <a:stretch>
            <a:fillRect/>
          </a:stretch>
        </p:blipFill>
        <p:spPr>
          <a:xfrm>
            <a:off x="6954980" y="3124301"/>
            <a:ext cx="62089" cy="63250"/>
          </a:xfrm>
          <a:prstGeom prst="rect">
            <a:avLst/>
          </a:prstGeom>
        </p:spPr>
      </p:pic>
      <p:pic>
        <p:nvPicPr>
          <p:cNvPr id="70" name="Image 63" descr="preencoded.png">    </p:cNvPr>
          <p:cNvPicPr>
            <a:picLocks noChangeAspect="1"/>
          </p:cNvPicPr>
          <p:nvPr/>
        </p:nvPicPr>
        <p:blipFill>
          <a:blip r:embed="rId64"/>
          <a:stretch>
            <a:fillRect/>
          </a:stretch>
        </p:blipFill>
        <p:spPr>
          <a:xfrm>
            <a:off x="6950934" y="3138818"/>
            <a:ext cx="89967" cy="58834"/>
          </a:xfrm>
          <a:prstGeom prst="rect">
            <a:avLst/>
          </a:prstGeom>
        </p:spPr>
      </p:pic>
      <p:pic>
        <p:nvPicPr>
          <p:cNvPr id="71" name="Image 64" descr="preencoded.png">    </p:cNvPr>
          <p:cNvPicPr>
            <a:picLocks noChangeAspect="1"/>
          </p:cNvPicPr>
          <p:nvPr/>
        </p:nvPicPr>
        <p:blipFill>
          <a:blip r:embed="rId65"/>
          <a:stretch>
            <a:fillRect/>
          </a:stretch>
        </p:blipFill>
        <p:spPr>
          <a:xfrm>
            <a:off x="6675769" y="3082009"/>
            <a:ext cx="40704" cy="69255"/>
          </a:xfrm>
          <a:prstGeom prst="rect">
            <a:avLst/>
          </a:prstGeom>
        </p:spPr>
      </p:pic>
      <p:pic>
        <p:nvPicPr>
          <p:cNvPr id="72" name="Image 65" descr="preencoded.png">    </p:cNvPr>
          <p:cNvPicPr>
            <a:picLocks noChangeAspect="1"/>
          </p:cNvPicPr>
          <p:nvPr/>
        </p:nvPicPr>
        <p:blipFill>
          <a:blip r:embed="rId66"/>
          <a:stretch>
            <a:fillRect/>
          </a:stretch>
        </p:blipFill>
        <p:spPr>
          <a:xfrm>
            <a:off x="6644739" y="3076267"/>
            <a:ext cx="69214" cy="90408"/>
          </a:xfrm>
          <a:prstGeom prst="rect">
            <a:avLst/>
          </a:prstGeom>
        </p:spPr>
      </p:pic>
      <p:pic>
        <p:nvPicPr>
          <p:cNvPr id="73" name="Image 66" descr="preencoded.png">    </p:cNvPr>
          <p:cNvPicPr>
            <a:picLocks noChangeAspect="1"/>
          </p:cNvPicPr>
          <p:nvPr/>
        </p:nvPicPr>
        <p:blipFill>
          <a:blip r:embed="rId67"/>
          <a:stretch>
            <a:fillRect/>
          </a:stretch>
        </p:blipFill>
        <p:spPr>
          <a:xfrm>
            <a:off x="6972663" y="2318238"/>
            <a:ext cx="55066" cy="293762"/>
          </a:xfrm>
          <a:prstGeom prst="rect">
            <a:avLst/>
          </a:prstGeom>
        </p:spPr>
      </p:pic>
      <p:pic>
        <p:nvPicPr>
          <p:cNvPr id="74" name="Image 67" descr="preencoded.png">    </p:cNvPr>
          <p:cNvPicPr>
            <a:picLocks noChangeAspect="1"/>
          </p:cNvPicPr>
          <p:nvPr/>
        </p:nvPicPr>
        <p:blipFill>
          <a:blip r:embed="rId68"/>
          <a:stretch>
            <a:fillRect/>
          </a:stretch>
        </p:blipFill>
        <p:spPr>
          <a:xfrm>
            <a:off x="6449830" y="3156470"/>
            <a:ext cx="1625668" cy="82393"/>
          </a:xfrm>
          <a:prstGeom prst="rect">
            <a:avLst/>
          </a:prstGeom>
        </p:spPr>
      </p:pic>
      <p:pic>
        <p:nvPicPr>
          <p:cNvPr id="75" name="Image 68" descr="preencoded.png">    </p:cNvPr>
          <p:cNvPicPr>
            <a:picLocks noChangeAspect="1"/>
          </p:cNvPicPr>
          <p:nvPr/>
        </p:nvPicPr>
        <p:blipFill>
          <a:blip r:embed="rId69"/>
          <a:stretch>
            <a:fillRect/>
          </a:stretch>
        </p:blipFill>
        <p:spPr>
          <a:xfrm>
            <a:off x="6214597" y="3074512"/>
            <a:ext cx="2096114" cy="910"/>
          </a:xfrm>
          <a:prstGeom prst="rect">
            <a:avLst/>
          </a:prstGeom>
        </p:spPr>
      </p:pic>
      <p:pic>
        <p:nvPicPr>
          <p:cNvPr id="76" name="Image 69" descr="preencoded.png">    </p:cNvPr>
          <p:cNvPicPr>
            <a:picLocks noChangeAspect="1"/>
          </p:cNvPicPr>
          <p:nvPr/>
        </p:nvPicPr>
        <p:blipFill>
          <a:blip r:embed="rId70"/>
          <a:stretch>
            <a:fillRect/>
          </a:stretch>
        </p:blipFill>
        <p:spPr>
          <a:xfrm>
            <a:off x="6434528" y="3109161"/>
            <a:ext cx="138847" cy="910"/>
          </a:xfrm>
          <a:prstGeom prst="rect">
            <a:avLst/>
          </a:prstGeom>
        </p:spPr>
      </p:pic>
      <p:pic>
        <p:nvPicPr>
          <p:cNvPr id="77" name="Image 70" descr="preencoded.png">    </p:cNvPr>
          <p:cNvPicPr>
            <a:picLocks noChangeAspect="1"/>
          </p:cNvPicPr>
          <p:nvPr/>
        </p:nvPicPr>
        <p:blipFill>
          <a:blip r:embed="rId71"/>
          <a:stretch>
            <a:fillRect/>
          </a:stretch>
        </p:blipFill>
        <p:spPr>
          <a:xfrm>
            <a:off x="6932061" y="3099297"/>
            <a:ext cx="195988" cy="910"/>
          </a:xfrm>
          <a:prstGeom prst="rect">
            <a:avLst/>
          </a:prstGeom>
        </p:spPr>
      </p:pic>
      <p:pic>
        <p:nvPicPr>
          <p:cNvPr id="78" name="Image 71" descr="preencoded.png">    </p:cNvPr>
          <p:cNvPicPr>
            <a:picLocks noChangeAspect="1"/>
          </p:cNvPicPr>
          <p:nvPr/>
        </p:nvPicPr>
        <p:blipFill>
          <a:blip r:embed="rId72"/>
          <a:stretch>
            <a:fillRect/>
          </a:stretch>
        </p:blipFill>
        <p:spPr>
          <a:xfrm>
            <a:off x="6687489" y="3137290"/>
            <a:ext cx="80451" cy="910"/>
          </a:xfrm>
          <a:prstGeom prst="rect">
            <a:avLst/>
          </a:prstGeom>
        </p:spPr>
      </p:pic>
      <p:pic>
        <p:nvPicPr>
          <p:cNvPr id="79" name="Image 72" descr="preencoded.png">    </p:cNvPr>
          <p:cNvPicPr>
            <a:picLocks noChangeAspect="1"/>
          </p:cNvPicPr>
          <p:nvPr/>
        </p:nvPicPr>
        <p:blipFill>
          <a:blip r:embed="rId73"/>
          <a:stretch>
            <a:fillRect/>
          </a:stretch>
        </p:blipFill>
        <p:spPr>
          <a:xfrm>
            <a:off x="7523959" y="3121497"/>
            <a:ext cx="126643" cy="910"/>
          </a:xfrm>
          <a:prstGeom prst="rect">
            <a:avLst/>
          </a:prstGeom>
        </p:spPr>
      </p:pic>
      <p:pic>
        <p:nvPicPr>
          <p:cNvPr id="80" name="Image 73" descr="preencoded.png">    </p:cNvPr>
          <p:cNvPicPr>
            <a:picLocks noChangeAspect="1"/>
          </p:cNvPicPr>
          <p:nvPr/>
        </p:nvPicPr>
        <p:blipFill>
          <a:blip r:embed="rId74"/>
          <a:stretch>
            <a:fillRect/>
          </a:stretch>
        </p:blipFill>
        <p:spPr>
          <a:xfrm>
            <a:off x="7687921" y="3121497"/>
            <a:ext cx="80990" cy="910"/>
          </a:xfrm>
          <a:prstGeom prst="rect">
            <a:avLst/>
          </a:prstGeom>
        </p:spPr>
      </p:pic>
      <p:pic>
        <p:nvPicPr>
          <p:cNvPr id="81" name="Image 74" descr="preencoded.png">    </p:cNvPr>
          <p:cNvPicPr>
            <a:picLocks noChangeAspect="1"/>
          </p:cNvPicPr>
          <p:nvPr/>
        </p:nvPicPr>
        <p:blipFill>
          <a:blip r:embed="rId75"/>
          <a:stretch>
            <a:fillRect/>
          </a:stretch>
        </p:blipFill>
        <p:spPr>
          <a:xfrm>
            <a:off x="7855223" y="3136855"/>
            <a:ext cx="245501" cy="910"/>
          </a:xfrm>
          <a:prstGeom prst="rect">
            <a:avLst/>
          </a:prstGeom>
        </p:spPr>
      </p:pic>
      <p:pic>
        <p:nvPicPr>
          <p:cNvPr id="82" name="Image 75" descr="preencoded.png">    </p:cNvPr>
          <p:cNvPicPr>
            <a:picLocks noChangeAspect="1"/>
          </p:cNvPicPr>
          <p:nvPr/>
        </p:nvPicPr>
        <p:blipFill>
          <a:blip r:embed="rId76"/>
          <a:stretch>
            <a:fillRect/>
          </a:stretch>
        </p:blipFill>
        <p:spPr>
          <a:xfrm>
            <a:off x="6374792" y="1883015"/>
            <a:ext cx="857315" cy="1029185"/>
          </a:xfrm>
          <a:prstGeom prst="rect">
            <a:avLst/>
          </a:prstGeom>
        </p:spPr>
      </p:pic>
      <p:pic>
        <p:nvPicPr>
          <p:cNvPr id="83" name="Image 76" descr="preencoded.png">    </p:cNvPr>
          <p:cNvPicPr>
            <a:picLocks noChangeAspect="1"/>
          </p:cNvPicPr>
          <p:nvPr/>
        </p:nvPicPr>
        <p:blipFill>
          <a:blip r:embed="rId77"/>
          <a:stretch>
            <a:fillRect/>
          </a:stretch>
        </p:blipFill>
        <p:spPr>
          <a:xfrm>
            <a:off x="7281528" y="1883015"/>
            <a:ext cx="857315" cy="1029185"/>
          </a:xfrm>
          <a:prstGeom prst="rect">
            <a:avLst/>
          </a:prstGeom>
        </p:spPr>
      </p:pic>
      <p:pic>
        <p:nvPicPr>
          <p:cNvPr id="84" name="Image 77" descr="preencoded.png">    </p:cNvPr>
          <p:cNvPicPr>
            <a:picLocks noChangeAspect="1"/>
          </p:cNvPicPr>
          <p:nvPr/>
        </p:nvPicPr>
        <p:blipFill>
          <a:blip r:embed="rId78"/>
          <a:stretch>
            <a:fillRect/>
          </a:stretch>
        </p:blipFill>
        <p:spPr>
          <a:xfrm>
            <a:off x="7679122" y="1972871"/>
            <a:ext cx="319953" cy="1044398"/>
          </a:xfrm>
          <a:prstGeom prst="rect">
            <a:avLst/>
          </a:prstGeom>
        </p:spPr>
      </p:pic>
      <p:pic>
        <p:nvPicPr>
          <p:cNvPr id="85" name="Image 78" descr="preencoded.png">    </p:cNvPr>
          <p:cNvPicPr>
            <a:picLocks noChangeAspect="1"/>
          </p:cNvPicPr>
          <p:nvPr/>
        </p:nvPicPr>
        <p:blipFill>
          <a:blip r:embed="rId79"/>
          <a:stretch>
            <a:fillRect/>
          </a:stretch>
        </p:blipFill>
        <p:spPr>
          <a:xfrm>
            <a:off x="7698656" y="1972871"/>
            <a:ext cx="319953" cy="1044398"/>
          </a:xfrm>
          <a:prstGeom prst="rect">
            <a:avLst/>
          </a:prstGeom>
        </p:spPr>
      </p:pic>
      <p:pic>
        <p:nvPicPr>
          <p:cNvPr id="86" name="Image 79" descr="preencoded.png">    </p:cNvPr>
          <p:cNvPicPr>
            <a:picLocks noChangeAspect="1"/>
          </p:cNvPicPr>
          <p:nvPr/>
        </p:nvPicPr>
        <p:blipFill>
          <a:blip r:embed="rId80"/>
          <a:stretch>
            <a:fillRect/>
          </a:stretch>
        </p:blipFill>
        <p:spPr>
          <a:xfrm>
            <a:off x="7733758" y="2000637"/>
            <a:ext cx="249771" cy="988863"/>
          </a:xfrm>
          <a:prstGeom prst="rect">
            <a:avLst/>
          </a:prstGeom>
        </p:spPr>
      </p:pic>
      <p:pic>
        <p:nvPicPr>
          <p:cNvPr id="87" name="Image 80" descr="preencoded.png">    </p:cNvPr>
          <p:cNvPicPr>
            <a:picLocks noChangeAspect="1"/>
          </p:cNvPicPr>
          <p:nvPr/>
        </p:nvPicPr>
        <p:blipFill>
          <a:blip r:embed="rId81"/>
          <a:stretch>
            <a:fillRect/>
          </a:stretch>
        </p:blipFill>
        <p:spPr>
          <a:xfrm>
            <a:off x="7968775" y="2000637"/>
            <a:ext cx="14753" cy="988862"/>
          </a:xfrm>
          <a:prstGeom prst="rect">
            <a:avLst/>
          </a:prstGeom>
        </p:spPr>
      </p:pic>
      <p:pic>
        <p:nvPicPr>
          <p:cNvPr id="88" name="Image 81" descr="preencoded.png">    </p:cNvPr>
          <p:cNvPicPr>
            <a:picLocks noChangeAspect="1"/>
          </p:cNvPicPr>
          <p:nvPr/>
        </p:nvPicPr>
        <p:blipFill>
          <a:blip r:embed="rId82"/>
          <a:stretch>
            <a:fillRect/>
          </a:stretch>
        </p:blipFill>
        <p:spPr>
          <a:xfrm>
            <a:off x="7713148" y="2822857"/>
            <a:ext cx="290940" cy="37266"/>
          </a:xfrm>
          <a:prstGeom prst="rect">
            <a:avLst/>
          </a:prstGeom>
        </p:spPr>
      </p:pic>
      <p:pic>
        <p:nvPicPr>
          <p:cNvPr id="89" name="Image 82" descr="preencoded.png">    </p:cNvPr>
          <p:cNvPicPr>
            <a:picLocks noChangeAspect="1"/>
          </p:cNvPicPr>
          <p:nvPr/>
        </p:nvPicPr>
        <p:blipFill>
          <a:blip r:embed="rId83"/>
          <a:stretch>
            <a:fillRect/>
          </a:stretch>
        </p:blipFill>
        <p:spPr>
          <a:xfrm>
            <a:off x="7713148" y="2049587"/>
            <a:ext cx="290940" cy="37266"/>
          </a:xfrm>
          <a:prstGeom prst="rect">
            <a:avLst/>
          </a:prstGeom>
        </p:spPr>
      </p:pic>
      <p:pic>
        <p:nvPicPr>
          <p:cNvPr id="90" name="Image 83" descr="preencoded.png">    </p:cNvPr>
          <p:cNvPicPr>
            <a:picLocks noChangeAspect="1"/>
          </p:cNvPicPr>
          <p:nvPr/>
        </p:nvPicPr>
        <p:blipFill>
          <a:blip r:embed="rId84"/>
          <a:stretch>
            <a:fillRect/>
          </a:stretch>
        </p:blipFill>
        <p:spPr>
          <a:xfrm>
            <a:off x="6481558" y="1972871"/>
            <a:ext cx="319953" cy="1044398"/>
          </a:xfrm>
          <a:prstGeom prst="rect">
            <a:avLst/>
          </a:prstGeom>
        </p:spPr>
      </p:pic>
      <p:pic>
        <p:nvPicPr>
          <p:cNvPr id="91" name="Image 84" descr="preencoded.png">    </p:cNvPr>
          <p:cNvPicPr>
            <a:picLocks noChangeAspect="1"/>
          </p:cNvPicPr>
          <p:nvPr/>
        </p:nvPicPr>
        <p:blipFill>
          <a:blip r:embed="rId85"/>
          <a:stretch>
            <a:fillRect/>
          </a:stretch>
        </p:blipFill>
        <p:spPr>
          <a:xfrm>
            <a:off x="6501092" y="1972871"/>
            <a:ext cx="319953" cy="1044398"/>
          </a:xfrm>
          <a:prstGeom prst="rect">
            <a:avLst/>
          </a:prstGeom>
        </p:spPr>
      </p:pic>
      <p:pic>
        <p:nvPicPr>
          <p:cNvPr id="92" name="Image 85" descr="preencoded.png">    </p:cNvPr>
          <p:cNvPicPr>
            <a:picLocks noChangeAspect="1"/>
          </p:cNvPicPr>
          <p:nvPr/>
        </p:nvPicPr>
        <p:blipFill>
          <a:blip r:embed="rId86"/>
          <a:stretch>
            <a:fillRect/>
          </a:stretch>
        </p:blipFill>
        <p:spPr>
          <a:xfrm>
            <a:off x="6536194" y="2000637"/>
            <a:ext cx="249771" cy="988862"/>
          </a:xfrm>
          <a:prstGeom prst="rect">
            <a:avLst/>
          </a:prstGeom>
        </p:spPr>
      </p:pic>
      <p:pic>
        <p:nvPicPr>
          <p:cNvPr id="93" name="Image 86" descr="preencoded.png">    </p:cNvPr>
          <p:cNvPicPr>
            <a:picLocks noChangeAspect="1"/>
          </p:cNvPicPr>
          <p:nvPr/>
        </p:nvPicPr>
        <p:blipFill>
          <a:blip r:embed="rId87"/>
          <a:stretch>
            <a:fillRect/>
          </a:stretch>
        </p:blipFill>
        <p:spPr>
          <a:xfrm>
            <a:off x="6771211" y="2000637"/>
            <a:ext cx="14753" cy="988862"/>
          </a:xfrm>
          <a:prstGeom prst="rect">
            <a:avLst/>
          </a:prstGeom>
        </p:spPr>
      </p:pic>
      <p:pic>
        <p:nvPicPr>
          <p:cNvPr id="94" name="Image 87" descr="preencoded.png">    </p:cNvPr>
          <p:cNvPicPr>
            <a:picLocks noChangeAspect="1"/>
          </p:cNvPicPr>
          <p:nvPr/>
        </p:nvPicPr>
        <p:blipFill>
          <a:blip r:embed="rId88"/>
          <a:stretch>
            <a:fillRect/>
          </a:stretch>
        </p:blipFill>
        <p:spPr>
          <a:xfrm>
            <a:off x="6515612" y="2822857"/>
            <a:ext cx="290940" cy="37266"/>
          </a:xfrm>
          <a:prstGeom prst="rect">
            <a:avLst/>
          </a:prstGeom>
        </p:spPr>
      </p:pic>
      <p:pic>
        <p:nvPicPr>
          <p:cNvPr id="95" name="Image 88" descr="preencoded.png">    </p:cNvPr>
          <p:cNvPicPr>
            <a:picLocks noChangeAspect="1"/>
          </p:cNvPicPr>
          <p:nvPr/>
        </p:nvPicPr>
        <p:blipFill>
          <a:blip r:embed="rId89"/>
          <a:stretch>
            <a:fillRect/>
          </a:stretch>
        </p:blipFill>
        <p:spPr>
          <a:xfrm>
            <a:off x="6515612" y="2049587"/>
            <a:ext cx="290940" cy="37266"/>
          </a:xfrm>
          <a:prstGeom prst="rect">
            <a:avLst/>
          </a:prstGeom>
        </p:spPr>
      </p:pic>
      <p:pic>
        <p:nvPicPr>
          <p:cNvPr id="96" name="Image 89" descr="preencoded.png">    </p:cNvPr>
          <p:cNvPicPr>
            <a:picLocks noChangeAspect="1"/>
          </p:cNvPicPr>
          <p:nvPr/>
        </p:nvPicPr>
        <p:blipFill>
          <a:blip r:embed="rId90"/>
          <a:stretch>
            <a:fillRect/>
          </a:stretch>
        </p:blipFill>
        <p:spPr>
          <a:xfrm>
            <a:off x="6950845" y="2053042"/>
            <a:ext cx="638817" cy="527694"/>
          </a:xfrm>
          <a:prstGeom prst="rect">
            <a:avLst/>
          </a:prstGeom>
        </p:spPr>
      </p:pic>
      <p:pic>
        <p:nvPicPr>
          <p:cNvPr id="97" name="Image 90" descr="preencoded.png">    </p:cNvPr>
          <p:cNvPicPr>
            <a:picLocks noChangeAspect="1"/>
          </p:cNvPicPr>
          <p:nvPr/>
        </p:nvPicPr>
        <p:blipFill>
          <a:blip r:embed="rId91"/>
          <a:stretch>
            <a:fillRect/>
          </a:stretch>
        </p:blipFill>
        <p:spPr>
          <a:xfrm>
            <a:off x="6935688" y="2053078"/>
            <a:ext cx="15180" cy="527694"/>
          </a:xfrm>
          <a:prstGeom prst="rect">
            <a:avLst/>
          </a:prstGeom>
        </p:spPr>
      </p:pic>
      <p:pic>
        <p:nvPicPr>
          <p:cNvPr id="98" name="Image 91" descr="preencoded.png">    </p:cNvPr>
          <p:cNvPicPr>
            <a:picLocks noChangeAspect="1"/>
          </p:cNvPicPr>
          <p:nvPr/>
        </p:nvPicPr>
        <p:blipFill>
          <a:blip r:embed="rId92"/>
          <a:stretch>
            <a:fillRect/>
          </a:stretch>
        </p:blipFill>
        <p:spPr>
          <a:xfrm>
            <a:off x="6976056" y="2074915"/>
            <a:ext cx="588504" cy="484023"/>
          </a:xfrm>
          <a:prstGeom prst="rect">
            <a:avLst/>
          </a:prstGeom>
        </p:spPr>
      </p:pic>
      <p:pic>
        <p:nvPicPr>
          <p:cNvPr id="99" name="Image 92" descr="preencoded.png">    </p:cNvPr>
          <p:cNvPicPr>
            <a:picLocks noChangeAspect="1"/>
          </p:cNvPicPr>
          <p:nvPr/>
        </p:nvPicPr>
        <p:blipFill>
          <a:blip r:embed="rId93"/>
          <a:stretch>
            <a:fillRect/>
          </a:stretch>
        </p:blipFill>
        <p:spPr>
          <a:xfrm>
            <a:off x="6975983" y="2299789"/>
            <a:ext cx="582216" cy="20912"/>
          </a:xfrm>
          <a:prstGeom prst="rect">
            <a:avLst/>
          </a:prstGeom>
        </p:spPr>
      </p:pic>
      <p:pic>
        <p:nvPicPr>
          <p:cNvPr id="100" name="Image 93" descr="preencoded.png">    </p:cNvPr>
          <p:cNvPicPr>
            <a:picLocks noChangeAspect="1"/>
          </p:cNvPicPr>
          <p:nvPr/>
        </p:nvPicPr>
        <p:blipFill>
          <a:blip r:embed="rId94"/>
          <a:stretch>
            <a:fillRect/>
          </a:stretch>
        </p:blipFill>
        <p:spPr>
          <a:xfrm>
            <a:off x="7558217" y="2074915"/>
            <a:ext cx="6288" cy="484023"/>
          </a:xfrm>
          <a:prstGeom prst="rect">
            <a:avLst/>
          </a:prstGeom>
        </p:spPr>
      </p:pic>
      <p:pic>
        <p:nvPicPr>
          <p:cNvPr id="101" name="Image 94" descr="preencoded.png">    </p:cNvPr>
          <p:cNvPicPr>
            <a:picLocks noChangeAspect="1"/>
          </p:cNvPicPr>
          <p:nvPr/>
        </p:nvPicPr>
        <p:blipFill>
          <a:blip r:embed="rId95"/>
          <a:stretch>
            <a:fillRect/>
          </a:stretch>
        </p:blipFill>
        <p:spPr>
          <a:xfrm>
            <a:off x="6708577" y="2671318"/>
            <a:ext cx="99045" cy="295590"/>
          </a:xfrm>
          <a:prstGeom prst="rect">
            <a:avLst/>
          </a:prstGeom>
        </p:spPr>
      </p:pic>
      <p:pic>
        <p:nvPicPr>
          <p:cNvPr id="102" name="Image 95" descr="preencoded.png">    </p:cNvPr>
          <p:cNvPicPr>
            <a:picLocks noChangeAspect="1"/>
          </p:cNvPicPr>
          <p:nvPr/>
        </p:nvPicPr>
        <p:blipFill>
          <a:blip r:embed="rId96"/>
          <a:stretch>
            <a:fillRect/>
          </a:stretch>
        </p:blipFill>
        <p:spPr>
          <a:xfrm>
            <a:off x="6633474" y="2881124"/>
            <a:ext cx="233883" cy="193391"/>
          </a:xfrm>
          <a:prstGeom prst="rect">
            <a:avLst/>
          </a:prstGeom>
        </p:spPr>
      </p:pic>
      <p:pic>
        <p:nvPicPr>
          <p:cNvPr id="103" name="Image 96" descr="preencoded.png">    </p:cNvPr>
          <p:cNvPicPr>
            <a:picLocks noChangeAspect="1"/>
          </p:cNvPicPr>
          <p:nvPr/>
        </p:nvPicPr>
        <p:blipFill>
          <a:blip r:embed="rId97"/>
          <a:stretch>
            <a:fillRect/>
          </a:stretch>
        </p:blipFill>
        <p:spPr>
          <a:xfrm>
            <a:off x="6621242" y="2872497"/>
            <a:ext cx="258700" cy="17286"/>
          </a:xfrm>
          <a:prstGeom prst="rect">
            <a:avLst/>
          </a:prstGeom>
        </p:spPr>
      </p:pic>
      <p:pic>
        <p:nvPicPr>
          <p:cNvPr id="104" name="Image 97" descr="preencoded.png">    </p:cNvPr>
          <p:cNvPicPr>
            <a:picLocks noChangeAspect="1"/>
          </p:cNvPicPr>
          <p:nvPr/>
        </p:nvPicPr>
        <p:blipFill>
          <a:blip r:embed="rId98"/>
          <a:stretch>
            <a:fillRect/>
          </a:stretch>
        </p:blipFill>
        <p:spPr>
          <a:xfrm>
            <a:off x="6568501" y="2525675"/>
            <a:ext cx="319608" cy="215154"/>
          </a:xfrm>
          <a:prstGeom prst="rect">
            <a:avLst/>
          </a:prstGeom>
        </p:spPr>
      </p:pic>
      <p:pic>
        <p:nvPicPr>
          <p:cNvPr id="105" name="Image 98" descr="preencoded.png">    </p:cNvPr>
          <p:cNvPicPr>
            <a:picLocks noChangeAspect="1"/>
          </p:cNvPicPr>
          <p:nvPr/>
        </p:nvPicPr>
        <p:blipFill>
          <a:blip r:embed="rId99"/>
          <a:stretch>
            <a:fillRect/>
          </a:stretch>
        </p:blipFill>
        <p:spPr>
          <a:xfrm>
            <a:off x="6579552" y="2604932"/>
            <a:ext cx="367019" cy="159262"/>
          </a:xfrm>
          <a:prstGeom prst="rect">
            <a:avLst/>
          </a:prstGeom>
        </p:spPr>
      </p:pic>
      <p:pic>
        <p:nvPicPr>
          <p:cNvPr id="106" name="Image 99" descr="preencoded.png">    </p:cNvPr>
          <p:cNvPicPr>
            <a:picLocks noChangeAspect="1"/>
          </p:cNvPicPr>
          <p:nvPr/>
        </p:nvPicPr>
        <p:blipFill>
          <a:blip r:embed="rId100"/>
          <a:stretch>
            <a:fillRect/>
          </a:stretch>
        </p:blipFill>
        <p:spPr>
          <a:xfrm>
            <a:off x="6619010" y="2661628"/>
            <a:ext cx="301405" cy="121674"/>
          </a:xfrm>
          <a:prstGeom prst="rect">
            <a:avLst/>
          </a:prstGeom>
        </p:spPr>
      </p:pic>
      <p:sp>
        <p:nvSpPr>
          <p:cNvPr id="107" name="Text 5"/>
          <p:cNvSpPr/>
          <p:nvPr/>
        </p:nvSpPr>
        <p:spPr>
          <a:xfrm>
            <a:off x="800100" y="609600"/>
            <a:ext cx="5391150" cy="295275"/>
          </a:xfrm>
          <a:prstGeom prst="rect">
            <a:avLst/>
          </a:prstGeom>
          <a:noFill/>
          <a:ln/>
        </p:spPr>
        <p:txBody>
          <a:bodyPr wrap="square" rtlCol="0" anchor="ctr"/>
          <a:lstStyle/>
          <a:p>
            <a:pPr algn="l" indent="0" marL="0">
              <a:lnSpc>
                <a:spcPts val="2298"/>
              </a:lnSpc>
              <a:buNone/>
            </a:pPr>
            <a:r>
              <a:rPr lang="en-US" sz="1532" b="1" dirty="0">
                <a:solidFill>
                  <a:srgbClr val="000000">
                    <a:alpha val="99000"/>
                  </a:srgbClr>
                </a:solidFill>
                <a:latin typeface="Poppins" pitchFamily="34" charset="0"/>
                <a:ea typeface="Poppins" pitchFamily="34" charset="-122"/>
                <a:cs typeface="Poppins" pitchFamily="34" charset="-120"/>
              </a:rPr>
              <a:t>Key Insights Derived From </a:t>
            </a:r>
            <a:pPr algn="l" indent="0" marL="0">
              <a:lnSpc>
                <a:spcPts val="2298"/>
              </a:lnSpc>
              <a:buNone/>
            </a:pPr>
            <a:r>
              <a:rPr lang="en-US" sz="1532" b="1" dirty="0">
                <a:solidFill>
                  <a:srgbClr val="FA5C26">
                    <a:alpha val="99000"/>
                  </a:srgbClr>
                </a:solidFill>
                <a:latin typeface="Poppins" pitchFamily="34" charset="0"/>
                <a:ea typeface="Poppins" pitchFamily="34" charset="-122"/>
                <a:cs typeface="Poppins" pitchFamily="34" charset="-120"/>
              </a:rPr>
              <a:t>Interview</a:t>
            </a:r>
            <a:endParaRPr lang="en-US" sz="1532" dirty="0"/>
          </a:p>
        </p:txBody>
      </p:sp>
      <p:sp>
        <p:nvSpPr>
          <p:cNvPr id="108" name="Text 6"/>
          <p:cNvSpPr/>
          <p:nvPr/>
        </p:nvSpPr>
        <p:spPr>
          <a:xfrm>
            <a:off x="7307149" y="2203121"/>
            <a:ext cx="772843" cy="124572"/>
          </a:xfrm>
          <a:prstGeom prst="rect">
            <a:avLst/>
          </a:prstGeom>
          <a:noFill/>
          <a:ln/>
        </p:spPr>
        <p:txBody>
          <a:bodyPr wrap="square" rtlCol="0" anchor="ctr"/>
          <a:lstStyle/>
          <a:p>
            <a:pPr algn="ctr" indent="0" marL="0">
              <a:lnSpc>
                <a:spcPts val="462"/>
              </a:lnSpc>
              <a:buNone/>
            </a:pPr>
            <a:r>
              <a:rPr lang="en-US" sz="385" b="1" dirty="0">
                <a:solidFill>
                  <a:srgbClr val="ED5A27">
                    <a:alpha val="99000"/>
                  </a:srgbClr>
                </a:solidFill>
                <a:latin typeface="Poppins" pitchFamily="34" charset="0"/>
                <a:ea typeface="Poppins" pitchFamily="34" charset="-122"/>
                <a:cs typeface="Poppins" pitchFamily="34" charset="-120"/>
              </a:rPr>
              <a:t>KEY INSIGHTS</a:t>
            </a:r>
            <a:endParaRPr lang="en-US" sz="385" dirty="0"/>
          </a:p>
        </p:txBody>
      </p:sp>
      <p:sp>
        <p:nvSpPr>
          <p:cNvPr id="109" name="Text 7"/>
          <p:cNvSpPr/>
          <p:nvPr/>
        </p:nvSpPr>
        <p:spPr>
          <a:xfrm>
            <a:off x="953439" y="3933597"/>
            <a:ext cx="7847659" cy="600303"/>
          </a:xfrm>
          <a:prstGeom prst="rect">
            <a:avLst/>
          </a:prstGeom>
          <a:noFill/>
          <a:ln/>
        </p:spPr>
        <p:txBody>
          <a:bodyPr wrap="square" rtlCol="0" anchor="ctr"/>
          <a:lstStyle/>
          <a:p>
            <a:pPr algn="l" indent="0" marL="0">
              <a:lnSpc>
                <a:spcPts val="1149"/>
              </a:lnSpc>
              <a:buNone/>
            </a:pPr>
            <a:r>
              <a:rPr lang="en-US" sz="766" dirty="0">
                <a:solidFill>
                  <a:srgbClr val="000000">
                    <a:alpha val="99000"/>
                  </a:srgbClr>
                </a:solidFill>
                <a:latin typeface="Poppins" pitchFamily="34" charset="0"/>
                <a:ea typeface="Poppins" pitchFamily="34" charset="-122"/>
                <a:cs typeface="Poppins" pitchFamily="34" charset="-120"/>
              </a:rPr>
              <a:t>Adding legal help to a real estate platform in Bangladesh makes property deals safer, prevents scams or arguments, and simplifies paperwork, so buying or selling homes becomes much easier and more trustworthy. </a:t>
            </a:r>
            <a:endParaRPr lang="en-US" sz="766" dirty="0"/>
          </a:p>
          <a:p>
            <a:pPr algn="l" indent="0" marL="0">
              <a:lnSpc>
                <a:spcPts val="1149"/>
              </a:lnSpc>
              <a:buNone/>
            </a:pPr>
            <a:r>
              <a:rPr lang="en-US" sz="766" dirty="0">
                <a:solidFill>
                  <a:srgbClr val="515151">
                    <a:alpha val="99000"/>
                  </a:srgbClr>
                </a:solidFill>
                <a:latin typeface="Li Ador Noirrit" pitchFamily="34" charset="0"/>
                <a:ea typeface="Li Ador Noirrit" pitchFamily="34" charset="-122"/>
                <a:cs typeface="Li Ador Noirrit" pitchFamily="34" charset="-120"/>
              </a:rPr>
              <a:t>(বাংলাদেশের রিয়েল এস্টেট প্ল্যাটফর্মে আইনি সহায়তা যোগ করলে সম্পত্তি লেনদেন নিরাপদ হয়, প্রতারণা বা বিরোধ কমে যায়, কাগজপত্র নিরীক্ষণ করা সহজ হয়, ফলে বাড়ি কেনা-বেচা অনেক সহজ ও বিশ্বস্তভাবে করা যায়।)</a:t>
            </a:r>
            <a:endParaRPr lang="en-US" sz="766" dirty="0"/>
          </a:p>
        </p:txBody>
      </p:sp>
      <p:sp>
        <p:nvSpPr>
          <p:cNvPr id="110" name="Text 8"/>
          <p:cNvSpPr/>
          <p:nvPr/>
        </p:nvSpPr>
        <p:spPr>
          <a:xfrm>
            <a:off x="938454" y="2554387"/>
            <a:ext cx="5555900" cy="749139"/>
          </a:xfrm>
          <a:prstGeom prst="rect">
            <a:avLst/>
          </a:prstGeom>
          <a:noFill/>
          <a:ln/>
        </p:spPr>
        <p:txBody>
          <a:bodyPr wrap="square" rtlCol="0" anchor="ctr"/>
          <a:lstStyle/>
          <a:p>
            <a:pPr algn="l" indent="0" marL="0">
              <a:lnSpc>
                <a:spcPts val="1149"/>
              </a:lnSpc>
              <a:buNone/>
            </a:pPr>
            <a:r>
              <a:rPr lang="en-US" sz="766" dirty="0">
                <a:solidFill>
                  <a:srgbClr val="000000">
                    <a:alpha val="99000"/>
                  </a:srgbClr>
                </a:solidFill>
                <a:latin typeface="Poppins" pitchFamily="34" charset="0"/>
                <a:ea typeface="Poppins" pitchFamily="34" charset="-122"/>
                <a:cs typeface="Poppins" pitchFamily="34" charset="-120"/>
              </a:rPr>
              <a:t>Partnerships with banks can help middle-income buyers in Bangladesh by making affordable housing loans more accessible, enabling more families to buy homes and reducing reliance on renting </a:t>
            </a:r>
            <a:endParaRPr lang="en-US" sz="766" dirty="0"/>
          </a:p>
          <a:p>
            <a:pPr algn="l" indent="0" marL="0">
              <a:lnSpc>
                <a:spcPts val="1149"/>
              </a:lnSpc>
              <a:buNone/>
            </a:pPr>
            <a:r>
              <a:rPr lang="en-US" sz="766" dirty="0">
                <a:solidFill>
                  <a:srgbClr val="515151">
                    <a:alpha val="99000"/>
                  </a:srgbClr>
                </a:solidFill>
                <a:latin typeface="Li Ador Noirrit" pitchFamily="34" charset="0"/>
                <a:ea typeface="Li Ador Noirrit" pitchFamily="34" charset="-122"/>
                <a:cs typeface="Li Ador Noirrit" pitchFamily="34" charset="-120"/>
              </a:rPr>
              <a:t>(ব্যাংকের সাথে সহযোগিতা মধ্যবিত্ত ক্রেতাদের সস্তায় বাড়ি কিনতে ঋণ দিতে পারে, যাতে বেশি পরিবার নিজের বাড়ি কিনতে পারে এবং ভাড়ায় থাকার চাপ কমে।)</a:t>
            </a:r>
            <a:endParaRPr lang="en-US" sz="766" dirty="0"/>
          </a:p>
        </p:txBody>
      </p:sp>
      <p:sp>
        <p:nvSpPr>
          <p:cNvPr id="111" name="Text 9"/>
          <p:cNvSpPr/>
          <p:nvPr/>
        </p:nvSpPr>
        <p:spPr>
          <a:xfrm>
            <a:off x="959021" y="3392827"/>
            <a:ext cx="7842078" cy="451468"/>
          </a:xfrm>
          <a:prstGeom prst="rect">
            <a:avLst/>
          </a:prstGeom>
          <a:noFill/>
          <a:ln/>
        </p:spPr>
        <p:txBody>
          <a:bodyPr wrap="square" rtlCol="0" anchor="ctr"/>
          <a:lstStyle/>
          <a:p>
            <a:pPr algn="l" indent="0" marL="0">
              <a:lnSpc>
                <a:spcPts val="1149"/>
              </a:lnSpc>
              <a:buNone/>
            </a:pPr>
            <a:r>
              <a:rPr lang="en-US" sz="766" dirty="0">
                <a:solidFill>
                  <a:srgbClr val="000000">
                    <a:alpha val="99000"/>
                  </a:srgbClr>
                </a:solidFill>
                <a:latin typeface="Poppins" pitchFamily="34" charset="0"/>
                <a:ea typeface="Poppins" pitchFamily="34" charset="-122"/>
                <a:cs typeface="Poppins" pitchFamily="34" charset="-120"/>
              </a:rPr>
              <a:t>Clear guides on legal steps and loan options help people in Bangladesh buy property safely, avoid scams, and make smarter money choices.</a:t>
            </a:r>
            <a:endParaRPr lang="en-US" sz="766" dirty="0"/>
          </a:p>
          <a:p>
            <a:pPr algn="l" indent="0" marL="0">
              <a:lnSpc>
                <a:spcPts val="1149"/>
              </a:lnSpc>
              <a:buNone/>
            </a:pPr>
            <a:r>
              <a:rPr lang="en-US" sz="766" dirty="0">
                <a:solidFill>
                  <a:srgbClr val="515151">
                    <a:alpha val="99000"/>
                  </a:srgbClr>
                </a:solidFill>
                <a:latin typeface="Li Ador Noirrit" pitchFamily="34" charset="0"/>
                <a:ea typeface="Li Ador Noirrit" pitchFamily="34" charset="-122"/>
                <a:cs typeface="Li Ador Noirrit" pitchFamily="34" charset="-120"/>
              </a:rPr>
              <a:t>(আইনি প্রক্রিয়া ও ঋণের বিকল্প সম্পর্কে সহজ গাইডলাইন বাংলাদেশের মানুষকে নিরাপদে সম্পত্তি কেনা, প্রতারণা এড়ানো এবং সঠিক আর্থিক সিদ্ধান্ত নিতে সহায়তা করে।)</a:t>
            </a:r>
            <a:endParaRPr lang="en-US" sz="766" dirty="0"/>
          </a:p>
        </p:txBody>
      </p:sp>
      <p:sp>
        <p:nvSpPr>
          <p:cNvPr id="112" name="Text 10"/>
          <p:cNvSpPr/>
          <p:nvPr/>
        </p:nvSpPr>
        <p:spPr>
          <a:xfrm>
            <a:off x="926623" y="1715947"/>
            <a:ext cx="5742852" cy="749139"/>
          </a:xfrm>
          <a:prstGeom prst="rect">
            <a:avLst/>
          </a:prstGeom>
          <a:noFill/>
          <a:ln/>
        </p:spPr>
        <p:txBody>
          <a:bodyPr wrap="square" rtlCol="0" anchor="ctr"/>
          <a:lstStyle/>
          <a:p>
            <a:pPr algn="l" indent="0" marL="0">
              <a:lnSpc>
                <a:spcPts val="1149"/>
              </a:lnSpc>
              <a:buNone/>
            </a:pPr>
            <a:r>
              <a:rPr lang="en-US" sz="766" dirty="0">
                <a:solidFill>
                  <a:srgbClr val="000000">
                    <a:alpha val="99000"/>
                  </a:srgbClr>
                </a:solidFill>
                <a:latin typeface="Poppins" pitchFamily="34" charset="0"/>
                <a:ea typeface="Poppins" pitchFamily="34" charset="-122"/>
                <a:cs typeface="Poppins" pitchFamily="34" charset="-120"/>
              </a:rPr>
              <a:t>Rapid urbanization in Bangladesh is sharply increasing the demand for housing, especially affordable options, leading to overcrowding, rising land and apartment prices, and a growing housing shortage in cities like Dhaka</a:t>
            </a:r>
            <a:endParaRPr lang="en-US" sz="766" dirty="0"/>
          </a:p>
          <a:p>
            <a:pPr algn="l" indent="0" marL="0">
              <a:lnSpc>
                <a:spcPts val="1149"/>
              </a:lnSpc>
              <a:buNone/>
            </a:pPr>
            <a:r>
              <a:rPr lang="en-US" sz="766" dirty="0">
                <a:solidFill>
                  <a:srgbClr val="515151">
                    <a:alpha val="99000"/>
                  </a:srgbClr>
                </a:solidFill>
                <a:latin typeface="Li Ador Noirrit" pitchFamily="34" charset="0"/>
                <a:ea typeface="Li Ador Noirrit" pitchFamily="34" charset="-122"/>
                <a:cs typeface="Li Ador Noirrit" pitchFamily="34" charset="-120"/>
              </a:rPr>
              <a:t>(দ্রুত নগরায়ণ বাংলাদেশে আবাসনের চাহিদা ব্যাপকভাবে বৃদ্ধি করছে, বিশেষ করে সাশ্রয়ী মূল্যের বিকল্পগুলির জন্য, যা ঢাকার মতো শহরগুলিতে ভিড়, জমি ও ফ্ল্যাটের দাম বৃদ্ধি এবং আবাসনের ঘাটতি সৃষ্টি করছে।)</a:t>
            </a:r>
            <a:endParaRPr lang="en-US" sz="766" dirty="0"/>
          </a:p>
        </p:txBody>
      </p:sp>
      <p:sp>
        <p:nvSpPr>
          <p:cNvPr id="113" name="Text 11"/>
          <p:cNvSpPr/>
          <p:nvPr/>
        </p:nvSpPr>
        <p:spPr>
          <a:xfrm>
            <a:off x="947310" y="1026342"/>
            <a:ext cx="7820676" cy="600303"/>
          </a:xfrm>
          <a:prstGeom prst="rect">
            <a:avLst/>
          </a:prstGeom>
          <a:noFill/>
          <a:ln/>
        </p:spPr>
        <p:txBody>
          <a:bodyPr wrap="square" rtlCol="0" anchor="ctr"/>
          <a:lstStyle/>
          <a:p>
            <a:pPr algn="l" indent="0" marL="0">
              <a:lnSpc>
                <a:spcPts val="1149"/>
              </a:lnSpc>
              <a:buNone/>
            </a:pPr>
            <a:r>
              <a:rPr lang="en-US" sz="766" dirty="0">
                <a:solidFill>
                  <a:srgbClr val="000000">
                    <a:alpha val="99000"/>
                  </a:srgbClr>
                </a:solidFill>
                <a:latin typeface="Poppins" pitchFamily="34" charset="0"/>
                <a:ea typeface="Poppins" pitchFamily="34" charset="-122"/>
                <a:cs typeface="Poppins" pitchFamily="34" charset="-120"/>
              </a:rPr>
              <a:t>In Bangladesh, buyers and sellers often face problems like unclear prices, slow project completion, trouble verifying legal papers, rising building costs, and weak rules that make buying and selling property difficult and risky. </a:t>
            </a:r>
            <a:endParaRPr lang="en-US" sz="766" dirty="0"/>
          </a:p>
          <a:p>
            <a:pPr algn="l" indent="0" marL="0">
              <a:lnSpc>
                <a:spcPts val="1149"/>
              </a:lnSpc>
              <a:buNone/>
            </a:pPr>
            <a:r>
              <a:rPr lang="en-US" sz="766" dirty="0">
                <a:solidFill>
                  <a:srgbClr val="515151">
                    <a:alpha val="99000"/>
                  </a:srgbClr>
                </a:solidFill>
                <a:latin typeface="Li Ador Noirrit" pitchFamily="34" charset="0"/>
                <a:ea typeface="Li Ador Noirrit" pitchFamily="34" charset="-122"/>
                <a:cs typeface="Li Ador Noirrit" pitchFamily="34" charset="-120"/>
              </a:rPr>
              <a:t>(বাংলাদেশে ক্রেতা ও বিক্রেতারা সাধারণত অস্পষ্ট দাম, প্রকল্প সম্পন্নকরণে বেশি সময় লাগা, আইনি কাগজপত্র যাচাইয়ে সমস্যা, বাড়ির খরচ বেড়ে যাওয়া এবং দুর্বল নিয়মের কারণে সম্পত্তি কেনাবেচায় অসুবিধা ও ঝুঁকির মুখোমুখি হন।)</a:t>
            </a:r>
            <a:endParaRPr lang="en-US" sz="766"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800100" y="3663850"/>
            <a:ext cx="86949" cy="86949"/>
          </a:xfrm>
          <a:prstGeom prst="ellipse">
            <a:avLst/>
          </a:prstGeom>
          <a:solidFill>
            <a:srgbClr val="FA5C26"/>
          </a:solidFill>
          <a:ln/>
        </p:spPr>
      </p:sp>
      <p:sp>
        <p:nvSpPr>
          <p:cNvPr id="3" name="Shape 1"/>
          <p:cNvSpPr/>
          <p:nvPr/>
        </p:nvSpPr>
        <p:spPr>
          <a:xfrm>
            <a:off x="800100" y="1747487"/>
            <a:ext cx="88077" cy="88077"/>
          </a:xfrm>
          <a:prstGeom prst="ellipse">
            <a:avLst/>
          </a:prstGeom>
          <a:solidFill>
            <a:srgbClr val="FA5C26"/>
          </a:solidFill>
          <a:ln/>
        </p:spPr>
      </p:sp>
      <p:sp>
        <p:nvSpPr>
          <p:cNvPr id="4" name="Shape 2"/>
          <p:cNvSpPr/>
          <p:nvPr/>
        </p:nvSpPr>
        <p:spPr>
          <a:xfrm>
            <a:off x="800100" y="2588401"/>
            <a:ext cx="90310" cy="90310"/>
          </a:xfrm>
          <a:prstGeom prst="ellipse">
            <a:avLst/>
          </a:prstGeom>
          <a:solidFill>
            <a:srgbClr val="FA5C26"/>
          </a:solidFill>
          <a:ln/>
        </p:spPr>
      </p:sp>
      <p:sp>
        <p:nvSpPr>
          <p:cNvPr id="5" name="Shape 3"/>
          <p:cNvSpPr/>
          <p:nvPr/>
        </p:nvSpPr>
        <p:spPr>
          <a:xfrm>
            <a:off x="800100" y="677884"/>
            <a:ext cx="79733" cy="79733"/>
          </a:xfrm>
          <a:prstGeom prst="ellipse">
            <a:avLst/>
          </a:prstGeom>
          <a:solidFill>
            <a:srgbClr val="FA5C26"/>
          </a:solidFill>
          <a:ln/>
        </p:spPr>
      </p:sp>
      <p:sp>
        <p:nvSpPr>
          <p:cNvPr id="6" name="Text 4"/>
          <p:cNvSpPr/>
          <p:nvPr/>
        </p:nvSpPr>
        <p:spPr>
          <a:xfrm>
            <a:off x="943459" y="3599174"/>
            <a:ext cx="7837892" cy="934726"/>
          </a:xfrm>
          <a:prstGeom prst="rect">
            <a:avLst/>
          </a:prstGeom>
          <a:noFill/>
          <a:ln/>
        </p:spPr>
        <p:txBody>
          <a:bodyPr wrap="square" rtlCol="0" anchor="ctr"/>
          <a:lstStyle/>
          <a:p>
            <a:pPr algn="l" indent="0" marL="0">
              <a:lnSpc>
                <a:spcPts val="1125"/>
              </a:lnSpc>
              <a:buNone/>
            </a:pPr>
            <a:r>
              <a:rPr lang="en-US" sz="750" dirty="0">
                <a:solidFill>
                  <a:srgbClr val="000000">
                    <a:alpha val="99000"/>
                  </a:srgbClr>
                </a:solidFill>
                <a:latin typeface="Poppins" pitchFamily="34" charset="0"/>
                <a:ea typeface="Poppins" pitchFamily="34" charset="-122"/>
                <a:cs typeface="Poppins" pitchFamily="34" charset="-120"/>
              </a:rPr>
              <a:t>A real estate platform in Bangladesh can make things better by adding virtual home tours, live price checks, simple legal help, and loan options that fit people’s needs.</a:t>
            </a:r>
            <a:endParaRPr lang="en-US" sz="750" dirty="0"/>
          </a:p>
          <a:p>
            <a:pPr algn="l" indent="0" marL="0">
              <a:lnSpc>
                <a:spcPts val="1125"/>
              </a:lnSpc>
              <a:buNone/>
            </a:pPr>
            <a:r>
              <a:rPr lang="en-US" sz="750" dirty="0">
                <a:solidFill>
                  <a:srgbClr val="515151">
                    <a:alpha val="99000"/>
                  </a:srgbClr>
                </a:solidFill>
                <a:latin typeface="Li Ador Noirrit" pitchFamily="34" charset="0"/>
                <a:ea typeface="Li Ador Noirrit" pitchFamily="34" charset="-122"/>
                <a:cs typeface="Li Ador Noirrit" pitchFamily="34" charset="-120"/>
              </a:rPr>
              <a:t>(বাংলাদেশের রিয়েল এস্টেট প্ল্যাটফর্ম ভার্চুয়াল হোম ট্যুর, লাইভ মূল্য যাচাই, সহজ আইনি সহায়তা এবং মানুষের প্রয়োজন অনুযায়ী ঋণের বিকল্প যোগ করে ব্যবহারকারীদের অভিজ্ঞতা উন্নত করতে পারে।)</a:t>
            </a:r>
            <a:endParaRPr lang="en-US" sz="750" dirty="0"/>
          </a:p>
        </p:txBody>
      </p:sp>
      <p:sp>
        <p:nvSpPr>
          <p:cNvPr id="7" name="Text 5"/>
          <p:cNvSpPr/>
          <p:nvPr/>
        </p:nvSpPr>
        <p:spPr>
          <a:xfrm>
            <a:off x="944742" y="1683375"/>
            <a:ext cx="7856344" cy="702976"/>
          </a:xfrm>
          <a:prstGeom prst="rect">
            <a:avLst/>
          </a:prstGeom>
          <a:noFill/>
          <a:ln/>
        </p:spPr>
        <p:txBody>
          <a:bodyPr wrap="square" rtlCol="0" anchor="ctr"/>
          <a:lstStyle/>
          <a:p>
            <a:pPr algn="l" indent="0" marL="0">
              <a:lnSpc>
                <a:spcPts val="1125"/>
              </a:lnSpc>
              <a:buNone/>
            </a:pPr>
            <a:r>
              <a:rPr lang="en-US" sz="750" dirty="0">
                <a:solidFill>
                  <a:srgbClr val="000000">
                    <a:alpha val="99000"/>
                  </a:srgbClr>
                </a:solidFill>
                <a:latin typeface="Poppins" pitchFamily="34" charset="0"/>
                <a:ea typeface="Poppins" pitchFamily="34" charset="-122"/>
                <a:cs typeface="Poppins" pitchFamily="34" charset="-120"/>
              </a:rPr>
              <a:t>People find property companies through trusted agents, family advice, and checking market trends to stay safe and get good deals.  </a:t>
            </a:r>
            <a:endParaRPr lang="en-US" sz="750" dirty="0"/>
          </a:p>
          <a:p>
            <a:pPr algn="l" indent="0" marL="0">
              <a:lnSpc>
                <a:spcPts val="1125"/>
              </a:lnSpc>
              <a:buNone/>
            </a:pPr>
            <a:r>
              <a:rPr lang="en-US" sz="750" dirty="0">
                <a:solidFill>
                  <a:srgbClr val="515151">
                    <a:alpha val="99000"/>
                  </a:srgbClr>
                </a:solidFill>
                <a:latin typeface="Li Ador Noirrit" pitchFamily="34" charset="0"/>
                <a:ea typeface="Li Ador Noirrit" pitchFamily="34" charset="-122"/>
                <a:cs typeface="Li Ador Noirrit" pitchFamily="34" charset="-120"/>
              </a:rPr>
              <a:t>(মানুষ নির্ভরযোগ্য কোম্পানির এজেন্ট, পরিবারের পরামর্শ এবং  বাজার প্রবণতা যাচাইয়ের মাধ্যমে রিয়েল এস্টেট কোম্পানি খুঁজে পায়।)</a:t>
            </a:r>
            <a:endParaRPr lang="en-US" sz="750" dirty="0"/>
          </a:p>
        </p:txBody>
      </p:sp>
      <p:sp>
        <p:nvSpPr>
          <p:cNvPr id="8" name="Text 6"/>
          <p:cNvSpPr/>
          <p:nvPr/>
        </p:nvSpPr>
        <p:spPr>
          <a:xfrm>
            <a:off x="946361" y="2525402"/>
            <a:ext cx="7833012" cy="934726"/>
          </a:xfrm>
          <a:prstGeom prst="rect">
            <a:avLst/>
          </a:prstGeom>
          <a:noFill/>
          <a:ln/>
        </p:spPr>
        <p:txBody>
          <a:bodyPr wrap="square" rtlCol="0" anchor="ctr"/>
          <a:lstStyle/>
          <a:p>
            <a:pPr algn="l" indent="0" marL="0">
              <a:lnSpc>
                <a:spcPts val="1125"/>
              </a:lnSpc>
              <a:buNone/>
            </a:pPr>
            <a:r>
              <a:rPr lang="en-US" sz="750" dirty="0">
                <a:solidFill>
                  <a:srgbClr val="000000">
                    <a:alpha val="99000"/>
                  </a:srgbClr>
                </a:solidFill>
                <a:latin typeface="Poppins" pitchFamily="34" charset="0"/>
                <a:ea typeface="Poppins" pitchFamily="34" charset="-122"/>
                <a:cs typeface="Poppins" pitchFamily="34" charset="-120"/>
              </a:rPr>
              <a:t>First-time homebuyers in Bangladesh need affordable loan options, clear legal guides, and trustworthy agent support to navigate high costs and paperwork safely.</a:t>
            </a:r>
            <a:endParaRPr lang="en-US" sz="750" dirty="0"/>
          </a:p>
          <a:p>
            <a:pPr algn="l" indent="0" marL="0">
              <a:lnSpc>
                <a:spcPts val="1125"/>
              </a:lnSpc>
              <a:buNone/>
            </a:pPr>
            <a:r>
              <a:rPr lang="en-US" sz="750" dirty="0">
                <a:solidFill>
                  <a:srgbClr val="515151">
                    <a:alpha val="99000"/>
                  </a:srgbClr>
                </a:solidFill>
                <a:latin typeface="Li Ador Noirrit" pitchFamily="34" charset="0"/>
                <a:ea typeface="Li Ador Noirrit" pitchFamily="34" charset="-122"/>
                <a:cs typeface="Li Ador Noirrit" pitchFamily="34" charset="-120"/>
              </a:rPr>
              <a:t>(বাংলাদেশে প্রথমবারের মতো বাড়ি কেনার জন্য সাশ্রয়ী ঋণ, সহজ আইনি গাইডলাইন এবং বিশ্বস্ত এজেন্টের সহায়তা প্রয়োজন, যাতে উচ্চ খরচ ও কাগজপত্রের ঝামেলা নিরাপদে সামলানো যায়।)</a:t>
            </a:r>
            <a:endParaRPr lang="en-US" sz="750" dirty="0"/>
          </a:p>
        </p:txBody>
      </p:sp>
      <p:sp>
        <p:nvSpPr>
          <p:cNvPr id="9" name="Text 7"/>
          <p:cNvSpPr/>
          <p:nvPr/>
        </p:nvSpPr>
        <p:spPr>
          <a:xfrm>
            <a:off x="937254" y="609601"/>
            <a:ext cx="7863841" cy="934726"/>
          </a:xfrm>
          <a:prstGeom prst="rect">
            <a:avLst/>
          </a:prstGeom>
          <a:noFill/>
          <a:ln/>
        </p:spPr>
        <p:txBody>
          <a:bodyPr wrap="square" rtlCol="0" anchor="ctr"/>
          <a:lstStyle/>
          <a:p>
            <a:pPr algn="l" indent="0" marL="0">
              <a:lnSpc>
                <a:spcPts val="1125"/>
              </a:lnSpc>
              <a:buNone/>
            </a:pPr>
            <a:r>
              <a:rPr lang="en-US" sz="750" dirty="0">
                <a:solidFill>
                  <a:srgbClr val="000000">
                    <a:alpha val="99000"/>
                  </a:srgbClr>
                </a:solidFill>
                <a:latin typeface="Poppins" pitchFamily="34" charset="0"/>
                <a:ea typeface="Poppins" pitchFamily="34" charset="-122"/>
                <a:cs typeface="Poppins" pitchFamily="34" charset="-120"/>
              </a:rPr>
              <a:t>People in Bangladesh like real estate platforms for easy property searches and loan help, but dislike hidden costs, high prices, and delays caused by limited land and rising building expenses.</a:t>
            </a:r>
            <a:endParaRPr lang="en-US" sz="750" dirty="0"/>
          </a:p>
          <a:p>
            <a:pPr algn="l" indent="0" marL="0">
              <a:lnSpc>
                <a:spcPts val="1125"/>
              </a:lnSpc>
              <a:buNone/>
            </a:pPr>
            <a:r>
              <a:rPr lang="en-US" sz="750" dirty="0">
                <a:solidFill>
                  <a:srgbClr val="515151">
                    <a:alpha val="99000"/>
                  </a:srgbClr>
                </a:solidFill>
                <a:latin typeface="Li Ador Noirrit" pitchFamily="34" charset="0"/>
                <a:ea typeface="Li Ador Noirrit" pitchFamily="34" charset="-122"/>
                <a:cs typeface="Li Ador Noirrit" pitchFamily="34" charset="-120"/>
              </a:rPr>
              <a:t>(বাংলাদেশের ক্রেতারা রিয়েল এস্টেট প্ল্যাটফর্মে সহজে সম্পত্তি খোঁজা ও ঋণ সহায়তা পছন্দ করে, কিন্তু লুকানো খরচ, উচ্চ দাম এবং সীমিত জমি ও নির্মাণ খরচ বাড়ার কারণে কাজে দেরি হওয়াকে অপছন্দ করে।)</a:t>
            </a:r>
            <a:endParaRPr lang="en-US" sz="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800593" y="2449358"/>
            <a:ext cx="5529263" cy="690563"/>
          </a:xfrm>
          <a:prstGeom prst="rect">
            <a:avLst/>
          </a:prstGeom>
          <a:noFill/>
          <a:ln/>
        </p:spPr>
        <p:txBody>
          <a:bodyPr wrap="square" rtlCol="0" anchor="ctr"/>
          <a:lstStyle/>
          <a:p>
            <a:pPr algn="ctr" indent="0" marL="0">
              <a:lnSpc>
                <a:spcPts val="5449"/>
              </a:lnSpc>
              <a:buNone/>
            </a:pPr>
            <a:r>
              <a:rPr lang="en-US" sz="3633" b="1" spc="-109" kern="0" dirty="0">
                <a:solidFill>
                  <a:srgbClr val="FA5C26">
                    <a:alpha val="99000"/>
                  </a:srgbClr>
                </a:solidFill>
                <a:latin typeface="Poppins" pitchFamily="34" charset="0"/>
                <a:ea typeface="Poppins" pitchFamily="34" charset="-122"/>
                <a:cs typeface="Poppins" pitchFamily="34" charset="-120"/>
              </a:rPr>
              <a:t>Quantitative</a:t>
            </a:r>
            <a:pPr algn="ctr" indent="0" marL="0">
              <a:lnSpc>
                <a:spcPts val="5449"/>
              </a:lnSpc>
              <a:buNone/>
            </a:pPr>
            <a:r>
              <a:rPr lang="en-US" sz="3633" b="1" spc="-109" kern="0" dirty="0">
                <a:solidFill>
                  <a:srgbClr val="4285F4">
                    <a:alpha val="99000"/>
                  </a:srgbClr>
                </a:solidFill>
                <a:latin typeface="Poppins" pitchFamily="34" charset="0"/>
                <a:ea typeface="Poppins" pitchFamily="34" charset="-122"/>
                <a:cs typeface="Poppins" pitchFamily="34" charset="-120"/>
              </a:rPr>
              <a:t> </a:t>
            </a:r>
            <a:pPr algn="ctr" indent="0" marL="0">
              <a:lnSpc>
                <a:spcPts val="5449"/>
              </a:lnSpc>
              <a:buNone/>
            </a:pPr>
            <a:r>
              <a:rPr lang="en-US" sz="3633" b="1" spc="-109" kern="0" dirty="0">
                <a:solidFill>
                  <a:srgbClr val="000000">
                    <a:alpha val="99000"/>
                  </a:srgbClr>
                </a:solidFill>
                <a:latin typeface="Poppins" pitchFamily="34" charset="0"/>
                <a:ea typeface="Poppins" pitchFamily="34" charset="-122"/>
                <a:cs typeface="Poppins" pitchFamily="34" charset="-120"/>
              </a:rPr>
              <a:t>Research</a:t>
            </a:r>
            <a:endParaRPr lang="en-US" sz="3633" dirty="0"/>
          </a:p>
        </p:txBody>
      </p:sp>
      <p:sp>
        <p:nvSpPr>
          <p:cNvPr id="3" name="Text 1"/>
          <p:cNvSpPr/>
          <p:nvPr/>
        </p:nvSpPr>
        <p:spPr>
          <a:xfrm>
            <a:off x="800100" y="1995487"/>
            <a:ext cx="1175176" cy="690563"/>
          </a:xfrm>
          <a:prstGeom prst="rect">
            <a:avLst/>
          </a:prstGeom>
          <a:noFill/>
          <a:ln/>
        </p:spPr>
        <p:txBody>
          <a:bodyPr wrap="square" rtlCol="0" anchor="ctr"/>
          <a:lstStyle/>
          <a:p>
            <a:pPr algn="l" indent="0" marL="0">
              <a:lnSpc>
                <a:spcPts val="5449"/>
              </a:lnSpc>
              <a:buNone/>
            </a:pPr>
            <a:r>
              <a:rPr lang="en-US" sz="3633" b="1" dirty="0">
                <a:solidFill>
                  <a:srgbClr val="FA5C26">
                    <a:alpha val="99000"/>
                  </a:srgbClr>
                </a:solidFill>
                <a:latin typeface="Poppins" pitchFamily="34" charset="0"/>
                <a:ea typeface="Poppins" pitchFamily="34" charset="-122"/>
                <a:cs typeface="Poppins" pitchFamily="34" charset="-120"/>
              </a:rPr>
              <a:t>06</a:t>
            </a:r>
            <a:endParaRPr lang="en-US" sz="3633"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772668" y="2453758"/>
            <a:ext cx="5074407" cy="343492"/>
          </a:xfrm>
          <a:prstGeom prst="rect">
            <a:avLst/>
          </a:prstGeom>
          <a:solidFill>
            <a:srgbClr val="FDCCBC"/>
          </a:solidFill>
          <a:ln/>
        </p:spPr>
      </p:sp>
      <p:sp>
        <p:nvSpPr>
          <p:cNvPr id="3" name="Shape 1"/>
          <p:cNvSpPr/>
          <p:nvPr/>
        </p:nvSpPr>
        <p:spPr>
          <a:xfrm>
            <a:off x="2772668" y="2878071"/>
            <a:ext cx="2417310" cy="343492"/>
          </a:xfrm>
          <a:prstGeom prst="rect">
            <a:avLst/>
          </a:prstGeom>
          <a:solidFill>
            <a:srgbClr val="FA5C26"/>
          </a:solidFill>
          <a:ln/>
        </p:spPr>
      </p:sp>
      <p:sp>
        <p:nvSpPr>
          <p:cNvPr id="4" name="Shape 2"/>
          <p:cNvSpPr/>
          <p:nvPr/>
        </p:nvSpPr>
        <p:spPr>
          <a:xfrm>
            <a:off x="2772668" y="3302384"/>
            <a:ext cx="1795161" cy="343492"/>
          </a:xfrm>
          <a:prstGeom prst="rect">
            <a:avLst/>
          </a:prstGeom>
          <a:solidFill>
            <a:srgbClr val="963717"/>
          </a:solidFill>
          <a:ln/>
        </p:spPr>
      </p:sp>
      <p:sp>
        <p:nvSpPr>
          <p:cNvPr id="5" name="Shape 3"/>
          <p:cNvSpPr/>
          <p:nvPr/>
        </p:nvSpPr>
        <p:spPr>
          <a:xfrm>
            <a:off x="2772668" y="3726698"/>
            <a:ext cx="1406317" cy="343492"/>
          </a:xfrm>
          <a:prstGeom prst="rect">
            <a:avLst/>
          </a:prstGeom>
          <a:solidFill>
            <a:srgbClr val="000000"/>
          </a:solidFill>
          <a:ln/>
        </p:spPr>
      </p:sp>
      <p:pic>
        <p:nvPicPr>
          <p:cNvPr id="6" name="Image 0" descr="preencoded.png">    </p:cNvPr>
          <p:cNvPicPr>
            <a:picLocks noChangeAspect="1"/>
          </p:cNvPicPr>
          <p:nvPr/>
        </p:nvPicPr>
        <p:blipFill>
          <a:blip r:embed="rId1"/>
          <a:stretch>
            <a:fillRect/>
          </a:stretch>
        </p:blipFill>
        <p:spPr>
          <a:xfrm>
            <a:off x="2772668" y="2125420"/>
            <a:ext cx="5737603" cy="2233046"/>
          </a:xfrm>
          <a:prstGeom prst="rect">
            <a:avLst/>
          </a:prstGeom>
        </p:spPr>
      </p:pic>
      <p:sp>
        <p:nvSpPr>
          <p:cNvPr id="7" name="Text 4"/>
          <p:cNvSpPr/>
          <p:nvPr/>
        </p:nvSpPr>
        <p:spPr>
          <a:xfrm>
            <a:off x="523875" y="1019175"/>
            <a:ext cx="9011756" cy="328613"/>
          </a:xfrm>
          <a:prstGeom prst="rect">
            <a:avLst/>
          </a:prstGeom>
          <a:noFill/>
          <a:ln/>
        </p:spPr>
        <p:txBody>
          <a:bodyPr wrap="square" rtlCol="0" anchor="ctr"/>
          <a:lstStyle/>
          <a:p>
            <a:pPr algn="l" indent="0" marL="0">
              <a:lnSpc>
                <a:spcPts val="1276"/>
              </a:lnSpc>
              <a:buNone/>
            </a:pPr>
            <a:r>
              <a:rPr lang="en-US" sz="850" dirty="0">
                <a:solidFill>
                  <a:srgbClr val="000000">
                    <a:alpha val="99000"/>
                  </a:srgbClr>
                </a:solidFill>
                <a:latin typeface="Poppins" pitchFamily="34" charset="0"/>
                <a:ea typeface="Poppins" pitchFamily="34" charset="-122"/>
                <a:cs typeface="Poppins" pitchFamily="34" charset="-120"/>
              </a:rPr>
              <a:t>We interviewed </a:t>
            </a:r>
            <a:pPr algn="l" indent="0" marL="0">
              <a:lnSpc>
                <a:spcPts val="1276"/>
              </a:lnSpc>
              <a:buNone/>
            </a:pPr>
            <a:r>
              <a:rPr lang="en-US" sz="850" b="1" dirty="0">
                <a:solidFill>
                  <a:srgbClr val="FA5C26">
                    <a:alpha val="99000"/>
                  </a:srgbClr>
                </a:solidFill>
                <a:latin typeface="Poppins" pitchFamily="34" charset="0"/>
                <a:ea typeface="Poppins" pitchFamily="34" charset="-122"/>
                <a:cs typeface="Poppins" pitchFamily="34" charset="-120"/>
              </a:rPr>
              <a:t>83 potential users</a:t>
            </a:r>
            <a:pPr algn="l" indent="0" marL="0">
              <a:lnSpc>
                <a:spcPts val="1276"/>
              </a:lnSpc>
              <a:buNone/>
            </a:pPr>
            <a:r>
              <a:rPr lang="en-US" sz="850" dirty="0">
                <a:solidFill>
                  <a:srgbClr val="000000">
                    <a:alpha val="99000"/>
                  </a:srgbClr>
                </a:solidFill>
                <a:latin typeface="Poppins" pitchFamily="34" charset="0"/>
                <a:ea typeface="Poppins" pitchFamily="34" charset="-122"/>
                <a:cs typeface="Poppins" pitchFamily="34" charset="-120"/>
              </a:rPr>
              <a:t> who are actively searching for rental properties or have recently rented a home. We contacted them through survey forms to understand the challenges they face when using online property rental platforms. A few of the questions we asked are listed below:</a:t>
            </a:r>
            <a:endParaRPr lang="en-US" sz="850" dirty="0"/>
          </a:p>
        </p:txBody>
      </p:sp>
      <p:sp>
        <p:nvSpPr>
          <p:cNvPr id="8" name="Text 5"/>
          <p:cNvSpPr/>
          <p:nvPr/>
        </p:nvSpPr>
        <p:spPr>
          <a:xfrm>
            <a:off x="1100658" y="1716261"/>
            <a:ext cx="5479761" cy="271463"/>
          </a:xfrm>
          <a:prstGeom prst="rect">
            <a:avLst/>
          </a:prstGeom>
          <a:noFill/>
          <a:ln/>
        </p:spPr>
        <p:txBody>
          <a:bodyPr wrap="square" rtlCol="0" anchor="ctr"/>
          <a:lstStyle/>
          <a:p>
            <a:pPr algn="l" indent="0" marL="0">
              <a:lnSpc>
                <a:spcPts val="1191"/>
              </a:lnSpc>
              <a:buNone/>
            </a:pPr>
            <a:r>
              <a:rPr lang="en-US" sz="765" dirty="0">
                <a:solidFill>
                  <a:srgbClr val="000000">
                    <a:alpha val="99000"/>
                  </a:srgbClr>
                </a:solidFill>
                <a:latin typeface="Poppins" pitchFamily="34" charset="0"/>
                <a:ea typeface="Poppins" pitchFamily="34" charset="-122"/>
                <a:cs typeface="Poppins" pitchFamily="34" charset="-120"/>
              </a:rPr>
              <a:t>What are the most important factors for you when choosing a real estate platform?</a:t>
            </a:r>
            <a:endParaRPr lang="en-US" sz="765" dirty="0"/>
          </a:p>
          <a:p>
            <a:pPr algn="l" indent="0" marL="0">
              <a:lnSpc>
                <a:spcPts val="1191"/>
              </a:lnSpc>
              <a:buNone/>
            </a:pPr>
            <a:r>
              <a:rPr lang="en-US" sz="765" dirty="0">
                <a:solidFill>
                  <a:srgbClr val="515151">
                    <a:alpha val="99000"/>
                  </a:srgbClr>
                </a:solidFill>
                <a:latin typeface="Li Ador Noirrit" pitchFamily="34" charset="0"/>
                <a:ea typeface="Li Ador Noirrit" pitchFamily="34" charset="-122"/>
                <a:cs typeface="Li Ador Noirrit" pitchFamily="34" charset="-120"/>
              </a:rPr>
              <a:t>(একটি রিয়েল এস্টেট প্ল্যাটফর্ম বেছে নেওয়ার ক্ষেত্রে আপনার কাছে কোন কোন কারণগুলো সবচেয়ে গুরুত্বপূর্ণ?)</a:t>
            </a:r>
            <a:endParaRPr lang="en-US" sz="765" dirty="0"/>
          </a:p>
        </p:txBody>
      </p:sp>
      <p:sp>
        <p:nvSpPr>
          <p:cNvPr id="9" name="Text 6"/>
          <p:cNvSpPr/>
          <p:nvPr/>
        </p:nvSpPr>
        <p:spPr>
          <a:xfrm>
            <a:off x="1353406" y="2574990"/>
            <a:ext cx="1701499" cy="95250"/>
          </a:xfrm>
          <a:prstGeom prst="rect">
            <a:avLst/>
          </a:prstGeom>
          <a:noFill/>
          <a:ln/>
        </p:spPr>
        <p:txBody>
          <a:bodyPr wrap="square" rtlCol="0" anchor="ctr"/>
          <a:lstStyle/>
          <a:p>
            <a:pPr algn="l" indent="0" marL="0">
              <a:lnSpc>
                <a:spcPts val="850"/>
              </a:lnSpc>
              <a:buNone/>
            </a:pPr>
            <a:r>
              <a:rPr lang="en-US" sz="595" dirty="0">
                <a:solidFill>
                  <a:srgbClr val="515151">
                    <a:alpha val="99000"/>
                  </a:srgbClr>
                </a:solidFill>
                <a:latin typeface="Poppins" pitchFamily="34" charset="0"/>
                <a:ea typeface="Poppins" pitchFamily="34" charset="-122"/>
                <a:cs typeface="Poppins" pitchFamily="34" charset="-120"/>
              </a:rPr>
              <a:t>Trustworthiness </a:t>
            </a:r>
            <a:pPr algn="l" indent="0" marL="0">
              <a:lnSpc>
                <a:spcPts val="850"/>
              </a:lnSpc>
              <a:buNone/>
            </a:pPr>
            <a:r>
              <a:rPr lang="en-US" sz="595" dirty="0">
                <a:solidFill>
                  <a:srgbClr val="515151">
                    <a:alpha val="99000"/>
                  </a:srgbClr>
                </a:solidFill>
                <a:latin typeface="Li Ador Noirrit" pitchFamily="34" charset="0"/>
                <a:ea typeface="Li Ador Noirrit" pitchFamily="34" charset="-122"/>
                <a:cs typeface="Li Ador Noirrit" pitchFamily="34" charset="-120"/>
              </a:rPr>
              <a:t>(বিশ্বাসযোগ্যতা)</a:t>
            </a:r>
            <a:endParaRPr lang="en-US" sz="595" dirty="0"/>
          </a:p>
        </p:txBody>
      </p:sp>
      <p:sp>
        <p:nvSpPr>
          <p:cNvPr id="10" name="Text 7"/>
          <p:cNvSpPr/>
          <p:nvPr/>
        </p:nvSpPr>
        <p:spPr>
          <a:xfrm>
            <a:off x="8022059" y="2564888"/>
            <a:ext cx="716429" cy="133350"/>
          </a:xfrm>
          <a:prstGeom prst="rect">
            <a:avLst/>
          </a:prstGeom>
          <a:noFill/>
          <a:ln/>
        </p:spPr>
        <p:txBody>
          <a:bodyPr wrap="square" rtlCol="0" anchor="ctr"/>
          <a:lstStyle/>
          <a:p>
            <a:pPr algn="ctr" indent="0" marL="0">
              <a:lnSpc>
                <a:spcPts val="1021"/>
              </a:lnSpc>
              <a:buNone/>
            </a:pPr>
            <a:r>
              <a:rPr lang="en-US" sz="595" dirty="0">
                <a:solidFill>
                  <a:srgbClr val="515151">
                    <a:alpha val="99000"/>
                  </a:srgbClr>
                </a:solidFill>
                <a:latin typeface="Poppins" pitchFamily="34" charset="0"/>
                <a:ea typeface="Poppins" pitchFamily="34" charset="-122"/>
                <a:cs typeface="Poppins" pitchFamily="34" charset="-120"/>
              </a:rPr>
              <a:t>78.3%</a:t>
            </a:r>
            <a:endParaRPr lang="en-US" sz="595" dirty="0"/>
          </a:p>
        </p:txBody>
      </p:sp>
      <p:sp>
        <p:nvSpPr>
          <p:cNvPr id="11" name="Text 8"/>
          <p:cNvSpPr/>
          <p:nvPr/>
        </p:nvSpPr>
        <p:spPr>
          <a:xfrm>
            <a:off x="1476524" y="2999304"/>
            <a:ext cx="1578365" cy="95250"/>
          </a:xfrm>
          <a:prstGeom prst="rect">
            <a:avLst/>
          </a:prstGeom>
          <a:noFill/>
          <a:ln/>
        </p:spPr>
        <p:txBody>
          <a:bodyPr wrap="square" rtlCol="0" anchor="ctr"/>
          <a:lstStyle/>
          <a:p>
            <a:pPr algn="l" indent="0" marL="0">
              <a:lnSpc>
                <a:spcPts val="850"/>
              </a:lnSpc>
              <a:buNone/>
            </a:pPr>
            <a:r>
              <a:rPr lang="en-US" sz="595" dirty="0">
                <a:solidFill>
                  <a:srgbClr val="515151">
                    <a:alpha val="99000"/>
                  </a:srgbClr>
                </a:solidFill>
                <a:latin typeface="Poppins" pitchFamily="34" charset="0"/>
                <a:ea typeface="Poppins" pitchFamily="34" charset="-122"/>
                <a:cs typeface="Poppins" pitchFamily="34" charset="-120"/>
              </a:rPr>
              <a:t>Ease of Use </a:t>
            </a:r>
            <a:pPr algn="l" indent="0" marL="0">
              <a:lnSpc>
                <a:spcPts val="850"/>
              </a:lnSpc>
              <a:buNone/>
            </a:pPr>
            <a:r>
              <a:rPr lang="en-US" sz="595" dirty="0">
                <a:solidFill>
                  <a:srgbClr val="515151">
                    <a:alpha val="99000"/>
                  </a:srgbClr>
                </a:solidFill>
                <a:latin typeface="Li Ador Noirrit" pitchFamily="34" charset="0"/>
                <a:ea typeface="Li Ador Noirrit" pitchFamily="34" charset="-122"/>
                <a:cs typeface="Li Ador Noirrit" pitchFamily="34" charset="-120"/>
              </a:rPr>
              <a:t>(ব্যবহারের সুবিধা)</a:t>
            </a:r>
            <a:endParaRPr lang="en-US" sz="595" dirty="0"/>
          </a:p>
        </p:txBody>
      </p:sp>
      <p:sp>
        <p:nvSpPr>
          <p:cNvPr id="12" name="Text 9"/>
          <p:cNvSpPr/>
          <p:nvPr/>
        </p:nvSpPr>
        <p:spPr>
          <a:xfrm>
            <a:off x="5371449" y="2989200"/>
            <a:ext cx="709948" cy="133350"/>
          </a:xfrm>
          <a:prstGeom prst="rect">
            <a:avLst/>
          </a:prstGeom>
          <a:noFill/>
          <a:ln/>
        </p:spPr>
        <p:txBody>
          <a:bodyPr wrap="square" rtlCol="0" anchor="ctr"/>
          <a:lstStyle/>
          <a:p>
            <a:pPr algn="ctr" indent="0" marL="0">
              <a:lnSpc>
                <a:spcPts val="1021"/>
              </a:lnSpc>
              <a:buNone/>
            </a:pPr>
            <a:r>
              <a:rPr lang="en-US" sz="595" dirty="0">
                <a:solidFill>
                  <a:srgbClr val="515151">
                    <a:alpha val="99000"/>
                  </a:srgbClr>
                </a:solidFill>
                <a:latin typeface="Poppins" pitchFamily="34" charset="0"/>
                <a:ea typeface="Poppins" pitchFamily="34" charset="-122"/>
                <a:cs typeface="Poppins" pitchFamily="34" charset="-120"/>
              </a:rPr>
              <a:t>37.3%</a:t>
            </a:r>
            <a:endParaRPr lang="en-US" sz="595" dirty="0"/>
          </a:p>
        </p:txBody>
      </p:sp>
      <p:sp>
        <p:nvSpPr>
          <p:cNvPr id="13" name="Text 10"/>
          <p:cNvSpPr/>
          <p:nvPr/>
        </p:nvSpPr>
        <p:spPr>
          <a:xfrm>
            <a:off x="1100658" y="3423617"/>
            <a:ext cx="1954247" cy="95250"/>
          </a:xfrm>
          <a:prstGeom prst="rect">
            <a:avLst/>
          </a:prstGeom>
          <a:noFill/>
          <a:ln/>
        </p:spPr>
        <p:txBody>
          <a:bodyPr wrap="square" rtlCol="0" anchor="ctr"/>
          <a:lstStyle/>
          <a:p>
            <a:pPr algn="l" indent="0" marL="0">
              <a:lnSpc>
                <a:spcPts val="850"/>
              </a:lnSpc>
              <a:buNone/>
            </a:pPr>
            <a:r>
              <a:rPr lang="en-US" sz="595" dirty="0">
                <a:solidFill>
                  <a:srgbClr val="515151">
                    <a:alpha val="99000"/>
                  </a:srgbClr>
                </a:solidFill>
                <a:latin typeface="Poppins" pitchFamily="34" charset="0"/>
                <a:ea typeface="Poppins" pitchFamily="34" charset="-122"/>
                <a:cs typeface="Poppins" pitchFamily="34" charset="-120"/>
              </a:rPr>
              <a:t>Cost-Effectiveness </a:t>
            </a:r>
            <a:pPr algn="l" indent="0" marL="0">
              <a:lnSpc>
                <a:spcPts val="850"/>
              </a:lnSpc>
              <a:buNone/>
            </a:pPr>
            <a:r>
              <a:rPr lang="en-US" sz="595" dirty="0">
                <a:solidFill>
                  <a:srgbClr val="515151">
                    <a:alpha val="99000"/>
                  </a:srgbClr>
                </a:solidFill>
                <a:latin typeface="Li Ador Noirrit" pitchFamily="34" charset="0"/>
                <a:ea typeface="Li Ador Noirrit" pitchFamily="34" charset="-122"/>
                <a:cs typeface="Li Ador Noirrit" pitchFamily="34" charset="-120"/>
              </a:rPr>
              <a:t>(খরচ-কার্যকারিতা)</a:t>
            </a:r>
            <a:endParaRPr lang="en-US" sz="595" dirty="0"/>
          </a:p>
        </p:txBody>
      </p:sp>
      <p:sp>
        <p:nvSpPr>
          <p:cNvPr id="14" name="Text 11"/>
          <p:cNvSpPr/>
          <p:nvPr/>
        </p:nvSpPr>
        <p:spPr>
          <a:xfrm>
            <a:off x="4742817" y="3413514"/>
            <a:ext cx="709948" cy="133350"/>
          </a:xfrm>
          <a:prstGeom prst="rect">
            <a:avLst/>
          </a:prstGeom>
          <a:noFill/>
          <a:ln/>
        </p:spPr>
        <p:txBody>
          <a:bodyPr wrap="square" rtlCol="0" anchor="ctr"/>
          <a:lstStyle/>
          <a:p>
            <a:pPr algn="ctr" indent="0" marL="0">
              <a:lnSpc>
                <a:spcPts val="1021"/>
              </a:lnSpc>
              <a:buNone/>
            </a:pPr>
            <a:r>
              <a:rPr lang="en-US" sz="595" dirty="0">
                <a:solidFill>
                  <a:srgbClr val="515151">
                    <a:alpha val="99000"/>
                  </a:srgbClr>
                </a:solidFill>
                <a:latin typeface="Poppins" pitchFamily="34" charset="0"/>
                <a:ea typeface="Poppins" pitchFamily="34" charset="-122"/>
                <a:cs typeface="Poppins" pitchFamily="34" charset="-120"/>
              </a:rPr>
              <a:t>27.7%</a:t>
            </a:r>
            <a:endParaRPr lang="en-US" sz="595" dirty="0"/>
          </a:p>
        </p:txBody>
      </p:sp>
      <p:sp>
        <p:nvSpPr>
          <p:cNvPr id="15" name="Text 12"/>
          <p:cNvSpPr/>
          <p:nvPr/>
        </p:nvSpPr>
        <p:spPr>
          <a:xfrm>
            <a:off x="1243236" y="3847930"/>
            <a:ext cx="1811671" cy="95250"/>
          </a:xfrm>
          <a:prstGeom prst="rect">
            <a:avLst/>
          </a:prstGeom>
          <a:noFill/>
          <a:ln/>
        </p:spPr>
        <p:txBody>
          <a:bodyPr wrap="square" rtlCol="0" anchor="ctr"/>
          <a:lstStyle/>
          <a:p>
            <a:pPr algn="l" indent="0" marL="0">
              <a:lnSpc>
                <a:spcPts val="850"/>
              </a:lnSpc>
              <a:buNone/>
            </a:pPr>
            <a:r>
              <a:rPr lang="en-US" sz="595" dirty="0">
                <a:solidFill>
                  <a:srgbClr val="515151">
                    <a:alpha val="99000"/>
                  </a:srgbClr>
                </a:solidFill>
                <a:latin typeface="Poppins" pitchFamily="34" charset="0"/>
                <a:ea typeface="Poppins" pitchFamily="34" charset="-122"/>
                <a:cs typeface="Poppins" pitchFamily="34" charset="-120"/>
              </a:rPr>
              <a:t>Customer Support </a:t>
            </a:r>
            <a:pPr algn="l" indent="0" marL="0">
              <a:lnSpc>
                <a:spcPts val="850"/>
              </a:lnSpc>
              <a:buNone/>
            </a:pPr>
            <a:r>
              <a:rPr lang="en-US" sz="595" dirty="0">
                <a:solidFill>
                  <a:srgbClr val="515151">
                    <a:alpha val="99000"/>
                  </a:srgbClr>
                </a:solidFill>
                <a:latin typeface="Li Ador Noirrit" pitchFamily="34" charset="0"/>
                <a:ea typeface="Li Ador Noirrit" pitchFamily="34" charset="-122"/>
                <a:cs typeface="Li Ador Noirrit" pitchFamily="34" charset="-120"/>
              </a:rPr>
              <a:t>(গ্রাহকসহায়তা)</a:t>
            </a:r>
            <a:endParaRPr lang="en-US" sz="595" dirty="0"/>
          </a:p>
        </p:txBody>
      </p:sp>
      <p:sp>
        <p:nvSpPr>
          <p:cNvPr id="16" name="Text 13"/>
          <p:cNvSpPr/>
          <p:nvPr/>
        </p:nvSpPr>
        <p:spPr>
          <a:xfrm>
            <a:off x="4353967" y="3837827"/>
            <a:ext cx="690506" cy="133350"/>
          </a:xfrm>
          <a:prstGeom prst="rect">
            <a:avLst/>
          </a:prstGeom>
          <a:noFill/>
          <a:ln/>
        </p:spPr>
        <p:txBody>
          <a:bodyPr wrap="square" rtlCol="0" anchor="ctr"/>
          <a:lstStyle/>
          <a:p>
            <a:pPr algn="ctr" indent="0" marL="0">
              <a:lnSpc>
                <a:spcPts val="1021"/>
              </a:lnSpc>
              <a:buNone/>
            </a:pPr>
            <a:r>
              <a:rPr lang="en-US" sz="595" dirty="0">
                <a:solidFill>
                  <a:srgbClr val="515151">
                    <a:alpha val="99000"/>
                  </a:srgbClr>
                </a:solidFill>
                <a:latin typeface="Poppins" pitchFamily="34" charset="0"/>
                <a:ea typeface="Poppins" pitchFamily="34" charset="-122"/>
                <a:cs typeface="Poppins" pitchFamily="34" charset="-120"/>
              </a:rPr>
              <a:t>21.7%</a:t>
            </a:r>
            <a:endParaRPr lang="en-US" sz="595" dirty="0"/>
          </a:p>
        </p:txBody>
      </p:sp>
      <p:sp>
        <p:nvSpPr>
          <p:cNvPr id="17" name="Text 14"/>
          <p:cNvSpPr/>
          <p:nvPr/>
        </p:nvSpPr>
        <p:spPr>
          <a:xfrm>
            <a:off x="2772668" y="4398527"/>
            <a:ext cx="515527" cy="133350"/>
          </a:xfrm>
          <a:prstGeom prst="rect">
            <a:avLst/>
          </a:prstGeom>
          <a:noFill/>
          <a:ln/>
        </p:spPr>
        <p:txBody>
          <a:bodyPr wrap="square" rtlCol="0" anchor="ctr"/>
          <a:lstStyle/>
          <a:p>
            <a:pPr algn="ctr" indent="0" marL="0">
              <a:lnSpc>
                <a:spcPts val="1021"/>
              </a:lnSpc>
              <a:buNone/>
            </a:pPr>
            <a:r>
              <a:rPr lang="en-US" sz="595" dirty="0">
                <a:solidFill>
                  <a:srgbClr val="515151">
                    <a:alpha val="99000"/>
                  </a:srgbClr>
                </a:solidFill>
                <a:latin typeface="Poppins" pitchFamily="34" charset="0"/>
                <a:ea typeface="Poppins" pitchFamily="34" charset="-122"/>
                <a:cs typeface="Poppins" pitchFamily="34" charset="-120"/>
              </a:rPr>
              <a:t>0</a:t>
            </a:r>
            <a:endParaRPr lang="en-US" sz="595" dirty="0"/>
          </a:p>
        </p:txBody>
      </p:sp>
      <p:sp>
        <p:nvSpPr>
          <p:cNvPr id="18" name="Text 15"/>
          <p:cNvSpPr/>
          <p:nvPr/>
        </p:nvSpPr>
        <p:spPr>
          <a:xfrm>
            <a:off x="4081797" y="4398527"/>
            <a:ext cx="573853" cy="133350"/>
          </a:xfrm>
          <a:prstGeom prst="rect">
            <a:avLst/>
          </a:prstGeom>
          <a:noFill/>
          <a:ln/>
        </p:spPr>
        <p:txBody>
          <a:bodyPr wrap="square" rtlCol="0" anchor="ctr"/>
          <a:lstStyle/>
          <a:p>
            <a:pPr algn="ctr" indent="0" marL="0">
              <a:lnSpc>
                <a:spcPts val="1021"/>
              </a:lnSpc>
              <a:buNone/>
            </a:pPr>
            <a:r>
              <a:rPr lang="en-US" sz="595" dirty="0">
                <a:solidFill>
                  <a:srgbClr val="515151">
                    <a:alpha val="99000"/>
                  </a:srgbClr>
                </a:solidFill>
                <a:latin typeface="Poppins" pitchFamily="34" charset="0"/>
                <a:ea typeface="Poppins" pitchFamily="34" charset="-122"/>
                <a:cs typeface="Poppins" pitchFamily="34" charset="-120"/>
              </a:rPr>
              <a:t>20</a:t>
            </a:r>
            <a:endParaRPr lang="en-US" sz="595" dirty="0"/>
          </a:p>
        </p:txBody>
      </p:sp>
      <p:sp>
        <p:nvSpPr>
          <p:cNvPr id="19" name="Text 16"/>
          <p:cNvSpPr/>
          <p:nvPr/>
        </p:nvSpPr>
        <p:spPr>
          <a:xfrm>
            <a:off x="5449212" y="4398527"/>
            <a:ext cx="580334" cy="133350"/>
          </a:xfrm>
          <a:prstGeom prst="rect">
            <a:avLst/>
          </a:prstGeom>
          <a:noFill/>
          <a:ln/>
        </p:spPr>
        <p:txBody>
          <a:bodyPr wrap="square" rtlCol="0" anchor="ctr"/>
          <a:lstStyle/>
          <a:p>
            <a:pPr algn="ctr" indent="0" marL="0">
              <a:lnSpc>
                <a:spcPts val="1021"/>
              </a:lnSpc>
              <a:buNone/>
            </a:pPr>
            <a:r>
              <a:rPr lang="en-US" sz="595" dirty="0">
                <a:solidFill>
                  <a:srgbClr val="515151">
                    <a:alpha val="99000"/>
                  </a:srgbClr>
                </a:solidFill>
                <a:latin typeface="Poppins" pitchFamily="34" charset="0"/>
                <a:ea typeface="Poppins" pitchFamily="34" charset="-122"/>
                <a:cs typeface="Poppins" pitchFamily="34" charset="-120"/>
              </a:rPr>
              <a:t>40</a:t>
            </a:r>
            <a:endParaRPr lang="en-US" sz="595" dirty="0"/>
          </a:p>
        </p:txBody>
      </p:sp>
      <p:sp>
        <p:nvSpPr>
          <p:cNvPr id="20" name="Text 17"/>
          <p:cNvSpPr/>
          <p:nvPr/>
        </p:nvSpPr>
        <p:spPr>
          <a:xfrm>
            <a:off x="6823137" y="4398527"/>
            <a:ext cx="573853" cy="133350"/>
          </a:xfrm>
          <a:prstGeom prst="rect">
            <a:avLst/>
          </a:prstGeom>
          <a:noFill/>
          <a:ln/>
        </p:spPr>
        <p:txBody>
          <a:bodyPr wrap="square" rtlCol="0" anchor="ctr"/>
          <a:lstStyle/>
          <a:p>
            <a:pPr algn="ctr" indent="0" marL="0">
              <a:lnSpc>
                <a:spcPts val="1021"/>
              </a:lnSpc>
              <a:buNone/>
            </a:pPr>
            <a:r>
              <a:rPr lang="en-US" sz="595" dirty="0">
                <a:solidFill>
                  <a:srgbClr val="515151">
                    <a:alpha val="99000"/>
                  </a:srgbClr>
                </a:solidFill>
                <a:latin typeface="Poppins" pitchFamily="34" charset="0"/>
                <a:ea typeface="Poppins" pitchFamily="34" charset="-122"/>
                <a:cs typeface="Poppins" pitchFamily="34" charset="-120"/>
              </a:rPr>
              <a:t>60</a:t>
            </a:r>
            <a:endParaRPr lang="en-US" sz="595" dirty="0"/>
          </a:p>
        </p:txBody>
      </p:sp>
      <p:sp>
        <p:nvSpPr>
          <p:cNvPr id="21" name="Text 18"/>
          <p:cNvSpPr/>
          <p:nvPr/>
        </p:nvSpPr>
        <p:spPr>
          <a:xfrm>
            <a:off x="8190570" y="4398527"/>
            <a:ext cx="573853" cy="133350"/>
          </a:xfrm>
          <a:prstGeom prst="rect">
            <a:avLst/>
          </a:prstGeom>
          <a:noFill/>
          <a:ln/>
        </p:spPr>
        <p:txBody>
          <a:bodyPr wrap="square" rtlCol="0" anchor="ctr"/>
          <a:lstStyle/>
          <a:p>
            <a:pPr algn="ctr" indent="0" marL="0">
              <a:lnSpc>
                <a:spcPts val="1021"/>
              </a:lnSpc>
              <a:buNone/>
            </a:pPr>
            <a:r>
              <a:rPr lang="en-US" sz="595" dirty="0">
                <a:solidFill>
                  <a:srgbClr val="515151">
                    <a:alpha val="99000"/>
                  </a:srgbClr>
                </a:solidFill>
                <a:latin typeface="Poppins" pitchFamily="34" charset="0"/>
                <a:ea typeface="Poppins" pitchFamily="34" charset="-122"/>
                <a:cs typeface="Poppins" pitchFamily="34" charset="-120"/>
              </a:rPr>
              <a:t>80</a:t>
            </a:r>
            <a:endParaRPr lang="en-US" sz="595" dirty="0"/>
          </a:p>
        </p:txBody>
      </p:sp>
      <p:sp>
        <p:nvSpPr>
          <p:cNvPr id="22" name="Text 19"/>
          <p:cNvSpPr/>
          <p:nvPr/>
        </p:nvSpPr>
        <p:spPr>
          <a:xfrm>
            <a:off x="523875" y="551445"/>
            <a:ext cx="2762250" cy="314325"/>
          </a:xfrm>
          <a:prstGeom prst="rect">
            <a:avLst/>
          </a:prstGeom>
          <a:noFill/>
          <a:ln/>
        </p:spPr>
        <p:txBody>
          <a:bodyPr wrap="square" rtlCol="0" anchor="ctr"/>
          <a:lstStyle/>
          <a:p>
            <a:pPr algn="ctr" indent="0" marL="0">
              <a:lnSpc>
                <a:spcPts val="2479"/>
              </a:lnSpc>
              <a:buNone/>
            </a:pPr>
            <a:r>
              <a:rPr lang="en-US" sz="1652" b="1" spc="-50" kern="0" dirty="0">
                <a:solidFill>
                  <a:srgbClr val="FA5C26">
                    <a:alpha val="99000"/>
                  </a:srgbClr>
                </a:solidFill>
                <a:latin typeface="Poppins" pitchFamily="34" charset="0"/>
                <a:ea typeface="Poppins" pitchFamily="34" charset="-122"/>
                <a:cs typeface="Poppins" pitchFamily="34" charset="-120"/>
              </a:rPr>
              <a:t>Quantitative</a:t>
            </a:r>
            <a:pPr algn="ctr" indent="0" marL="0">
              <a:lnSpc>
                <a:spcPts val="2479"/>
              </a:lnSpc>
              <a:buNone/>
            </a:pPr>
            <a:r>
              <a:rPr lang="en-US" sz="1652" b="1" spc="-50" kern="0" dirty="0">
                <a:solidFill>
                  <a:srgbClr val="4285F4">
                    <a:alpha val="99000"/>
                  </a:srgbClr>
                </a:solidFill>
                <a:latin typeface="Poppins" pitchFamily="34" charset="0"/>
                <a:ea typeface="Poppins" pitchFamily="34" charset="-122"/>
                <a:cs typeface="Poppins" pitchFamily="34" charset="-120"/>
              </a:rPr>
              <a:t> </a:t>
            </a:r>
            <a:pPr algn="ctr" indent="0" marL="0">
              <a:lnSpc>
                <a:spcPts val="2479"/>
              </a:lnSpc>
              <a:buNone/>
            </a:pPr>
            <a:r>
              <a:rPr lang="en-US" sz="1652" b="1" spc="-50" kern="0" dirty="0">
                <a:solidFill>
                  <a:srgbClr val="000000">
                    <a:alpha val="99000"/>
                  </a:srgbClr>
                </a:solidFill>
                <a:latin typeface="Poppins" pitchFamily="34" charset="0"/>
                <a:ea typeface="Poppins" pitchFamily="34" charset="-122"/>
                <a:cs typeface="Poppins" pitchFamily="34" charset="-120"/>
              </a:rPr>
              <a:t>Research</a:t>
            </a:r>
            <a:endParaRPr lang="en-US" sz="1652" dirty="0"/>
          </a:p>
        </p:txBody>
      </p:sp>
      <p:sp>
        <p:nvSpPr>
          <p:cNvPr id="23" name="Text 20"/>
          <p:cNvSpPr/>
          <p:nvPr/>
        </p:nvSpPr>
        <p:spPr>
          <a:xfrm>
            <a:off x="523875" y="342900"/>
            <a:ext cx="783776" cy="314325"/>
          </a:xfrm>
          <a:prstGeom prst="rect">
            <a:avLst/>
          </a:prstGeom>
          <a:noFill/>
          <a:ln/>
        </p:spPr>
        <p:txBody>
          <a:bodyPr wrap="square" rtlCol="0" anchor="ctr"/>
          <a:lstStyle/>
          <a:p>
            <a:pPr algn="l" indent="0" marL="0">
              <a:lnSpc>
                <a:spcPts val="2479"/>
              </a:lnSpc>
              <a:buNone/>
            </a:pPr>
            <a:r>
              <a:rPr lang="en-US" sz="1652" b="1" dirty="0">
                <a:solidFill>
                  <a:srgbClr val="FA5C26">
                    <a:alpha val="99000"/>
                  </a:srgbClr>
                </a:solidFill>
                <a:latin typeface="Poppins" pitchFamily="34" charset="0"/>
                <a:ea typeface="Poppins" pitchFamily="34" charset="-122"/>
                <a:cs typeface="Poppins" pitchFamily="34" charset="-120"/>
              </a:rPr>
              <a:t>06</a:t>
            </a:r>
            <a:endParaRPr lang="en-US" sz="1652"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503661" y="1641938"/>
            <a:ext cx="1591295" cy="480815"/>
          </a:xfrm>
          <a:prstGeom prst="rect">
            <a:avLst/>
          </a:prstGeom>
          <a:solidFill>
            <a:srgbClr val="FDCCBC"/>
          </a:solidFill>
          <a:ln/>
        </p:spPr>
      </p:sp>
      <p:sp>
        <p:nvSpPr>
          <p:cNvPr id="3" name="Shape 1"/>
          <p:cNvSpPr/>
          <p:nvPr/>
        </p:nvSpPr>
        <p:spPr>
          <a:xfrm>
            <a:off x="2503661" y="2235887"/>
            <a:ext cx="4615417" cy="480815"/>
          </a:xfrm>
          <a:prstGeom prst="rect">
            <a:avLst/>
          </a:prstGeom>
          <a:solidFill>
            <a:srgbClr val="FA5C26"/>
          </a:solidFill>
          <a:ln/>
        </p:spPr>
      </p:sp>
      <p:sp>
        <p:nvSpPr>
          <p:cNvPr id="4" name="Shape 2"/>
          <p:cNvSpPr/>
          <p:nvPr/>
        </p:nvSpPr>
        <p:spPr>
          <a:xfrm>
            <a:off x="2503661" y="2829835"/>
            <a:ext cx="1828999" cy="480815"/>
          </a:xfrm>
          <a:prstGeom prst="rect">
            <a:avLst/>
          </a:prstGeom>
          <a:solidFill>
            <a:srgbClr val="963717"/>
          </a:solidFill>
          <a:ln/>
        </p:spPr>
      </p:sp>
      <p:sp>
        <p:nvSpPr>
          <p:cNvPr id="5" name="Shape 3"/>
          <p:cNvSpPr/>
          <p:nvPr/>
        </p:nvSpPr>
        <p:spPr>
          <a:xfrm>
            <a:off x="2503661" y="3423783"/>
            <a:ext cx="2462876" cy="480815"/>
          </a:xfrm>
          <a:prstGeom prst="rect">
            <a:avLst/>
          </a:prstGeom>
          <a:solidFill>
            <a:srgbClr val="000000"/>
          </a:solidFill>
          <a:ln/>
        </p:spPr>
      </p:sp>
      <p:pic>
        <p:nvPicPr>
          <p:cNvPr id="6" name="Image 0" descr="preencoded.png">    </p:cNvPr>
          <p:cNvPicPr>
            <a:picLocks noChangeAspect="1"/>
          </p:cNvPicPr>
          <p:nvPr/>
        </p:nvPicPr>
        <p:blipFill>
          <a:blip r:embed="rId1"/>
          <a:stretch>
            <a:fillRect/>
          </a:stretch>
        </p:blipFill>
        <p:spPr>
          <a:xfrm>
            <a:off x="2503661" y="1182336"/>
            <a:ext cx="5845020" cy="3122990"/>
          </a:xfrm>
          <a:prstGeom prst="rect">
            <a:avLst/>
          </a:prstGeom>
        </p:spPr>
      </p:pic>
      <p:sp>
        <p:nvSpPr>
          <p:cNvPr id="7" name="Text 4"/>
          <p:cNvSpPr/>
          <p:nvPr/>
        </p:nvSpPr>
        <p:spPr>
          <a:xfrm>
            <a:off x="800100" y="609600"/>
            <a:ext cx="5574436" cy="403036"/>
          </a:xfrm>
          <a:prstGeom prst="rect">
            <a:avLst/>
          </a:prstGeom>
          <a:noFill/>
          <a:ln/>
        </p:spPr>
        <p:txBody>
          <a:bodyPr wrap="square" rtlCol="0" anchor="ctr"/>
          <a:lstStyle/>
          <a:p>
            <a:pPr algn="l" indent="0" marL="0">
              <a:lnSpc>
                <a:spcPts val="1050"/>
              </a:lnSpc>
              <a:buNone/>
            </a:pPr>
            <a:r>
              <a:rPr lang="en-US" sz="675" dirty="0">
                <a:solidFill>
                  <a:srgbClr val="000000">
                    <a:alpha val="99000"/>
                  </a:srgbClr>
                </a:solidFill>
                <a:latin typeface="Poppins" pitchFamily="34" charset="0"/>
                <a:ea typeface="Poppins" pitchFamily="34" charset="-122"/>
                <a:cs typeface="Poppins" pitchFamily="34" charset="-120"/>
              </a:rPr>
              <a:t>What feature would make you more likely to use a real estate platform?</a:t>
            </a:r>
            <a:endParaRPr lang="en-US" sz="675" dirty="0"/>
          </a:p>
          <a:p>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(কোন বৈশিষ্ট্যটি আপনাকে একটি রিয়েল এস্টেট প্ল্যাটফর্ম ব্যবহার করতে আরও বেশি উৎসাহী করবে?)</a:t>
            </a:r>
            <a:endParaRPr lang="en-US" sz="675" dirty="0"/>
          </a:p>
        </p:txBody>
      </p:sp>
      <p:sp>
        <p:nvSpPr>
          <p:cNvPr id="8" name="Text 5"/>
          <p:cNvSpPr/>
          <p:nvPr/>
        </p:nvSpPr>
        <p:spPr>
          <a:xfrm>
            <a:off x="1255700" y="1811638"/>
            <a:ext cx="1526867" cy="141416"/>
          </a:xfrm>
          <a:prstGeom prst="rect">
            <a:avLst/>
          </a:prstGeom>
          <a:noFill/>
          <a:ln/>
        </p:spPr>
        <p:txBody>
          <a:bodyPr wrap="square" rtlCol="0" anchor="ctr"/>
          <a:lstStyle/>
          <a:p>
            <a:pPr algn="r" indent="0" marL="0">
              <a:lnSpc>
                <a:spcPts val="750"/>
              </a:lnSpc>
              <a:buNone/>
            </a:pPr>
            <a:r>
              <a:rPr lang="en-US" sz="525" dirty="0">
                <a:solidFill>
                  <a:srgbClr val="515151">
                    <a:alpha val="99000"/>
                  </a:srgbClr>
                </a:solidFill>
                <a:latin typeface="Poppins" pitchFamily="34" charset="0"/>
                <a:ea typeface="Poppins" pitchFamily="34" charset="-122"/>
                <a:cs typeface="Poppins" pitchFamily="34" charset="-120"/>
              </a:rPr>
              <a:t>Virtual Tours</a:t>
            </a:r>
            <a:pPr algn="r" indent="0" marL="0">
              <a:lnSpc>
                <a:spcPts val="750"/>
              </a:lnSpc>
              <a:buNone/>
            </a:pPr>
            <a:r>
              <a:rPr lang="en-US" sz="525" dirty="0">
                <a:solidFill>
                  <a:srgbClr val="515151">
                    <a:alpha val="99000"/>
                  </a:srgbClr>
                </a:solidFill>
                <a:latin typeface="Poppins" pitchFamily="34" charset="0"/>
                <a:ea typeface="Poppins" pitchFamily="34" charset="-122"/>
                <a:cs typeface="Poppins" pitchFamily="34" charset="-120"/>
              </a:rPr>
              <a:t> </a:t>
            </a:r>
            <a:pPr algn="r" indent="0" marL="0">
              <a:lnSpc>
                <a:spcPts val="750"/>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(ভার্চুয়াল ট্যুর)</a:t>
            </a:r>
            <a:endParaRPr lang="en-US" sz="525" dirty="0"/>
          </a:p>
        </p:txBody>
      </p:sp>
      <p:sp>
        <p:nvSpPr>
          <p:cNvPr id="9" name="Text 6"/>
          <p:cNvSpPr/>
          <p:nvPr/>
        </p:nvSpPr>
        <p:spPr>
          <a:xfrm>
            <a:off x="4286436" y="1797497"/>
            <a:ext cx="701507" cy="169699"/>
          </a:xfrm>
          <a:prstGeom prst="rect">
            <a:avLst/>
          </a:prstGeom>
          <a:noFill/>
          <a:ln/>
        </p:spPr>
        <p:txBody>
          <a:bodyPr wrap="square" rtlCol="0" anchor="ctr"/>
          <a:lstStyle/>
          <a:p>
            <a:pPr algn="ctr" indent="0" marL="0">
              <a:lnSpc>
                <a:spcPts val="900"/>
              </a:lnSpc>
              <a:buNone/>
            </a:pPr>
            <a:r>
              <a:rPr lang="en-US" sz="525" dirty="0">
                <a:solidFill>
                  <a:srgbClr val="515151">
                    <a:alpha val="99000"/>
                  </a:srgbClr>
                </a:solidFill>
                <a:latin typeface="Poppins" pitchFamily="34" charset="0"/>
                <a:ea typeface="Poppins" pitchFamily="34" charset="-122"/>
                <a:cs typeface="Poppins" pitchFamily="34" charset="-120"/>
              </a:rPr>
              <a:t>24.1%</a:t>
            </a:r>
            <a:endParaRPr lang="en-US" sz="525" dirty="0"/>
          </a:p>
        </p:txBody>
      </p:sp>
      <p:sp>
        <p:nvSpPr>
          <p:cNvPr id="10" name="Text 7"/>
          <p:cNvSpPr/>
          <p:nvPr/>
        </p:nvSpPr>
        <p:spPr>
          <a:xfrm>
            <a:off x="852934" y="2405586"/>
            <a:ext cx="1929643" cy="141416"/>
          </a:xfrm>
          <a:prstGeom prst="rect">
            <a:avLst/>
          </a:prstGeom>
          <a:noFill/>
          <a:ln/>
        </p:spPr>
        <p:txBody>
          <a:bodyPr wrap="square" rtlCol="0" anchor="ctr"/>
          <a:lstStyle/>
          <a:p>
            <a:pPr algn="r" indent="0" marL="0">
              <a:lnSpc>
                <a:spcPts val="750"/>
              </a:lnSpc>
              <a:buNone/>
            </a:pPr>
            <a:r>
              <a:rPr lang="en-US" sz="525" dirty="0">
                <a:solidFill>
                  <a:srgbClr val="515151">
                    <a:alpha val="99000"/>
                  </a:srgbClr>
                </a:solidFill>
                <a:latin typeface="Poppins" pitchFamily="34" charset="0"/>
                <a:ea typeface="Poppins" pitchFamily="34" charset="-122"/>
                <a:cs typeface="Poppins" pitchFamily="34" charset="-120"/>
              </a:rPr>
              <a:t>Secure Payments</a:t>
            </a:r>
            <a:pPr algn="r" indent="0" marL="0">
              <a:lnSpc>
                <a:spcPts val="750"/>
              </a:lnSpc>
              <a:buNone/>
            </a:pPr>
            <a:r>
              <a:rPr lang="en-US" sz="525" dirty="0">
                <a:solidFill>
                  <a:srgbClr val="515151">
                    <a:alpha val="99000"/>
                  </a:srgbClr>
                </a:solidFill>
                <a:latin typeface="Poppins" pitchFamily="34" charset="0"/>
                <a:ea typeface="Poppins" pitchFamily="34" charset="-122"/>
                <a:cs typeface="Poppins" pitchFamily="34" charset="-120"/>
              </a:rPr>
              <a:t> </a:t>
            </a:r>
            <a:pPr algn="r" indent="0" marL="0">
              <a:lnSpc>
                <a:spcPts val="750"/>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(নিরাপদ অর্থপ্রদান)</a:t>
            </a:r>
            <a:endParaRPr lang="en-US" sz="525" dirty="0"/>
          </a:p>
        </p:txBody>
      </p:sp>
      <p:sp>
        <p:nvSpPr>
          <p:cNvPr id="11" name="Text 8"/>
          <p:cNvSpPr/>
          <p:nvPr/>
        </p:nvSpPr>
        <p:spPr>
          <a:xfrm>
            <a:off x="7284151" y="2391444"/>
            <a:ext cx="734521" cy="169699"/>
          </a:xfrm>
          <a:prstGeom prst="rect">
            <a:avLst/>
          </a:prstGeom>
          <a:noFill/>
          <a:ln/>
        </p:spPr>
        <p:txBody>
          <a:bodyPr wrap="square" rtlCol="0" anchor="ctr"/>
          <a:lstStyle/>
          <a:p>
            <a:pPr algn="ctr" indent="0" marL="0">
              <a:lnSpc>
                <a:spcPts val="900"/>
              </a:lnSpc>
              <a:buNone/>
            </a:pPr>
            <a:r>
              <a:rPr lang="en-US" sz="525" dirty="0">
                <a:solidFill>
                  <a:srgbClr val="515151">
                    <a:alpha val="99000"/>
                  </a:srgbClr>
                </a:solidFill>
                <a:latin typeface="Poppins" pitchFamily="34" charset="0"/>
                <a:ea typeface="Poppins" pitchFamily="34" charset="-122"/>
                <a:cs typeface="Poppins" pitchFamily="34" charset="-120"/>
              </a:rPr>
              <a:t>69.9%</a:t>
            </a:r>
            <a:endParaRPr lang="en-US" sz="525" dirty="0"/>
          </a:p>
        </p:txBody>
      </p:sp>
      <p:sp>
        <p:nvSpPr>
          <p:cNvPr id="12" name="Text 9"/>
          <p:cNvSpPr/>
          <p:nvPr/>
        </p:nvSpPr>
        <p:spPr>
          <a:xfrm>
            <a:off x="1117048" y="2999534"/>
            <a:ext cx="1665528" cy="141416"/>
          </a:xfrm>
          <a:prstGeom prst="rect">
            <a:avLst/>
          </a:prstGeom>
          <a:noFill/>
          <a:ln/>
        </p:spPr>
        <p:txBody>
          <a:bodyPr wrap="square" rtlCol="0" anchor="ctr"/>
          <a:lstStyle/>
          <a:p>
            <a:pPr algn="r" indent="0" marL="0">
              <a:lnSpc>
                <a:spcPts val="750"/>
              </a:lnSpc>
              <a:buNone/>
            </a:pPr>
            <a:r>
              <a:rPr lang="en-US" sz="525" dirty="0">
                <a:solidFill>
                  <a:srgbClr val="515151">
                    <a:alpha val="99000"/>
                  </a:srgbClr>
                </a:solidFill>
                <a:latin typeface="Poppins" pitchFamily="34" charset="0"/>
                <a:ea typeface="Poppins" pitchFamily="34" charset="-122"/>
                <a:cs typeface="Poppins" pitchFamily="34" charset="-120"/>
              </a:rPr>
              <a:t>Legal Support</a:t>
            </a:r>
            <a:pPr algn="r" indent="0" marL="0">
              <a:lnSpc>
                <a:spcPts val="750"/>
              </a:lnSpc>
              <a:buNone/>
            </a:pPr>
            <a:r>
              <a:rPr lang="en-US" sz="525" dirty="0">
                <a:solidFill>
                  <a:srgbClr val="515151">
                    <a:alpha val="99000"/>
                  </a:srgbClr>
                </a:solidFill>
                <a:latin typeface="Poppins" pitchFamily="34" charset="0"/>
                <a:ea typeface="Poppins" pitchFamily="34" charset="-122"/>
                <a:cs typeface="Poppins" pitchFamily="34" charset="-120"/>
              </a:rPr>
              <a:t> </a:t>
            </a:r>
            <a:pPr algn="r" indent="0" marL="0">
              <a:lnSpc>
                <a:spcPts val="750"/>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(আইনি সহায়তা)</a:t>
            </a:r>
            <a:endParaRPr lang="en-US" sz="525" dirty="0"/>
          </a:p>
        </p:txBody>
      </p:sp>
      <p:sp>
        <p:nvSpPr>
          <p:cNvPr id="13" name="Text 10"/>
          <p:cNvSpPr/>
          <p:nvPr/>
        </p:nvSpPr>
        <p:spPr>
          <a:xfrm>
            <a:off x="4510925" y="2985392"/>
            <a:ext cx="714713" cy="169699"/>
          </a:xfrm>
          <a:prstGeom prst="rect">
            <a:avLst/>
          </a:prstGeom>
          <a:noFill/>
          <a:ln/>
        </p:spPr>
        <p:txBody>
          <a:bodyPr wrap="square" rtlCol="0" anchor="ctr"/>
          <a:lstStyle/>
          <a:p>
            <a:pPr algn="ctr" indent="0" marL="0">
              <a:lnSpc>
                <a:spcPts val="900"/>
              </a:lnSpc>
              <a:buNone/>
            </a:pPr>
            <a:r>
              <a:rPr lang="en-US" sz="525" dirty="0">
                <a:solidFill>
                  <a:srgbClr val="515151">
                    <a:alpha val="99000"/>
                  </a:srgbClr>
                </a:solidFill>
                <a:latin typeface="Poppins" pitchFamily="34" charset="0"/>
                <a:ea typeface="Poppins" pitchFamily="34" charset="-122"/>
                <a:cs typeface="Poppins" pitchFamily="34" charset="-120"/>
              </a:rPr>
              <a:t>27.7%</a:t>
            </a:r>
            <a:endParaRPr lang="en-US" sz="525" dirty="0"/>
          </a:p>
        </p:txBody>
      </p:sp>
      <p:sp>
        <p:nvSpPr>
          <p:cNvPr id="14" name="Text 11"/>
          <p:cNvSpPr/>
          <p:nvPr/>
        </p:nvSpPr>
        <p:spPr>
          <a:xfrm>
            <a:off x="1110444" y="3593482"/>
            <a:ext cx="1672131" cy="141416"/>
          </a:xfrm>
          <a:prstGeom prst="rect">
            <a:avLst/>
          </a:prstGeom>
          <a:noFill/>
          <a:ln/>
        </p:spPr>
        <p:txBody>
          <a:bodyPr wrap="square" rtlCol="0" anchor="ctr"/>
          <a:lstStyle/>
          <a:p>
            <a:pPr algn="r" indent="0" marL="0">
              <a:lnSpc>
                <a:spcPts val="750"/>
              </a:lnSpc>
              <a:buNone/>
            </a:pPr>
            <a:r>
              <a:rPr lang="en-US" sz="525" dirty="0">
                <a:solidFill>
                  <a:srgbClr val="515151">
                    <a:alpha val="99000"/>
                  </a:srgbClr>
                </a:solidFill>
                <a:latin typeface="Poppins" pitchFamily="34" charset="0"/>
                <a:ea typeface="Poppins" pitchFamily="34" charset="-122"/>
                <a:cs typeface="Poppins" pitchFamily="34" charset="-120"/>
              </a:rPr>
              <a:t>Affordable Loans</a:t>
            </a:r>
            <a:pPr algn="r" indent="0" marL="0">
              <a:lnSpc>
                <a:spcPts val="750"/>
              </a:lnSpc>
              <a:buNone/>
            </a:pPr>
            <a:r>
              <a:rPr lang="en-US" sz="525" dirty="0">
                <a:solidFill>
                  <a:srgbClr val="515151">
                    <a:alpha val="99000"/>
                  </a:srgbClr>
                </a:solidFill>
                <a:latin typeface="Poppins" pitchFamily="34" charset="0"/>
                <a:ea typeface="Poppins" pitchFamily="34" charset="-122"/>
                <a:cs typeface="Poppins" pitchFamily="34" charset="-120"/>
              </a:rPr>
              <a:t> </a:t>
            </a:r>
            <a:pPr algn="r" indent="0" marL="0">
              <a:lnSpc>
                <a:spcPts val="750"/>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(সাশ্রয়ী ঋণ)</a:t>
            </a:r>
            <a:endParaRPr lang="en-US" sz="525" dirty="0"/>
          </a:p>
        </p:txBody>
      </p:sp>
      <p:sp>
        <p:nvSpPr>
          <p:cNvPr id="15" name="Text 12"/>
          <p:cNvSpPr/>
          <p:nvPr/>
        </p:nvSpPr>
        <p:spPr>
          <a:xfrm>
            <a:off x="5138198" y="3579341"/>
            <a:ext cx="714713" cy="169699"/>
          </a:xfrm>
          <a:prstGeom prst="rect">
            <a:avLst/>
          </a:prstGeom>
          <a:noFill/>
          <a:ln/>
        </p:spPr>
        <p:txBody>
          <a:bodyPr wrap="square" rtlCol="0" anchor="ctr"/>
          <a:lstStyle/>
          <a:p>
            <a:pPr algn="ctr" indent="0" marL="0">
              <a:lnSpc>
                <a:spcPts val="900"/>
              </a:lnSpc>
              <a:buNone/>
            </a:pPr>
            <a:r>
              <a:rPr lang="en-US" sz="525" dirty="0">
                <a:solidFill>
                  <a:srgbClr val="515151">
                    <a:alpha val="99000"/>
                  </a:srgbClr>
                </a:solidFill>
                <a:latin typeface="Poppins" pitchFamily="34" charset="0"/>
                <a:ea typeface="Poppins" pitchFamily="34" charset="-122"/>
                <a:cs typeface="Poppins" pitchFamily="34" charset="-120"/>
              </a:rPr>
              <a:t>37.3%</a:t>
            </a:r>
            <a:endParaRPr lang="en-US" sz="525" dirty="0"/>
          </a:p>
        </p:txBody>
      </p:sp>
      <p:sp>
        <p:nvSpPr>
          <p:cNvPr id="16" name="Text 13"/>
          <p:cNvSpPr/>
          <p:nvPr/>
        </p:nvSpPr>
        <p:spPr>
          <a:xfrm>
            <a:off x="2503661" y="4364201"/>
            <a:ext cx="516626" cy="169699"/>
          </a:xfrm>
          <a:prstGeom prst="rect">
            <a:avLst/>
          </a:prstGeom>
          <a:noFill/>
          <a:ln/>
        </p:spPr>
        <p:txBody>
          <a:bodyPr wrap="square" rtlCol="0" anchor="ctr"/>
          <a:lstStyle/>
          <a:p>
            <a:pPr algn="ctr" indent="0" marL="0">
              <a:lnSpc>
                <a:spcPts val="900"/>
              </a:lnSpc>
              <a:buNone/>
            </a:pPr>
            <a:r>
              <a:rPr lang="en-US" sz="525" dirty="0">
                <a:solidFill>
                  <a:srgbClr val="515151">
                    <a:alpha val="99000"/>
                  </a:srgbClr>
                </a:solidFill>
                <a:latin typeface="Poppins" pitchFamily="34" charset="0"/>
                <a:ea typeface="Poppins" pitchFamily="34" charset="-122"/>
                <a:cs typeface="Poppins" pitchFamily="34" charset="-120"/>
              </a:rPr>
              <a:t>0</a:t>
            </a:r>
            <a:endParaRPr lang="en-US" sz="525" dirty="0"/>
          </a:p>
        </p:txBody>
      </p:sp>
      <p:sp>
        <p:nvSpPr>
          <p:cNvPr id="17" name="Text 14"/>
          <p:cNvSpPr/>
          <p:nvPr/>
        </p:nvSpPr>
        <p:spPr>
          <a:xfrm>
            <a:off x="3837440" y="4364201"/>
            <a:ext cx="576052" cy="169699"/>
          </a:xfrm>
          <a:prstGeom prst="rect">
            <a:avLst/>
          </a:prstGeom>
          <a:noFill/>
          <a:ln/>
        </p:spPr>
        <p:txBody>
          <a:bodyPr wrap="square" rtlCol="0" anchor="ctr"/>
          <a:lstStyle/>
          <a:p>
            <a:pPr algn="ctr" indent="0" marL="0">
              <a:lnSpc>
                <a:spcPts val="900"/>
              </a:lnSpc>
              <a:buNone/>
            </a:pPr>
            <a:r>
              <a:rPr lang="en-US" sz="525" dirty="0">
                <a:solidFill>
                  <a:srgbClr val="515151">
                    <a:alpha val="99000"/>
                  </a:srgbClr>
                </a:solidFill>
                <a:latin typeface="Poppins" pitchFamily="34" charset="0"/>
                <a:ea typeface="Poppins" pitchFamily="34" charset="-122"/>
                <a:cs typeface="Poppins" pitchFamily="34" charset="-120"/>
              </a:rPr>
              <a:t>20</a:t>
            </a:r>
            <a:endParaRPr lang="en-US" sz="525" dirty="0"/>
          </a:p>
        </p:txBody>
      </p:sp>
      <p:sp>
        <p:nvSpPr>
          <p:cNvPr id="18" name="Text 15"/>
          <p:cNvSpPr/>
          <p:nvPr/>
        </p:nvSpPr>
        <p:spPr>
          <a:xfrm>
            <a:off x="5230639" y="4364201"/>
            <a:ext cx="582655" cy="169699"/>
          </a:xfrm>
          <a:prstGeom prst="rect">
            <a:avLst/>
          </a:prstGeom>
          <a:noFill/>
          <a:ln/>
        </p:spPr>
        <p:txBody>
          <a:bodyPr wrap="square" rtlCol="0" anchor="ctr"/>
          <a:lstStyle/>
          <a:p>
            <a:pPr algn="ctr" indent="0" marL="0">
              <a:lnSpc>
                <a:spcPts val="900"/>
              </a:lnSpc>
              <a:buNone/>
            </a:pPr>
            <a:r>
              <a:rPr lang="en-US" sz="525" dirty="0">
                <a:solidFill>
                  <a:srgbClr val="515151">
                    <a:alpha val="99000"/>
                  </a:srgbClr>
                </a:solidFill>
                <a:latin typeface="Poppins" pitchFamily="34" charset="0"/>
                <a:ea typeface="Poppins" pitchFamily="34" charset="-122"/>
                <a:cs typeface="Poppins" pitchFamily="34" charset="-120"/>
              </a:rPr>
              <a:t>40</a:t>
            </a:r>
            <a:endParaRPr lang="en-US" sz="525" dirty="0"/>
          </a:p>
        </p:txBody>
      </p:sp>
      <p:sp>
        <p:nvSpPr>
          <p:cNvPr id="19" name="Text 16"/>
          <p:cNvSpPr/>
          <p:nvPr/>
        </p:nvSpPr>
        <p:spPr>
          <a:xfrm>
            <a:off x="6630460" y="4364201"/>
            <a:ext cx="576052" cy="169699"/>
          </a:xfrm>
          <a:prstGeom prst="rect">
            <a:avLst/>
          </a:prstGeom>
          <a:noFill/>
          <a:ln/>
        </p:spPr>
        <p:txBody>
          <a:bodyPr wrap="square" rtlCol="0" anchor="ctr"/>
          <a:lstStyle/>
          <a:p>
            <a:pPr algn="ctr" indent="0" marL="0">
              <a:lnSpc>
                <a:spcPts val="900"/>
              </a:lnSpc>
              <a:buNone/>
            </a:pPr>
            <a:r>
              <a:rPr lang="en-US" sz="525" dirty="0">
                <a:solidFill>
                  <a:srgbClr val="515151">
                    <a:alpha val="99000"/>
                  </a:srgbClr>
                </a:solidFill>
                <a:latin typeface="Poppins" pitchFamily="34" charset="0"/>
                <a:ea typeface="Poppins" pitchFamily="34" charset="-122"/>
                <a:cs typeface="Poppins" pitchFamily="34" charset="-120"/>
              </a:rPr>
              <a:t>60</a:t>
            </a:r>
            <a:endParaRPr lang="en-US" sz="525" dirty="0"/>
          </a:p>
        </p:txBody>
      </p:sp>
      <p:sp>
        <p:nvSpPr>
          <p:cNvPr id="20" name="Text 17"/>
          <p:cNvSpPr/>
          <p:nvPr/>
        </p:nvSpPr>
        <p:spPr>
          <a:xfrm>
            <a:off x="8023659" y="4364201"/>
            <a:ext cx="576052" cy="169699"/>
          </a:xfrm>
          <a:prstGeom prst="rect">
            <a:avLst/>
          </a:prstGeom>
          <a:noFill/>
          <a:ln/>
        </p:spPr>
        <p:txBody>
          <a:bodyPr wrap="square" rtlCol="0" anchor="ctr"/>
          <a:lstStyle/>
          <a:p>
            <a:pPr algn="ctr" indent="0" marL="0">
              <a:lnSpc>
                <a:spcPts val="900"/>
              </a:lnSpc>
              <a:buNone/>
            </a:pPr>
            <a:r>
              <a:rPr lang="en-US" sz="525" dirty="0">
                <a:solidFill>
                  <a:srgbClr val="515151">
                    <a:alpha val="99000"/>
                  </a:srgbClr>
                </a:solidFill>
                <a:latin typeface="Poppins" pitchFamily="34" charset="0"/>
                <a:ea typeface="Poppins" pitchFamily="34" charset="-122"/>
                <a:cs typeface="Poppins" pitchFamily="34" charset="-120"/>
              </a:rPr>
              <a:t>80</a:t>
            </a:r>
            <a:endParaRPr lang="en-US" sz="52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117178" y="1391469"/>
            <a:ext cx="2642312" cy="2282829"/>
          </a:xfrm>
          <a:prstGeom prst="ellipse">
            <a:avLst/>
          </a:prstGeom>
          <a:solidFill>
            <a:srgbClr val="000000"/>
          </a:solidFill>
          <a:ln/>
        </p:spPr>
      </p:sp>
      <p:sp>
        <p:nvSpPr>
          <p:cNvPr id="3" name="Shape 1"/>
          <p:cNvSpPr/>
          <p:nvPr/>
        </p:nvSpPr>
        <p:spPr>
          <a:xfrm>
            <a:off x="1117178" y="1391469"/>
            <a:ext cx="2642312" cy="2282829"/>
          </a:xfrm>
          <a:prstGeom prst="ellipse">
            <a:avLst/>
          </a:prstGeom>
          <a:solidFill>
            <a:srgbClr val="963717"/>
          </a:solidFill>
          <a:ln/>
        </p:spPr>
      </p:sp>
      <p:sp>
        <p:nvSpPr>
          <p:cNvPr id="4" name="Shape 2"/>
          <p:cNvSpPr/>
          <p:nvPr/>
        </p:nvSpPr>
        <p:spPr>
          <a:xfrm>
            <a:off x="1117178" y="1391469"/>
            <a:ext cx="2642312" cy="2282829"/>
          </a:xfrm>
          <a:prstGeom prst="ellipse">
            <a:avLst/>
          </a:prstGeom>
          <a:solidFill>
            <a:srgbClr val="FA5C26"/>
          </a:solidFill>
          <a:ln/>
        </p:spPr>
      </p:sp>
      <p:sp>
        <p:nvSpPr>
          <p:cNvPr id="5" name="Shape 3"/>
          <p:cNvSpPr/>
          <p:nvPr/>
        </p:nvSpPr>
        <p:spPr>
          <a:xfrm>
            <a:off x="1117178" y="1391469"/>
            <a:ext cx="2642312" cy="2282829"/>
          </a:xfrm>
          <a:prstGeom prst="ellipse">
            <a:avLst/>
          </a:prstGeom>
          <a:solidFill>
            <a:srgbClr val="FDCCBC"/>
          </a:solidFill>
          <a:ln/>
        </p:spPr>
      </p:sp>
      <p:sp>
        <p:nvSpPr>
          <p:cNvPr id="6" name="Shape 4"/>
          <p:cNvSpPr/>
          <p:nvPr/>
        </p:nvSpPr>
        <p:spPr>
          <a:xfrm>
            <a:off x="1691878" y="3820794"/>
            <a:ext cx="114300" cy="114300"/>
          </a:xfrm>
          <a:prstGeom prst="ellipse">
            <a:avLst/>
          </a:prstGeom>
          <a:solidFill>
            <a:srgbClr val="FDCCBC"/>
          </a:solidFill>
          <a:ln/>
        </p:spPr>
      </p:sp>
      <p:sp>
        <p:nvSpPr>
          <p:cNvPr id="7" name="Shape 5"/>
          <p:cNvSpPr/>
          <p:nvPr/>
        </p:nvSpPr>
        <p:spPr>
          <a:xfrm>
            <a:off x="1691878" y="4030344"/>
            <a:ext cx="114300" cy="114300"/>
          </a:xfrm>
          <a:prstGeom prst="ellipse">
            <a:avLst/>
          </a:prstGeom>
          <a:solidFill>
            <a:srgbClr val="FA5C26"/>
          </a:solidFill>
          <a:ln/>
        </p:spPr>
      </p:sp>
      <p:sp>
        <p:nvSpPr>
          <p:cNvPr id="8" name="Shape 6"/>
          <p:cNvSpPr/>
          <p:nvPr/>
        </p:nvSpPr>
        <p:spPr>
          <a:xfrm>
            <a:off x="1691878" y="4239894"/>
            <a:ext cx="114300" cy="114300"/>
          </a:xfrm>
          <a:prstGeom prst="ellipse">
            <a:avLst/>
          </a:prstGeom>
          <a:solidFill>
            <a:srgbClr val="963717"/>
          </a:solidFill>
          <a:ln/>
        </p:spPr>
      </p:sp>
      <p:sp>
        <p:nvSpPr>
          <p:cNvPr id="9" name="Shape 7"/>
          <p:cNvSpPr/>
          <p:nvPr/>
        </p:nvSpPr>
        <p:spPr>
          <a:xfrm>
            <a:off x="1691878" y="4449444"/>
            <a:ext cx="114300" cy="114300"/>
          </a:xfrm>
          <a:prstGeom prst="ellipse">
            <a:avLst/>
          </a:prstGeom>
          <a:solidFill>
            <a:srgbClr val="000000"/>
          </a:solidFill>
          <a:ln/>
        </p:spPr>
      </p:sp>
      <p:sp>
        <p:nvSpPr>
          <p:cNvPr id="10" name="Shape 8"/>
          <p:cNvSpPr/>
          <p:nvPr/>
        </p:nvSpPr>
        <p:spPr>
          <a:xfrm>
            <a:off x="5384509" y="1231671"/>
            <a:ext cx="2642312" cy="2282829"/>
          </a:xfrm>
          <a:prstGeom prst="ellipse">
            <a:avLst/>
          </a:prstGeom>
          <a:solidFill>
            <a:srgbClr val="000000"/>
          </a:solidFill>
          <a:ln/>
        </p:spPr>
      </p:sp>
      <p:sp>
        <p:nvSpPr>
          <p:cNvPr id="11" name="Shape 9"/>
          <p:cNvSpPr/>
          <p:nvPr/>
        </p:nvSpPr>
        <p:spPr>
          <a:xfrm>
            <a:off x="5384509" y="1231671"/>
            <a:ext cx="2642312" cy="2282829"/>
          </a:xfrm>
          <a:prstGeom prst="ellipse">
            <a:avLst/>
          </a:prstGeom>
          <a:solidFill>
            <a:srgbClr val="963717"/>
          </a:solidFill>
          <a:ln/>
        </p:spPr>
      </p:sp>
      <p:sp>
        <p:nvSpPr>
          <p:cNvPr id="12" name="Shape 10"/>
          <p:cNvSpPr/>
          <p:nvPr/>
        </p:nvSpPr>
        <p:spPr>
          <a:xfrm>
            <a:off x="5384509" y="1231671"/>
            <a:ext cx="2642312" cy="2282829"/>
          </a:xfrm>
          <a:prstGeom prst="ellipse">
            <a:avLst/>
          </a:prstGeom>
          <a:solidFill>
            <a:srgbClr val="FA5C26"/>
          </a:solidFill>
          <a:ln/>
        </p:spPr>
      </p:sp>
      <p:sp>
        <p:nvSpPr>
          <p:cNvPr id="13" name="Shape 11"/>
          <p:cNvSpPr/>
          <p:nvPr/>
        </p:nvSpPr>
        <p:spPr>
          <a:xfrm>
            <a:off x="5384509" y="1231671"/>
            <a:ext cx="2642312" cy="2282829"/>
          </a:xfrm>
          <a:prstGeom prst="ellipse">
            <a:avLst/>
          </a:prstGeom>
          <a:solidFill>
            <a:srgbClr val="FDCCBC"/>
          </a:solidFill>
          <a:ln/>
        </p:spPr>
      </p:sp>
      <p:sp>
        <p:nvSpPr>
          <p:cNvPr id="14" name="Shape 12"/>
          <p:cNvSpPr/>
          <p:nvPr/>
        </p:nvSpPr>
        <p:spPr>
          <a:xfrm>
            <a:off x="5708191" y="3660995"/>
            <a:ext cx="114300" cy="114300"/>
          </a:xfrm>
          <a:prstGeom prst="ellipse">
            <a:avLst/>
          </a:prstGeom>
          <a:solidFill>
            <a:srgbClr val="FDCCBC"/>
          </a:solidFill>
          <a:ln/>
        </p:spPr>
      </p:sp>
      <p:sp>
        <p:nvSpPr>
          <p:cNvPr id="15" name="Shape 13"/>
          <p:cNvSpPr/>
          <p:nvPr/>
        </p:nvSpPr>
        <p:spPr>
          <a:xfrm>
            <a:off x="5708191" y="3870545"/>
            <a:ext cx="114300" cy="114300"/>
          </a:xfrm>
          <a:prstGeom prst="ellipse">
            <a:avLst/>
          </a:prstGeom>
          <a:solidFill>
            <a:srgbClr val="FA5C26"/>
          </a:solidFill>
          <a:ln/>
        </p:spPr>
      </p:sp>
      <p:sp>
        <p:nvSpPr>
          <p:cNvPr id="16" name="Shape 14"/>
          <p:cNvSpPr/>
          <p:nvPr/>
        </p:nvSpPr>
        <p:spPr>
          <a:xfrm>
            <a:off x="5708191" y="4080095"/>
            <a:ext cx="114300" cy="114300"/>
          </a:xfrm>
          <a:prstGeom prst="ellipse">
            <a:avLst/>
          </a:prstGeom>
          <a:solidFill>
            <a:srgbClr val="963717"/>
          </a:solidFill>
          <a:ln/>
        </p:spPr>
      </p:sp>
      <p:sp>
        <p:nvSpPr>
          <p:cNvPr id="17" name="Shape 15"/>
          <p:cNvSpPr/>
          <p:nvPr/>
        </p:nvSpPr>
        <p:spPr>
          <a:xfrm>
            <a:off x="5708191" y="4289645"/>
            <a:ext cx="114300" cy="114300"/>
          </a:xfrm>
          <a:prstGeom prst="ellipse">
            <a:avLst/>
          </a:prstGeom>
          <a:solidFill>
            <a:srgbClr val="000000"/>
          </a:solidFill>
          <a:ln/>
        </p:spPr>
      </p:sp>
      <p:sp>
        <p:nvSpPr>
          <p:cNvPr id="18" name="Text 16"/>
          <p:cNvSpPr/>
          <p:nvPr/>
        </p:nvSpPr>
        <p:spPr>
          <a:xfrm>
            <a:off x="800100" y="609600"/>
            <a:ext cx="3733666" cy="538163"/>
          </a:xfrm>
          <a:prstGeom prst="rect">
            <a:avLst/>
          </a:prstGeom>
          <a:noFill/>
          <a:ln/>
        </p:spPr>
        <p:txBody>
          <a:bodyPr wrap="square" rtlCol="0" anchor="ctr"/>
          <a:lstStyle/>
          <a:p>
            <a:pPr algn="l" indent="0" marL="0">
              <a:lnSpc>
                <a:spcPts val="1050"/>
              </a:lnSpc>
              <a:buNone/>
            </a:pPr>
            <a:r>
              <a:rPr lang="en-US" sz="675" dirty="0">
                <a:solidFill>
                  <a:srgbClr val="000000">
                    <a:alpha val="99000"/>
                  </a:srgbClr>
                </a:solidFill>
                <a:latin typeface="Poppins" pitchFamily="34" charset="0"/>
                <a:ea typeface="Poppins" pitchFamily="34" charset="-122"/>
                <a:cs typeface="Poppins" pitchFamily="34" charset="-120"/>
              </a:rPr>
              <a:t>How much would you trust a real estate platform that verifies both buyers and sellers? </a:t>
            </a:r>
            <a:endParaRPr lang="en-US" sz="675" dirty="0"/>
          </a:p>
          <a:p>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(ক্রেতা ও বিক্রেতা উভয়কে যাচাই করা একটি রিয়েল এস্টেট প্ল্যাটফর্মের প্রতি আপনার আস্থা কতটা?)</a:t>
            </a:r>
            <a:endParaRPr lang="en-US" sz="675" dirty="0"/>
          </a:p>
        </p:txBody>
      </p:sp>
      <p:sp>
        <p:nvSpPr>
          <p:cNvPr id="19" name="Text 17"/>
          <p:cNvSpPr/>
          <p:nvPr/>
        </p:nvSpPr>
        <p:spPr>
          <a:xfrm>
            <a:off x="2821465" y="3200611"/>
            <a:ext cx="714825" cy="114300"/>
          </a:xfrm>
          <a:prstGeom prst="rect">
            <a:avLst/>
          </a:prstGeom>
          <a:noFill/>
          <a:ln/>
        </p:spPr>
        <p:txBody>
          <a:bodyPr wrap="square" rtlCol="0" anchor="ctr"/>
          <a:lstStyle/>
          <a:p>
            <a:pPr algn="ctr" indent="0" marL="0">
              <a:lnSpc>
                <a:spcPts val="900"/>
              </a:lnSpc>
              <a:buNone/>
            </a:pPr>
            <a:r>
              <a:rPr lang="en-US" sz="525" dirty="0">
                <a:solidFill>
                  <a:srgbClr val="000000">
                    <a:alpha val="99000"/>
                  </a:srgbClr>
                </a:solidFill>
                <a:latin typeface="Poppins" pitchFamily="34" charset="0"/>
                <a:ea typeface="Poppins" pitchFamily="34" charset="-122"/>
                <a:cs typeface="Poppins" pitchFamily="34" charset="-120"/>
              </a:rPr>
              <a:t>33.7%</a:t>
            </a:r>
            <a:endParaRPr lang="en-US" sz="525" dirty="0"/>
          </a:p>
        </p:txBody>
      </p:sp>
      <p:sp>
        <p:nvSpPr>
          <p:cNvPr id="20" name="Text 18"/>
          <p:cNvSpPr/>
          <p:nvPr/>
        </p:nvSpPr>
        <p:spPr>
          <a:xfrm>
            <a:off x="1315343" y="2452985"/>
            <a:ext cx="734643"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44.6%</a:t>
            </a:r>
            <a:endParaRPr lang="en-US" sz="525" dirty="0"/>
          </a:p>
        </p:txBody>
      </p:sp>
      <p:sp>
        <p:nvSpPr>
          <p:cNvPr id="21" name="Text 19"/>
          <p:cNvSpPr/>
          <p:nvPr/>
        </p:nvSpPr>
        <p:spPr>
          <a:xfrm>
            <a:off x="3072482" y="1916520"/>
            <a:ext cx="701614"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19.3%</a:t>
            </a:r>
            <a:endParaRPr lang="en-US" sz="525" dirty="0"/>
          </a:p>
        </p:txBody>
      </p:sp>
      <p:sp>
        <p:nvSpPr>
          <p:cNvPr id="22" name="Text 20"/>
          <p:cNvSpPr/>
          <p:nvPr/>
        </p:nvSpPr>
        <p:spPr>
          <a:xfrm>
            <a:off x="3434618" y="2403550"/>
            <a:ext cx="668585" cy="114300"/>
          </a:xfrm>
          <a:prstGeom prst="rect">
            <a:avLst/>
          </a:prstGeom>
          <a:noFill/>
          <a:ln/>
        </p:spPr>
        <p:txBody>
          <a:bodyPr wrap="square" rtlCol="0" anchor="ctr"/>
          <a:lstStyle/>
          <a:p>
            <a:pPr algn="ctr" indent="0" marL="0">
              <a:lnSpc>
                <a:spcPts val="900"/>
              </a:lnSpc>
              <a:buNone/>
            </a:pPr>
            <a:r>
              <a:rPr lang="en-US" sz="525" dirty="0">
                <a:solidFill>
                  <a:srgbClr val="FFFFFF">
                    <a:alpha val="99000"/>
                  </a:srgbClr>
                </a:solidFill>
                <a:latin typeface="Poppins" pitchFamily="34" charset="0"/>
                <a:ea typeface="Poppins" pitchFamily="34" charset="-122"/>
                <a:cs typeface="Poppins" pitchFamily="34" charset="-120"/>
              </a:rPr>
              <a:t>2.4%</a:t>
            </a:r>
            <a:endParaRPr lang="en-US" sz="525" dirty="0"/>
          </a:p>
        </p:txBody>
      </p:sp>
      <p:sp>
        <p:nvSpPr>
          <p:cNvPr id="23" name="Text 21"/>
          <p:cNvSpPr/>
          <p:nvPr/>
        </p:nvSpPr>
        <p:spPr>
          <a:xfrm>
            <a:off x="1863328" y="3811269"/>
            <a:ext cx="1362075"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Completely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(সম্পূর্ণভাবে)</a:t>
            </a:r>
            <a:endParaRPr lang="en-US" sz="675" dirty="0"/>
          </a:p>
        </p:txBody>
      </p:sp>
      <p:sp>
        <p:nvSpPr>
          <p:cNvPr id="24" name="Text 22"/>
          <p:cNvSpPr/>
          <p:nvPr/>
        </p:nvSpPr>
        <p:spPr>
          <a:xfrm>
            <a:off x="1863328" y="4020819"/>
            <a:ext cx="1323975"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Mostly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(বেশিরভাগ ক্ষেত্রে)</a:t>
            </a:r>
            <a:endParaRPr lang="en-US" sz="675" dirty="0"/>
          </a:p>
        </p:txBody>
      </p:sp>
      <p:sp>
        <p:nvSpPr>
          <p:cNvPr id="25" name="Text 23"/>
          <p:cNvSpPr/>
          <p:nvPr/>
        </p:nvSpPr>
        <p:spPr>
          <a:xfrm>
            <a:off x="1863328" y="4230369"/>
            <a:ext cx="1352550"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Sometimes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(মাঝে মাঝে)</a:t>
            </a:r>
            <a:endParaRPr lang="en-US" sz="675" dirty="0"/>
          </a:p>
        </p:txBody>
      </p:sp>
      <p:sp>
        <p:nvSpPr>
          <p:cNvPr id="26" name="Text 24"/>
          <p:cNvSpPr/>
          <p:nvPr/>
        </p:nvSpPr>
        <p:spPr>
          <a:xfrm>
            <a:off x="1863328" y="4439919"/>
            <a:ext cx="1347788"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Not at All</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 (একেবারেই নয়)</a:t>
            </a:r>
            <a:endParaRPr lang="en-US" sz="675" dirty="0"/>
          </a:p>
        </p:txBody>
      </p:sp>
      <p:sp>
        <p:nvSpPr>
          <p:cNvPr id="27" name="Text 25"/>
          <p:cNvSpPr/>
          <p:nvPr/>
        </p:nvSpPr>
        <p:spPr>
          <a:xfrm>
            <a:off x="5067430" y="609600"/>
            <a:ext cx="3733666" cy="404813"/>
          </a:xfrm>
          <a:prstGeom prst="rect">
            <a:avLst/>
          </a:prstGeom>
          <a:noFill/>
          <a:ln/>
        </p:spPr>
        <p:txBody>
          <a:bodyPr wrap="square" rtlCol="0" anchor="ctr"/>
          <a:lstStyle/>
          <a:p>
            <a:pPr algn="l" indent="0" marL="0">
              <a:lnSpc>
                <a:spcPts val="1050"/>
              </a:lnSpc>
              <a:buNone/>
            </a:pPr>
            <a:r>
              <a:rPr lang="en-US" sz="675" dirty="0">
                <a:solidFill>
                  <a:srgbClr val="000000">
                    <a:alpha val="99000"/>
                  </a:srgbClr>
                </a:solidFill>
                <a:latin typeface="Poppins" pitchFamily="34" charset="0"/>
                <a:ea typeface="Poppins" pitchFamily="34" charset="-122"/>
                <a:cs typeface="Poppins" pitchFamily="34" charset="-120"/>
              </a:rPr>
              <a:t>How often do you think buyers should be able to negotiate prices on a real estate platform?</a:t>
            </a:r>
            <a:endParaRPr lang="en-US" sz="675" dirty="0"/>
          </a:p>
          <a:p>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(আপনি কতবার বিক্রেতাদের সাথে মূল্য আলোচনা করার সুযোগ দিতে চান?)</a:t>
            </a:r>
            <a:endParaRPr lang="en-US" sz="675" dirty="0"/>
          </a:p>
        </p:txBody>
      </p:sp>
      <p:sp>
        <p:nvSpPr>
          <p:cNvPr id="28" name="Text 26"/>
          <p:cNvSpPr/>
          <p:nvPr/>
        </p:nvSpPr>
        <p:spPr>
          <a:xfrm>
            <a:off x="6527304" y="3143541"/>
            <a:ext cx="741249" cy="114300"/>
          </a:xfrm>
          <a:prstGeom prst="rect">
            <a:avLst/>
          </a:prstGeom>
          <a:noFill/>
          <a:ln/>
        </p:spPr>
        <p:txBody>
          <a:bodyPr wrap="square" rtlCol="0" anchor="ctr"/>
          <a:lstStyle/>
          <a:p>
            <a:pPr algn="ctr" indent="0" marL="0">
              <a:lnSpc>
                <a:spcPts val="900"/>
              </a:lnSpc>
              <a:buNone/>
            </a:pPr>
            <a:r>
              <a:rPr lang="en-US" sz="600" dirty="0">
                <a:solidFill>
                  <a:srgbClr val="000000">
                    <a:alpha val="99000"/>
                  </a:srgbClr>
                </a:solidFill>
                <a:latin typeface="Poppins" pitchFamily="34" charset="0"/>
                <a:ea typeface="Poppins" pitchFamily="34" charset="-122"/>
                <a:cs typeface="Poppins" pitchFamily="34" charset="-120"/>
              </a:rPr>
              <a:t>51.8%</a:t>
            </a:r>
            <a:endParaRPr lang="en-US" sz="600" dirty="0"/>
          </a:p>
        </p:txBody>
      </p:sp>
      <p:sp>
        <p:nvSpPr>
          <p:cNvPr id="29" name="Text 27"/>
          <p:cNvSpPr/>
          <p:nvPr/>
        </p:nvSpPr>
        <p:spPr>
          <a:xfrm>
            <a:off x="6481074" y="1471368"/>
            <a:ext cx="701614"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36.1%</a:t>
            </a:r>
            <a:endParaRPr lang="en-US" sz="525" dirty="0"/>
          </a:p>
        </p:txBody>
      </p:sp>
      <p:sp>
        <p:nvSpPr>
          <p:cNvPr id="30" name="Text 28"/>
          <p:cNvSpPr/>
          <p:nvPr/>
        </p:nvSpPr>
        <p:spPr>
          <a:xfrm>
            <a:off x="7524787" y="1945055"/>
            <a:ext cx="708220"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10.8%</a:t>
            </a:r>
            <a:endParaRPr lang="en-US" sz="525" dirty="0"/>
          </a:p>
        </p:txBody>
      </p:sp>
      <p:sp>
        <p:nvSpPr>
          <p:cNvPr id="31" name="Text 29"/>
          <p:cNvSpPr/>
          <p:nvPr/>
        </p:nvSpPr>
        <p:spPr>
          <a:xfrm>
            <a:off x="7694061" y="2252864"/>
            <a:ext cx="642162"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1.</a:t>
            </a:r>
            <a:pPr algn="ctr" indent="0" marL="0">
              <a:lnSpc>
                <a:spcPts val="900"/>
              </a:lnSpc>
              <a:buNone/>
            </a:pPr>
            <a:r>
              <a:rPr lang="en-US" sz="525" dirty="0">
                <a:solidFill>
                  <a:srgbClr val="FFFFFF">
                    <a:alpha val="99000"/>
                  </a:srgbClr>
                </a:solidFill>
                <a:latin typeface="Poppins" pitchFamily="34" charset="0"/>
                <a:ea typeface="Poppins" pitchFamily="34" charset="-122"/>
                <a:cs typeface="Poppins" pitchFamily="34" charset="-120"/>
              </a:rPr>
              <a:t>2%</a:t>
            </a:r>
            <a:endParaRPr lang="en-US" sz="525" dirty="0"/>
          </a:p>
        </p:txBody>
      </p:sp>
      <p:sp>
        <p:nvSpPr>
          <p:cNvPr id="32" name="Text 30"/>
          <p:cNvSpPr/>
          <p:nvPr/>
        </p:nvSpPr>
        <p:spPr>
          <a:xfrm>
            <a:off x="5879641" y="3651470"/>
            <a:ext cx="1004888"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Always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(সর্বদা)</a:t>
            </a:r>
            <a:endParaRPr lang="en-US" sz="675" dirty="0"/>
          </a:p>
        </p:txBody>
      </p:sp>
      <p:sp>
        <p:nvSpPr>
          <p:cNvPr id="33" name="Text 31"/>
          <p:cNvSpPr/>
          <p:nvPr/>
        </p:nvSpPr>
        <p:spPr>
          <a:xfrm>
            <a:off x="5879641" y="3861020"/>
            <a:ext cx="1724025"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Most of the Time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(বেশিরভাগ সময়)</a:t>
            </a:r>
            <a:endParaRPr lang="en-US" sz="675" dirty="0"/>
          </a:p>
        </p:txBody>
      </p:sp>
      <p:sp>
        <p:nvSpPr>
          <p:cNvPr id="34" name="Text 32"/>
          <p:cNvSpPr/>
          <p:nvPr/>
        </p:nvSpPr>
        <p:spPr>
          <a:xfrm>
            <a:off x="5879641" y="4070570"/>
            <a:ext cx="1352550"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Sometimes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(মাঝে মাঝে)</a:t>
            </a:r>
            <a:endParaRPr lang="en-US" sz="675" dirty="0"/>
          </a:p>
        </p:txBody>
      </p:sp>
      <p:sp>
        <p:nvSpPr>
          <p:cNvPr id="35" name="Text 33"/>
          <p:cNvSpPr/>
          <p:nvPr/>
        </p:nvSpPr>
        <p:spPr>
          <a:xfrm>
            <a:off x="5879641" y="4280120"/>
            <a:ext cx="1033463"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Rarely</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 (কদাচিৎ)</a:t>
            </a:r>
            <a:endParaRPr lang="en-US" sz="67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117178" y="1305335"/>
            <a:ext cx="2642313" cy="2309344"/>
          </a:xfrm>
          <a:prstGeom prst="ellipse">
            <a:avLst/>
          </a:prstGeom>
          <a:solidFill>
            <a:srgbClr val="000000"/>
          </a:solidFill>
          <a:ln/>
        </p:spPr>
      </p:sp>
      <p:sp>
        <p:nvSpPr>
          <p:cNvPr id="3" name="Shape 1"/>
          <p:cNvSpPr/>
          <p:nvPr/>
        </p:nvSpPr>
        <p:spPr>
          <a:xfrm>
            <a:off x="1119188" y="1304925"/>
            <a:ext cx="2642313" cy="2309344"/>
          </a:xfrm>
          <a:prstGeom prst="ellipse">
            <a:avLst/>
          </a:prstGeom>
          <a:solidFill>
            <a:srgbClr val="FA5C26"/>
          </a:solidFill>
          <a:ln/>
        </p:spPr>
      </p:sp>
      <p:sp>
        <p:nvSpPr>
          <p:cNvPr id="4" name="Shape 2"/>
          <p:cNvSpPr/>
          <p:nvPr/>
        </p:nvSpPr>
        <p:spPr>
          <a:xfrm>
            <a:off x="2101435" y="3929453"/>
            <a:ext cx="114300" cy="114300"/>
          </a:xfrm>
          <a:prstGeom prst="ellipse">
            <a:avLst/>
          </a:prstGeom>
          <a:solidFill>
            <a:srgbClr val="FA5C26"/>
          </a:solidFill>
          <a:ln/>
        </p:spPr>
      </p:sp>
      <p:sp>
        <p:nvSpPr>
          <p:cNvPr id="5" name="Shape 3"/>
          <p:cNvSpPr/>
          <p:nvPr/>
        </p:nvSpPr>
        <p:spPr>
          <a:xfrm>
            <a:off x="2101435" y="4139003"/>
            <a:ext cx="114300" cy="114300"/>
          </a:xfrm>
          <a:prstGeom prst="ellipse">
            <a:avLst/>
          </a:prstGeom>
          <a:solidFill>
            <a:srgbClr val="000000"/>
          </a:solidFill>
          <a:ln/>
        </p:spPr>
      </p:sp>
      <p:sp>
        <p:nvSpPr>
          <p:cNvPr id="6" name="Shape 4"/>
          <p:cNvSpPr/>
          <p:nvPr/>
        </p:nvSpPr>
        <p:spPr>
          <a:xfrm>
            <a:off x="5450570" y="3767799"/>
            <a:ext cx="114300" cy="114300"/>
          </a:xfrm>
          <a:prstGeom prst="ellipse">
            <a:avLst/>
          </a:prstGeom>
          <a:solidFill>
            <a:srgbClr val="FDCCBC"/>
          </a:solidFill>
          <a:ln/>
        </p:spPr>
      </p:sp>
      <p:sp>
        <p:nvSpPr>
          <p:cNvPr id="7" name="Shape 5"/>
          <p:cNvSpPr/>
          <p:nvPr/>
        </p:nvSpPr>
        <p:spPr>
          <a:xfrm>
            <a:off x="5450570" y="3977349"/>
            <a:ext cx="114300" cy="114300"/>
          </a:xfrm>
          <a:prstGeom prst="ellipse">
            <a:avLst/>
          </a:prstGeom>
          <a:solidFill>
            <a:srgbClr val="FA5C26"/>
          </a:solidFill>
          <a:ln/>
        </p:spPr>
      </p:sp>
      <p:sp>
        <p:nvSpPr>
          <p:cNvPr id="8" name="Shape 6"/>
          <p:cNvSpPr/>
          <p:nvPr/>
        </p:nvSpPr>
        <p:spPr>
          <a:xfrm>
            <a:off x="5450570" y="4186899"/>
            <a:ext cx="114300" cy="114300"/>
          </a:xfrm>
          <a:prstGeom prst="ellipse">
            <a:avLst/>
          </a:prstGeom>
          <a:solidFill>
            <a:srgbClr val="963717"/>
          </a:solidFill>
          <a:ln/>
        </p:spPr>
      </p:sp>
      <p:sp>
        <p:nvSpPr>
          <p:cNvPr id="9" name="Shape 7"/>
          <p:cNvSpPr/>
          <p:nvPr/>
        </p:nvSpPr>
        <p:spPr>
          <a:xfrm>
            <a:off x="5450570" y="4396449"/>
            <a:ext cx="114300" cy="114300"/>
          </a:xfrm>
          <a:prstGeom prst="ellipse">
            <a:avLst/>
          </a:prstGeom>
          <a:solidFill>
            <a:srgbClr val="000000"/>
          </a:solidFill>
          <a:ln/>
        </p:spPr>
      </p:sp>
      <p:sp>
        <p:nvSpPr>
          <p:cNvPr id="10" name="Shape 8"/>
          <p:cNvSpPr/>
          <p:nvPr/>
        </p:nvSpPr>
        <p:spPr>
          <a:xfrm>
            <a:off x="5227346" y="1310368"/>
            <a:ext cx="2642313" cy="2309344"/>
          </a:xfrm>
          <a:prstGeom prst="ellipse">
            <a:avLst/>
          </a:prstGeom>
          <a:solidFill>
            <a:srgbClr val="000000"/>
          </a:solidFill>
          <a:ln/>
        </p:spPr>
      </p:sp>
      <p:sp>
        <p:nvSpPr>
          <p:cNvPr id="11" name="Shape 9"/>
          <p:cNvSpPr/>
          <p:nvPr/>
        </p:nvSpPr>
        <p:spPr>
          <a:xfrm>
            <a:off x="5227346" y="1310368"/>
            <a:ext cx="2642313" cy="2309344"/>
          </a:xfrm>
          <a:prstGeom prst="ellipse">
            <a:avLst/>
          </a:prstGeom>
          <a:solidFill>
            <a:srgbClr val="963717"/>
          </a:solidFill>
          <a:ln/>
        </p:spPr>
      </p:sp>
      <p:sp>
        <p:nvSpPr>
          <p:cNvPr id="12" name="Shape 10"/>
          <p:cNvSpPr/>
          <p:nvPr/>
        </p:nvSpPr>
        <p:spPr>
          <a:xfrm>
            <a:off x="5232109" y="1310368"/>
            <a:ext cx="2642313" cy="2309344"/>
          </a:xfrm>
          <a:prstGeom prst="ellipse">
            <a:avLst/>
          </a:prstGeom>
          <a:solidFill>
            <a:srgbClr val="FA5C26"/>
          </a:solidFill>
          <a:ln/>
        </p:spPr>
      </p:sp>
      <p:sp>
        <p:nvSpPr>
          <p:cNvPr id="13" name="Shape 11"/>
          <p:cNvSpPr/>
          <p:nvPr/>
        </p:nvSpPr>
        <p:spPr>
          <a:xfrm>
            <a:off x="5229225" y="1309688"/>
            <a:ext cx="2642313" cy="2309344"/>
          </a:xfrm>
          <a:prstGeom prst="ellipse">
            <a:avLst/>
          </a:prstGeom>
          <a:solidFill>
            <a:srgbClr val="FDCCBC"/>
          </a:solidFill>
          <a:ln/>
        </p:spPr>
      </p:sp>
      <p:sp>
        <p:nvSpPr>
          <p:cNvPr id="14" name="Text 12"/>
          <p:cNvSpPr/>
          <p:nvPr/>
        </p:nvSpPr>
        <p:spPr>
          <a:xfrm>
            <a:off x="1133475" y="681072"/>
            <a:ext cx="3733667" cy="538163"/>
          </a:xfrm>
          <a:prstGeom prst="rect">
            <a:avLst/>
          </a:prstGeom>
          <a:noFill/>
          <a:ln/>
        </p:spPr>
        <p:txBody>
          <a:bodyPr wrap="square" rtlCol="0" anchor="ctr"/>
          <a:lstStyle/>
          <a:p>
            <a:pPr algn="l" indent="0" marL="0">
              <a:lnSpc>
                <a:spcPts val="1050"/>
              </a:lnSpc>
              <a:buNone/>
            </a:pPr>
            <a:r>
              <a:rPr lang="en-US" sz="675" dirty="0">
                <a:solidFill>
                  <a:srgbClr val="000000">
                    <a:alpha val="99000"/>
                  </a:srgbClr>
                </a:solidFill>
                <a:latin typeface="Poppins" pitchFamily="34" charset="0"/>
                <a:ea typeface="Poppins" pitchFamily="34" charset="-122"/>
                <a:cs typeface="Poppins" pitchFamily="34" charset="-120"/>
              </a:rPr>
              <a:t>Would you use a real estate platform that offers affordable home loans?</a:t>
            </a:r>
            <a:endParaRPr lang="en-US" sz="675" dirty="0"/>
          </a:p>
          <a:p>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(আপনি কি একটি রিয়েল এস্টেট প্ল্যাটফর্ম ব্যবহার করবেন যা সাশ্রয়ী গৃহ ঋণ অফার করে?)</a:t>
            </a:r>
            <a:endParaRPr lang="en-US" sz="675" dirty="0"/>
          </a:p>
        </p:txBody>
      </p:sp>
      <p:sp>
        <p:nvSpPr>
          <p:cNvPr id="15" name="Text 13"/>
          <p:cNvSpPr/>
          <p:nvPr/>
        </p:nvSpPr>
        <p:spPr>
          <a:xfrm>
            <a:off x="1619250" y="3043238"/>
            <a:ext cx="734643"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90.4%</a:t>
            </a:r>
            <a:endParaRPr lang="en-US" sz="525" dirty="0"/>
          </a:p>
        </p:txBody>
      </p:sp>
      <p:sp>
        <p:nvSpPr>
          <p:cNvPr id="16" name="Text 14"/>
          <p:cNvSpPr/>
          <p:nvPr/>
        </p:nvSpPr>
        <p:spPr>
          <a:xfrm>
            <a:off x="3323499" y="2176529"/>
            <a:ext cx="675191"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9.6%</a:t>
            </a:r>
            <a:endParaRPr lang="en-US" sz="525" dirty="0"/>
          </a:p>
        </p:txBody>
      </p:sp>
      <p:sp>
        <p:nvSpPr>
          <p:cNvPr id="17" name="Text 15"/>
          <p:cNvSpPr/>
          <p:nvPr/>
        </p:nvSpPr>
        <p:spPr>
          <a:xfrm>
            <a:off x="2272885" y="3919928"/>
            <a:ext cx="771525"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Yes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(হ্যাঁ)</a:t>
            </a:r>
            <a:endParaRPr lang="en-US" sz="675" dirty="0"/>
          </a:p>
        </p:txBody>
      </p:sp>
      <p:sp>
        <p:nvSpPr>
          <p:cNvPr id="18" name="Text 16"/>
          <p:cNvSpPr/>
          <p:nvPr/>
        </p:nvSpPr>
        <p:spPr>
          <a:xfrm>
            <a:off x="2272885" y="4129478"/>
            <a:ext cx="714375"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No</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 (না)</a:t>
            </a:r>
            <a:endParaRPr lang="en-US" sz="675" dirty="0"/>
          </a:p>
        </p:txBody>
      </p:sp>
      <p:sp>
        <p:nvSpPr>
          <p:cNvPr id="19" name="Text 17"/>
          <p:cNvSpPr/>
          <p:nvPr/>
        </p:nvSpPr>
        <p:spPr>
          <a:xfrm>
            <a:off x="5324605" y="681072"/>
            <a:ext cx="3733667" cy="404813"/>
          </a:xfrm>
          <a:prstGeom prst="rect">
            <a:avLst/>
          </a:prstGeom>
          <a:noFill/>
          <a:ln/>
        </p:spPr>
        <p:txBody>
          <a:bodyPr wrap="square" rtlCol="0" anchor="ctr"/>
          <a:lstStyle/>
          <a:p>
            <a:pPr algn="l" indent="0" marL="0">
              <a:lnSpc>
                <a:spcPts val="1050"/>
              </a:lnSpc>
              <a:buNone/>
            </a:pPr>
            <a:r>
              <a:rPr lang="en-US" sz="675" dirty="0">
                <a:solidFill>
                  <a:srgbClr val="000000">
                    <a:alpha val="99000"/>
                  </a:srgbClr>
                </a:solidFill>
                <a:latin typeface="Poppins" pitchFamily="34" charset="0"/>
                <a:ea typeface="Poppins" pitchFamily="34" charset="-122"/>
                <a:cs typeface="Poppins" pitchFamily="34" charset="-120"/>
              </a:rPr>
              <a:t>How often do you think buyers should be able to negotiate prices on a real estate platform?</a:t>
            </a:r>
            <a:endParaRPr lang="en-US" sz="675" dirty="0"/>
          </a:p>
          <a:p>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(আপনি কতবার বিক্রেতাদের সাথে মূল্য আলোচনা করার সুযোগ দিতে চান?)</a:t>
            </a:r>
            <a:endParaRPr lang="en-US" sz="675" dirty="0"/>
          </a:p>
        </p:txBody>
      </p:sp>
      <p:sp>
        <p:nvSpPr>
          <p:cNvPr id="20" name="Text 18"/>
          <p:cNvSpPr/>
          <p:nvPr/>
        </p:nvSpPr>
        <p:spPr>
          <a:xfrm>
            <a:off x="5622020" y="3758274"/>
            <a:ext cx="1681163"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Very Important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(অত্যন্ত গুরুত্বপূর্ণ)</a:t>
            </a:r>
            <a:endParaRPr lang="en-US" sz="675" dirty="0"/>
          </a:p>
        </p:txBody>
      </p:sp>
      <p:sp>
        <p:nvSpPr>
          <p:cNvPr id="21" name="Text 19"/>
          <p:cNvSpPr/>
          <p:nvPr/>
        </p:nvSpPr>
        <p:spPr>
          <a:xfrm>
            <a:off x="5622020" y="3967824"/>
            <a:ext cx="1947862"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Somewhat Important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(কিছুটা গুরুত্বপূর্ণ)</a:t>
            </a:r>
            <a:endParaRPr lang="en-US" sz="675" dirty="0"/>
          </a:p>
        </p:txBody>
      </p:sp>
      <p:sp>
        <p:nvSpPr>
          <p:cNvPr id="22" name="Text 20"/>
          <p:cNvSpPr/>
          <p:nvPr/>
        </p:nvSpPr>
        <p:spPr>
          <a:xfrm>
            <a:off x="5622020" y="4177374"/>
            <a:ext cx="1881188"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Not Very Important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(খুব কম গুরুত্বপূর্ণ)</a:t>
            </a:r>
            <a:endParaRPr lang="en-US" sz="675" dirty="0"/>
          </a:p>
        </p:txBody>
      </p:sp>
      <p:sp>
        <p:nvSpPr>
          <p:cNvPr id="23" name="Text 21"/>
          <p:cNvSpPr/>
          <p:nvPr/>
        </p:nvSpPr>
        <p:spPr>
          <a:xfrm>
            <a:off x="5622020" y="4386924"/>
            <a:ext cx="2095500"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Not at All Important</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 (একেবারেই গুরুত্বপূর্ণ নয়)</a:t>
            </a:r>
            <a:endParaRPr lang="en-US" sz="675" dirty="0"/>
          </a:p>
        </p:txBody>
      </p:sp>
      <p:sp>
        <p:nvSpPr>
          <p:cNvPr id="24" name="Text 22"/>
          <p:cNvSpPr/>
          <p:nvPr/>
        </p:nvSpPr>
        <p:spPr>
          <a:xfrm>
            <a:off x="5458402" y="2395760"/>
            <a:ext cx="734643" cy="114300"/>
          </a:xfrm>
          <a:prstGeom prst="rect">
            <a:avLst/>
          </a:prstGeom>
          <a:noFill/>
          <a:ln/>
        </p:spPr>
        <p:txBody>
          <a:bodyPr wrap="square" rtlCol="0" anchor="ctr"/>
          <a:lstStyle/>
          <a:p>
            <a:pPr algn="ctr" indent="0" marL="0">
              <a:lnSpc>
                <a:spcPts val="900"/>
              </a:lnSpc>
              <a:buNone/>
            </a:pPr>
            <a:r>
              <a:rPr lang="en-US" sz="525" dirty="0">
                <a:solidFill>
                  <a:srgbClr val="000000">
                    <a:alpha val="99000"/>
                  </a:srgbClr>
                </a:solidFill>
                <a:latin typeface="Poppins" pitchFamily="34" charset="0"/>
                <a:ea typeface="Poppins" pitchFamily="34" charset="-122"/>
                <a:cs typeface="Poppins" pitchFamily="34" charset="-120"/>
              </a:rPr>
              <a:t>90.4%</a:t>
            </a:r>
            <a:endParaRPr lang="en-US" sz="525" dirty="0"/>
          </a:p>
        </p:txBody>
      </p:sp>
      <p:sp>
        <p:nvSpPr>
          <p:cNvPr id="25" name="Text 23"/>
          <p:cNvSpPr/>
          <p:nvPr/>
        </p:nvSpPr>
        <p:spPr>
          <a:xfrm>
            <a:off x="7551204" y="2032038"/>
            <a:ext cx="661979"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7.2%</a:t>
            </a:r>
            <a:endParaRPr lang="en-US" sz="525" dirty="0"/>
          </a:p>
        </p:txBody>
      </p:sp>
      <p:sp>
        <p:nvSpPr>
          <p:cNvPr id="26" name="Text 24"/>
          <p:cNvSpPr/>
          <p:nvPr/>
        </p:nvSpPr>
        <p:spPr>
          <a:xfrm>
            <a:off x="7649842" y="2288763"/>
            <a:ext cx="641954"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1.2%</a:t>
            </a:r>
            <a:endParaRPr lang="en-US" sz="525" dirty="0"/>
          </a:p>
        </p:txBody>
      </p:sp>
      <p:sp>
        <p:nvSpPr>
          <p:cNvPr id="27" name="Text 25"/>
          <p:cNvSpPr/>
          <p:nvPr/>
        </p:nvSpPr>
        <p:spPr>
          <a:xfrm>
            <a:off x="7668892" y="2369725"/>
            <a:ext cx="641954"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1.2%</a:t>
            </a:r>
            <a:endParaRPr lang="en-US" sz="5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Shape 1"/>
          <p:cNvSpPr/>
          <p:nvPr/>
        </p:nvSpPr>
        <p:spPr>
          <a:xfrm>
            <a:off x="7077075" y="-681037"/>
            <a:ext cx="1838325" cy="1838325"/>
          </a:xfrm>
          <a:prstGeom prst="ellipse">
            <a:avLst/>
          </a:prstGeom>
          <a:solidFill>
            <a:srgbClr val="FA5C26"/>
          </a:solidFill>
          <a:ln/>
        </p:spPr>
      </p:sp>
      <p:pic>
        <p:nvPicPr>
          <p:cNvPr id="4" name="Image 0" descr="preencoded.png">    </p:cNvPr>
          <p:cNvPicPr>
            <a:picLocks noChangeAspect="1"/>
          </p:cNvPicPr>
          <p:nvPr/>
        </p:nvPicPr>
        <p:blipFill>
          <a:blip r:embed="rId1"/>
          <a:stretch>
            <a:fillRect/>
          </a:stretch>
        </p:blipFill>
        <p:spPr>
          <a:xfrm>
            <a:off x="4524375" y="376238"/>
            <a:ext cx="4407273" cy="4162425"/>
          </a:xfrm>
          <a:prstGeom prst="rect">
            <a:avLst/>
          </a:prstGeom>
        </p:spPr>
      </p:pic>
      <p:pic>
        <p:nvPicPr>
          <p:cNvPr id="5" name="Image 1" descr="preencoded.png">    </p:cNvPr>
          <p:cNvPicPr>
            <a:picLocks noChangeAspect="1"/>
          </p:cNvPicPr>
          <p:nvPr/>
        </p:nvPicPr>
        <p:blipFill>
          <a:blip r:embed="rId2"/>
          <a:stretch>
            <a:fillRect/>
          </a:stretch>
        </p:blipFill>
        <p:spPr>
          <a:xfrm>
            <a:off x="3438525" y="2947988"/>
            <a:ext cx="476250" cy="476250"/>
          </a:xfrm>
          <a:prstGeom prst="rect">
            <a:avLst/>
          </a:prstGeom>
        </p:spPr>
      </p:pic>
      <p:pic>
        <p:nvPicPr>
          <p:cNvPr id="6" name="Image 2" descr="preencoded.png">    </p:cNvPr>
          <p:cNvPicPr>
            <a:picLocks noChangeAspect="1"/>
          </p:cNvPicPr>
          <p:nvPr/>
        </p:nvPicPr>
        <p:blipFill>
          <a:blip r:embed="rId3"/>
          <a:stretch>
            <a:fillRect/>
          </a:stretch>
        </p:blipFill>
        <p:spPr>
          <a:xfrm>
            <a:off x="2176949" y="928458"/>
            <a:ext cx="8822" cy="7400"/>
          </a:xfrm>
          <a:prstGeom prst="rect">
            <a:avLst/>
          </a:prstGeom>
        </p:spPr>
      </p:pic>
      <p:pic>
        <p:nvPicPr>
          <p:cNvPr id="7" name="Image 3" descr="preencoded.png">    </p:cNvPr>
          <p:cNvPicPr>
            <a:picLocks noChangeAspect="1"/>
          </p:cNvPicPr>
          <p:nvPr/>
        </p:nvPicPr>
        <p:blipFill>
          <a:blip r:embed="rId4"/>
          <a:stretch>
            <a:fillRect/>
          </a:stretch>
        </p:blipFill>
        <p:spPr>
          <a:xfrm>
            <a:off x="2157882" y="928458"/>
            <a:ext cx="8822" cy="7400"/>
          </a:xfrm>
          <a:prstGeom prst="rect">
            <a:avLst/>
          </a:prstGeom>
        </p:spPr>
      </p:pic>
      <p:pic>
        <p:nvPicPr>
          <p:cNvPr id="8" name="Image 4" descr="preencoded.png">    </p:cNvPr>
          <p:cNvPicPr>
            <a:picLocks noChangeAspect="1"/>
          </p:cNvPicPr>
          <p:nvPr/>
        </p:nvPicPr>
        <p:blipFill>
          <a:blip r:embed="rId5"/>
          <a:stretch>
            <a:fillRect/>
          </a:stretch>
        </p:blipFill>
        <p:spPr>
          <a:xfrm>
            <a:off x="2110608" y="900292"/>
            <a:ext cx="40443" cy="35762"/>
          </a:xfrm>
          <a:prstGeom prst="rect">
            <a:avLst/>
          </a:prstGeom>
        </p:spPr>
      </p:pic>
      <p:pic>
        <p:nvPicPr>
          <p:cNvPr id="9" name="Image 5" descr="preencoded.png">    </p:cNvPr>
          <p:cNvPicPr>
            <a:picLocks noChangeAspect="1"/>
          </p:cNvPicPr>
          <p:nvPr/>
        </p:nvPicPr>
        <p:blipFill>
          <a:blip r:embed="rId6"/>
          <a:stretch>
            <a:fillRect/>
          </a:stretch>
        </p:blipFill>
        <p:spPr>
          <a:xfrm>
            <a:off x="2091055" y="888328"/>
            <a:ext cx="13495" cy="47042"/>
          </a:xfrm>
          <a:prstGeom prst="rect">
            <a:avLst/>
          </a:prstGeom>
        </p:spPr>
      </p:pic>
      <p:pic>
        <p:nvPicPr>
          <p:cNvPr id="10" name="Image 6" descr="preencoded.png">    </p:cNvPr>
          <p:cNvPicPr>
            <a:picLocks noChangeAspect="1"/>
          </p:cNvPicPr>
          <p:nvPr/>
        </p:nvPicPr>
        <p:blipFill>
          <a:blip r:embed="rId7"/>
          <a:stretch>
            <a:fillRect/>
          </a:stretch>
        </p:blipFill>
        <p:spPr>
          <a:xfrm>
            <a:off x="2053251" y="900292"/>
            <a:ext cx="31983" cy="35697"/>
          </a:xfrm>
          <a:prstGeom prst="rect">
            <a:avLst/>
          </a:prstGeom>
        </p:spPr>
      </p:pic>
      <p:pic>
        <p:nvPicPr>
          <p:cNvPr id="11" name="Image 7" descr="preencoded.png">    </p:cNvPr>
          <p:cNvPicPr>
            <a:picLocks noChangeAspect="1"/>
          </p:cNvPicPr>
          <p:nvPr/>
        </p:nvPicPr>
        <p:blipFill>
          <a:blip r:embed="rId8"/>
          <a:stretch>
            <a:fillRect/>
          </a:stretch>
        </p:blipFill>
        <p:spPr>
          <a:xfrm>
            <a:off x="2015211" y="900292"/>
            <a:ext cx="31983" cy="35697"/>
          </a:xfrm>
          <a:prstGeom prst="rect">
            <a:avLst/>
          </a:prstGeom>
        </p:spPr>
      </p:pic>
      <p:pic>
        <p:nvPicPr>
          <p:cNvPr id="12" name="Image 8" descr="preencoded.png">    </p:cNvPr>
          <p:cNvPicPr>
            <a:picLocks noChangeAspect="1"/>
          </p:cNvPicPr>
          <p:nvPr/>
        </p:nvPicPr>
        <p:blipFill>
          <a:blip r:embed="rId9"/>
          <a:stretch>
            <a:fillRect/>
          </a:stretch>
        </p:blipFill>
        <p:spPr>
          <a:xfrm>
            <a:off x="1969140" y="900292"/>
            <a:ext cx="40281" cy="35762"/>
          </a:xfrm>
          <a:prstGeom prst="rect">
            <a:avLst/>
          </a:prstGeom>
        </p:spPr>
      </p:pic>
      <p:pic>
        <p:nvPicPr>
          <p:cNvPr id="13" name="Image 9" descr="preencoded.png">    </p:cNvPr>
          <p:cNvPicPr>
            <a:picLocks noChangeAspect="1"/>
          </p:cNvPicPr>
          <p:nvPr/>
        </p:nvPicPr>
        <p:blipFill>
          <a:blip r:embed="rId10"/>
          <a:stretch>
            <a:fillRect/>
          </a:stretch>
        </p:blipFill>
        <p:spPr>
          <a:xfrm>
            <a:off x="1949166" y="879460"/>
            <a:ext cx="13495" cy="55909"/>
          </a:xfrm>
          <a:prstGeom prst="rect">
            <a:avLst/>
          </a:prstGeom>
        </p:spPr>
      </p:pic>
      <p:pic>
        <p:nvPicPr>
          <p:cNvPr id="14" name="Image 10" descr="preencoded.png">    </p:cNvPr>
          <p:cNvPicPr>
            <a:picLocks noChangeAspect="1"/>
          </p:cNvPicPr>
          <p:nvPr/>
        </p:nvPicPr>
        <p:blipFill>
          <a:blip r:embed="rId11"/>
          <a:stretch>
            <a:fillRect/>
          </a:stretch>
        </p:blipFill>
        <p:spPr>
          <a:xfrm>
            <a:off x="1886982" y="886470"/>
            <a:ext cx="55306" cy="49585"/>
          </a:xfrm>
          <a:prstGeom prst="rect">
            <a:avLst/>
          </a:prstGeom>
        </p:spPr>
      </p:pic>
      <p:pic>
        <p:nvPicPr>
          <p:cNvPr id="15" name="Image 11" descr="preencoded.png">    </p:cNvPr>
          <p:cNvPicPr>
            <a:picLocks noChangeAspect="1"/>
          </p:cNvPicPr>
          <p:nvPr/>
        </p:nvPicPr>
        <p:blipFill>
          <a:blip r:embed="rId12"/>
          <a:stretch>
            <a:fillRect/>
          </a:stretch>
        </p:blipFill>
        <p:spPr>
          <a:xfrm>
            <a:off x="1793843" y="886470"/>
            <a:ext cx="69969" cy="49585"/>
          </a:xfrm>
          <a:prstGeom prst="rect">
            <a:avLst/>
          </a:prstGeom>
        </p:spPr>
      </p:pic>
      <p:pic>
        <p:nvPicPr>
          <p:cNvPr id="16" name="Image 12" descr="preencoded.png">    </p:cNvPr>
          <p:cNvPicPr>
            <a:picLocks noChangeAspect="1"/>
          </p:cNvPicPr>
          <p:nvPr/>
        </p:nvPicPr>
        <p:blipFill>
          <a:blip r:embed="rId13"/>
          <a:stretch>
            <a:fillRect/>
          </a:stretch>
        </p:blipFill>
        <p:spPr>
          <a:xfrm>
            <a:off x="1730558" y="900292"/>
            <a:ext cx="40443" cy="35762"/>
          </a:xfrm>
          <a:prstGeom prst="rect">
            <a:avLst/>
          </a:prstGeom>
        </p:spPr>
      </p:pic>
      <p:pic>
        <p:nvPicPr>
          <p:cNvPr id="17" name="Image 13" descr="preencoded.png">    </p:cNvPr>
          <p:cNvPicPr>
            <a:picLocks noChangeAspect="1"/>
          </p:cNvPicPr>
          <p:nvPr/>
        </p:nvPicPr>
        <p:blipFill>
          <a:blip r:embed="rId14"/>
          <a:stretch>
            <a:fillRect/>
          </a:stretch>
        </p:blipFill>
        <p:spPr>
          <a:xfrm>
            <a:off x="1710493" y="879460"/>
            <a:ext cx="13495" cy="55909"/>
          </a:xfrm>
          <a:prstGeom prst="rect">
            <a:avLst/>
          </a:prstGeom>
        </p:spPr>
      </p:pic>
      <p:pic>
        <p:nvPicPr>
          <p:cNvPr id="18" name="Image 14" descr="preencoded.png">    </p:cNvPr>
          <p:cNvPicPr>
            <a:picLocks noChangeAspect="1"/>
          </p:cNvPicPr>
          <p:nvPr/>
        </p:nvPicPr>
        <p:blipFill>
          <a:blip r:embed="rId15"/>
          <a:stretch>
            <a:fillRect/>
          </a:stretch>
        </p:blipFill>
        <p:spPr>
          <a:xfrm>
            <a:off x="1659881" y="900227"/>
            <a:ext cx="44511" cy="53823"/>
          </a:xfrm>
          <a:prstGeom prst="rect">
            <a:avLst/>
          </a:prstGeom>
        </p:spPr>
      </p:pic>
      <p:pic>
        <p:nvPicPr>
          <p:cNvPr id="19" name="Image 15" descr="preencoded.png">    </p:cNvPr>
          <p:cNvPicPr>
            <a:picLocks noChangeAspect="1"/>
          </p:cNvPicPr>
          <p:nvPr/>
        </p:nvPicPr>
        <p:blipFill>
          <a:blip r:embed="rId16"/>
          <a:stretch>
            <a:fillRect/>
          </a:stretch>
        </p:blipFill>
        <p:spPr>
          <a:xfrm>
            <a:off x="1580892" y="900227"/>
            <a:ext cx="73755" cy="35143"/>
          </a:xfrm>
          <a:prstGeom prst="rect">
            <a:avLst/>
          </a:prstGeom>
        </p:spPr>
      </p:pic>
      <p:pic>
        <p:nvPicPr>
          <p:cNvPr id="20" name="Image 16" descr="preencoded.png">    </p:cNvPr>
          <p:cNvPicPr>
            <a:picLocks noChangeAspect="1"/>
          </p:cNvPicPr>
          <p:nvPr/>
        </p:nvPicPr>
        <p:blipFill>
          <a:blip r:embed="rId17"/>
          <a:stretch>
            <a:fillRect/>
          </a:stretch>
        </p:blipFill>
        <p:spPr>
          <a:xfrm>
            <a:off x="1561655" y="888328"/>
            <a:ext cx="13495" cy="47042"/>
          </a:xfrm>
          <a:prstGeom prst="rect">
            <a:avLst/>
          </a:prstGeom>
        </p:spPr>
      </p:pic>
      <p:pic>
        <p:nvPicPr>
          <p:cNvPr id="21" name="Image 17" descr="preencoded.png">    </p:cNvPr>
          <p:cNvPicPr>
            <a:picLocks noChangeAspect="1"/>
          </p:cNvPicPr>
          <p:nvPr/>
        </p:nvPicPr>
        <p:blipFill>
          <a:blip r:embed="rId18"/>
          <a:stretch>
            <a:fillRect/>
          </a:stretch>
        </p:blipFill>
        <p:spPr>
          <a:xfrm>
            <a:off x="1515244" y="886470"/>
            <a:ext cx="40925" cy="49585"/>
          </a:xfrm>
          <a:prstGeom prst="rect">
            <a:avLst/>
          </a:prstGeom>
        </p:spPr>
      </p:pic>
      <p:pic>
        <p:nvPicPr>
          <p:cNvPr id="22" name="Image 18" descr="preencoded.png">    </p:cNvPr>
          <p:cNvPicPr>
            <a:picLocks noChangeAspect="1"/>
          </p:cNvPicPr>
          <p:nvPr/>
        </p:nvPicPr>
        <p:blipFill>
          <a:blip r:embed="rId19"/>
          <a:stretch>
            <a:fillRect/>
          </a:stretch>
        </p:blipFill>
        <p:spPr>
          <a:xfrm>
            <a:off x="1478326" y="928458"/>
            <a:ext cx="10437" cy="16333"/>
          </a:xfrm>
          <a:prstGeom prst="rect">
            <a:avLst/>
          </a:prstGeom>
        </p:spPr>
      </p:pic>
      <p:pic>
        <p:nvPicPr>
          <p:cNvPr id="23" name="Image 19" descr="preencoded.png">    </p:cNvPr>
          <p:cNvPicPr>
            <a:picLocks noChangeAspect="1"/>
          </p:cNvPicPr>
          <p:nvPr/>
        </p:nvPicPr>
        <p:blipFill>
          <a:blip r:embed="rId20"/>
          <a:stretch>
            <a:fillRect/>
          </a:stretch>
        </p:blipFill>
        <p:spPr>
          <a:xfrm>
            <a:off x="1426433" y="900227"/>
            <a:ext cx="45115" cy="35143"/>
          </a:xfrm>
          <a:prstGeom prst="rect">
            <a:avLst/>
          </a:prstGeom>
        </p:spPr>
      </p:pic>
      <p:pic>
        <p:nvPicPr>
          <p:cNvPr id="24" name="Image 20" descr="preencoded.png">    </p:cNvPr>
          <p:cNvPicPr>
            <a:picLocks noChangeAspect="1"/>
          </p:cNvPicPr>
          <p:nvPr/>
        </p:nvPicPr>
        <p:blipFill>
          <a:blip r:embed="rId21"/>
          <a:stretch>
            <a:fillRect/>
          </a:stretch>
        </p:blipFill>
        <p:spPr>
          <a:xfrm>
            <a:off x="1390526" y="900227"/>
            <a:ext cx="31621" cy="35143"/>
          </a:xfrm>
          <a:prstGeom prst="rect">
            <a:avLst/>
          </a:prstGeom>
        </p:spPr>
      </p:pic>
      <p:pic>
        <p:nvPicPr>
          <p:cNvPr id="25" name="Image 21" descr="preencoded.png">    </p:cNvPr>
          <p:cNvPicPr>
            <a:picLocks noChangeAspect="1"/>
          </p:cNvPicPr>
          <p:nvPr/>
        </p:nvPicPr>
        <p:blipFill>
          <a:blip r:embed="rId22"/>
          <a:stretch>
            <a:fillRect/>
          </a:stretch>
        </p:blipFill>
        <p:spPr>
          <a:xfrm>
            <a:off x="1344945" y="900292"/>
            <a:ext cx="40443" cy="35762"/>
          </a:xfrm>
          <a:prstGeom prst="rect">
            <a:avLst/>
          </a:prstGeom>
        </p:spPr>
      </p:pic>
      <p:pic>
        <p:nvPicPr>
          <p:cNvPr id="26" name="Image 22" descr="preencoded.png">    </p:cNvPr>
          <p:cNvPicPr>
            <a:picLocks noChangeAspect="1"/>
          </p:cNvPicPr>
          <p:nvPr/>
        </p:nvPicPr>
        <p:blipFill>
          <a:blip r:embed="rId23"/>
          <a:stretch>
            <a:fillRect/>
          </a:stretch>
        </p:blipFill>
        <p:spPr>
          <a:xfrm>
            <a:off x="1295365" y="879460"/>
            <a:ext cx="44551" cy="56661"/>
          </a:xfrm>
          <a:prstGeom prst="rect">
            <a:avLst/>
          </a:prstGeom>
        </p:spPr>
      </p:pic>
      <p:pic>
        <p:nvPicPr>
          <p:cNvPr id="27" name="Image 23" descr="preencoded.png">    </p:cNvPr>
          <p:cNvPicPr>
            <a:picLocks noChangeAspect="1"/>
          </p:cNvPicPr>
          <p:nvPr/>
        </p:nvPicPr>
        <p:blipFill>
          <a:blip r:embed="rId24"/>
          <a:stretch>
            <a:fillRect/>
          </a:stretch>
        </p:blipFill>
        <p:spPr>
          <a:xfrm>
            <a:off x="1244753" y="900292"/>
            <a:ext cx="44712" cy="35762"/>
          </a:xfrm>
          <a:prstGeom prst="rect">
            <a:avLst/>
          </a:prstGeom>
        </p:spPr>
      </p:pic>
      <p:pic>
        <p:nvPicPr>
          <p:cNvPr id="28" name="Image 24" descr="preencoded.png">    </p:cNvPr>
          <p:cNvPicPr>
            <a:picLocks noChangeAspect="1"/>
          </p:cNvPicPr>
          <p:nvPr/>
        </p:nvPicPr>
        <p:blipFill>
          <a:blip r:embed="rId25"/>
          <a:stretch>
            <a:fillRect/>
          </a:stretch>
        </p:blipFill>
        <p:spPr>
          <a:xfrm>
            <a:off x="1173417" y="886958"/>
            <a:ext cx="64168" cy="48411"/>
          </a:xfrm>
          <a:prstGeom prst="rect">
            <a:avLst/>
          </a:prstGeom>
        </p:spPr>
      </p:pic>
      <p:pic>
        <p:nvPicPr>
          <p:cNvPr id="29" name="Image 25" descr="preencoded.png">    </p:cNvPr>
          <p:cNvPicPr>
            <a:picLocks noChangeAspect="1"/>
          </p:cNvPicPr>
          <p:nvPr/>
        </p:nvPicPr>
        <p:blipFill>
          <a:blip r:embed="rId26"/>
          <a:stretch>
            <a:fillRect/>
          </a:stretch>
        </p:blipFill>
        <p:spPr>
          <a:xfrm>
            <a:off x="2114755" y="694608"/>
            <a:ext cx="77582" cy="152569"/>
          </a:xfrm>
          <a:prstGeom prst="rect">
            <a:avLst/>
          </a:prstGeom>
        </p:spPr>
      </p:pic>
      <p:pic>
        <p:nvPicPr>
          <p:cNvPr id="30" name="Image 26" descr="preencoded.png">    </p:cNvPr>
          <p:cNvPicPr>
            <a:picLocks noChangeAspect="1"/>
          </p:cNvPicPr>
          <p:nvPr/>
        </p:nvPicPr>
        <p:blipFill>
          <a:blip r:embed="rId27"/>
          <a:stretch>
            <a:fillRect/>
          </a:stretch>
        </p:blipFill>
        <p:spPr>
          <a:xfrm>
            <a:off x="2009747" y="694608"/>
            <a:ext cx="90472" cy="152569"/>
          </a:xfrm>
          <a:prstGeom prst="rect">
            <a:avLst/>
          </a:prstGeom>
        </p:spPr>
      </p:pic>
      <p:pic>
        <p:nvPicPr>
          <p:cNvPr id="31" name="Image 27" descr="preencoded.png">    </p:cNvPr>
          <p:cNvPicPr>
            <a:picLocks noChangeAspect="1"/>
          </p:cNvPicPr>
          <p:nvPr/>
        </p:nvPicPr>
        <p:blipFill>
          <a:blip r:embed="rId28"/>
          <a:stretch>
            <a:fillRect/>
          </a:stretch>
        </p:blipFill>
        <p:spPr>
          <a:xfrm>
            <a:off x="1897998" y="694608"/>
            <a:ext cx="102597" cy="152569"/>
          </a:xfrm>
          <a:prstGeom prst="rect">
            <a:avLst/>
          </a:prstGeom>
        </p:spPr>
      </p:pic>
      <p:pic>
        <p:nvPicPr>
          <p:cNvPr id="32" name="Image 28" descr="preencoded.png">    </p:cNvPr>
          <p:cNvPicPr>
            <a:picLocks noChangeAspect="1"/>
          </p:cNvPicPr>
          <p:nvPr/>
        </p:nvPicPr>
        <p:blipFill>
          <a:blip r:embed="rId29"/>
          <a:stretch>
            <a:fillRect/>
          </a:stretch>
        </p:blipFill>
        <p:spPr>
          <a:xfrm>
            <a:off x="1808584" y="694608"/>
            <a:ext cx="90472" cy="152569"/>
          </a:xfrm>
          <a:prstGeom prst="rect">
            <a:avLst/>
          </a:prstGeom>
        </p:spPr>
      </p:pic>
      <p:pic>
        <p:nvPicPr>
          <p:cNvPr id="33" name="Image 29" descr="preencoded.png">    </p:cNvPr>
          <p:cNvPicPr>
            <a:picLocks noChangeAspect="1"/>
          </p:cNvPicPr>
          <p:nvPr/>
        </p:nvPicPr>
        <p:blipFill>
          <a:blip r:embed="rId30"/>
          <a:stretch>
            <a:fillRect/>
          </a:stretch>
        </p:blipFill>
        <p:spPr>
          <a:xfrm>
            <a:off x="1712719" y="693075"/>
            <a:ext cx="84833" cy="155633"/>
          </a:xfrm>
          <a:prstGeom prst="rect">
            <a:avLst/>
          </a:prstGeom>
        </p:spPr>
      </p:pic>
      <p:pic>
        <p:nvPicPr>
          <p:cNvPr id="34" name="Image 30" descr="preencoded.png">    </p:cNvPr>
          <p:cNvPicPr>
            <a:picLocks noChangeAspect="1"/>
          </p:cNvPicPr>
          <p:nvPr/>
        </p:nvPicPr>
        <p:blipFill>
          <a:blip r:embed="rId31"/>
          <a:stretch>
            <a:fillRect/>
          </a:stretch>
        </p:blipFill>
        <p:spPr>
          <a:xfrm>
            <a:off x="1618717" y="694608"/>
            <a:ext cx="77582" cy="152569"/>
          </a:xfrm>
          <a:prstGeom prst="rect">
            <a:avLst/>
          </a:prstGeom>
        </p:spPr>
      </p:pic>
      <p:pic>
        <p:nvPicPr>
          <p:cNvPr id="35" name="Image 31" descr="preencoded.png">    </p:cNvPr>
          <p:cNvPicPr>
            <a:picLocks noChangeAspect="1"/>
          </p:cNvPicPr>
          <p:nvPr/>
        </p:nvPicPr>
        <p:blipFill>
          <a:blip r:embed="rId32"/>
          <a:stretch>
            <a:fillRect/>
          </a:stretch>
        </p:blipFill>
        <p:spPr>
          <a:xfrm>
            <a:off x="1486220" y="694608"/>
            <a:ext cx="74884" cy="152569"/>
          </a:xfrm>
          <a:prstGeom prst="rect">
            <a:avLst/>
          </a:prstGeom>
        </p:spPr>
      </p:pic>
      <p:pic>
        <p:nvPicPr>
          <p:cNvPr id="36" name="Image 32" descr="preencoded.png">    </p:cNvPr>
          <p:cNvPicPr>
            <a:picLocks noChangeAspect="1"/>
          </p:cNvPicPr>
          <p:nvPr/>
        </p:nvPicPr>
        <p:blipFill>
          <a:blip r:embed="rId33"/>
          <a:stretch>
            <a:fillRect/>
          </a:stretch>
        </p:blipFill>
        <p:spPr>
          <a:xfrm>
            <a:off x="1367225" y="694608"/>
            <a:ext cx="102597" cy="152569"/>
          </a:xfrm>
          <a:prstGeom prst="rect">
            <a:avLst/>
          </a:prstGeom>
        </p:spPr>
      </p:pic>
      <p:pic>
        <p:nvPicPr>
          <p:cNvPr id="37" name="Image 33" descr="preencoded.png">    </p:cNvPr>
          <p:cNvPicPr>
            <a:picLocks noChangeAspect="1"/>
          </p:cNvPicPr>
          <p:nvPr/>
        </p:nvPicPr>
        <p:blipFill>
          <a:blip r:embed="rId34"/>
          <a:stretch>
            <a:fillRect/>
          </a:stretch>
        </p:blipFill>
        <p:spPr>
          <a:xfrm>
            <a:off x="1275641" y="694608"/>
            <a:ext cx="77582" cy="152569"/>
          </a:xfrm>
          <a:prstGeom prst="rect">
            <a:avLst/>
          </a:prstGeom>
        </p:spPr>
      </p:pic>
      <p:pic>
        <p:nvPicPr>
          <p:cNvPr id="38" name="Image 34" descr="preencoded.png">    </p:cNvPr>
          <p:cNvPicPr>
            <a:picLocks noChangeAspect="1"/>
          </p:cNvPicPr>
          <p:nvPr/>
        </p:nvPicPr>
        <p:blipFill>
          <a:blip r:embed="rId35"/>
          <a:stretch>
            <a:fillRect/>
          </a:stretch>
        </p:blipFill>
        <p:spPr>
          <a:xfrm>
            <a:off x="1169534" y="694608"/>
            <a:ext cx="88096" cy="152569"/>
          </a:xfrm>
          <a:prstGeom prst="rect">
            <a:avLst/>
          </a:prstGeom>
        </p:spPr>
      </p:pic>
      <p:pic>
        <p:nvPicPr>
          <p:cNvPr id="39" name="Image 35" descr="preencoded.png">    </p:cNvPr>
          <p:cNvPicPr>
            <a:picLocks noChangeAspect="1"/>
          </p:cNvPicPr>
          <p:nvPr/>
        </p:nvPicPr>
        <p:blipFill>
          <a:blip r:embed="rId36"/>
          <a:stretch>
            <a:fillRect/>
          </a:stretch>
        </p:blipFill>
        <p:spPr>
          <a:xfrm>
            <a:off x="1816657" y="478932"/>
            <a:ext cx="93735" cy="154101"/>
          </a:xfrm>
          <a:prstGeom prst="rect">
            <a:avLst/>
          </a:prstGeom>
        </p:spPr>
      </p:pic>
      <p:pic>
        <p:nvPicPr>
          <p:cNvPr id="40" name="Image 36" descr="preencoded.png">    </p:cNvPr>
          <p:cNvPicPr>
            <a:picLocks noChangeAspect="1"/>
          </p:cNvPicPr>
          <p:nvPr/>
        </p:nvPicPr>
        <p:blipFill>
          <a:blip r:embed="rId37"/>
          <a:stretch>
            <a:fillRect/>
          </a:stretch>
        </p:blipFill>
        <p:spPr>
          <a:xfrm>
            <a:off x="1683888" y="478932"/>
            <a:ext cx="74884" cy="152569"/>
          </a:xfrm>
          <a:prstGeom prst="rect">
            <a:avLst/>
          </a:prstGeom>
        </p:spPr>
      </p:pic>
      <p:pic>
        <p:nvPicPr>
          <p:cNvPr id="41" name="Image 37" descr="preencoded.png">    </p:cNvPr>
          <p:cNvPicPr>
            <a:picLocks noChangeAspect="1"/>
          </p:cNvPicPr>
          <p:nvPr/>
        </p:nvPicPr>
        <p:blipFill>
          <a:blip r:embed="rId38"/>
          <a:stretch>
            <a:fillRect/>
          </a:stretch>
        </p:blipFill>
        <p:spPr>
          <a:xfrm>
            <a:off x="1564881" y="478932"/>
            <a:ext cx="102597" cy="152569"/>
          </a:xfrm>
          <a:prstGeom prst="rect">
            <a:avLst/>
          </a:prstGeom>
        </p:spPr>
      </p:pic>
      <p:pic>
        <p:nvPicPr>
          <p:cNvPr id="42" name="Image 38" descr="preencoded.png">    </p:cNvPr>
          <p:cNvPicPr>
            <a:picLocks noChangeAspect="1"/>
          </p:cNvPicPr>
          <p:nvPr/>
        </p:nvPicPr>
        <p:blipFill>
          <a:blip r:embed="rId39"/>
          <a:stretch>
            <a:fillRect/>
          </a:stretch>
        </p:blipFill>
        <p:spPr>
          <a:xfrm>
            <a:off x="1475467" y="478932"/>
            <a:ext cx="90472" cy="152569"/>
          </a:xfrm>
          <a:prstGeom prst="rect">
            <a:avLst/>
          </a:prstGeom>
        </p:spPr>
      </p:pic>
      <p:pic>
        <p:nvPicPr>
          <p:cNvPr id="43" name="Image 39" descr="preencoded.png">    </p:cNvPr>
          <p:cNvPicPr>
            <a:picLocks noChangeAspect="1"/>
          </p:cNvPicPr>
          <p:nvPr/>
        </p:nvPicPr>
        <p:blipFill>
          <a:blip r:embed="rId40"/>
          <a:stretch>
            <a:fillRect/>
          </a:stretch>
        </p:blipFill>
        <p:spPr>
          <a:xfrm>
            <a:off x="1372334" y="478932"/>
            <a:ext cx="88861" cy="152569"/>
          </a:xfrm>
          <a:prstGeom prst="rect">
            <a:avLst/>
          </a:prstGeom>
        </p:spPr>
      </p:pic>
      <p:pic>
        <p:nvPicPr>
          <p:cNvPr id="44" name="Image 40" descr="preencoded.png">    </p:cNvPr>
          <p:cNvPicPr>
            <a:picLocks noChangeAspect="1"/>
          </p:cNvPicPr>
          <p:nvPr/>
        </p:nvPicPr>
        <p:blipFill>
          <a:blip r:embed="rId41"/>
          <a:stretch>
            <a:fillRect/>
          </a:stretch>
        </p:blipFill>
        <p:spPr>
          <a:xfrm>
            <a:off x="1275641" y="478932"/>
            <a:ext cx="77582" cy="152569"/>
          </a:xfrm>
          <a:prstGeom prst="rect">
            <a:avLst/>
          </a:prstGeom>
        </p:spPr>
      </p:pic>
      <p:pic>
        <p:nvPicPr>
          <p:cNvPr id="45" name="Image 41" descr="preencoded.png">    </p:cNvPr>
          <p:cNvPicPr>
            <a:picLocks noChangeAspect="1"/>
          </p:cNvPicPr>
          <p:nvPr/>
        </p:nvPicPr>
        <p:blipFill>
          <a:blip r:embed="rId42"/>
          <a:stretch>
            <a:fillRect/>
          </a:stretch>
        </p:blipFill>
        <p:spPr>
          <a:xfrm>
            <a:off x="1169534" y="478932"/>
            <a:ext cx="88096" cy="152569"/>
          </a:xfrm>
          <a:prstGeom prst="rect">
            <a:avLst/>
          </a:prstGeom>
        </p:spPr>
      </p:pic>
      <p:pic>
        <p:nvPicPr>
          <p:cNvPr id="46" name="Image 42" descr="preencoded.png">    </p:cNvPr>
          <p:cNvPicPr>
            <a:picLocks noChangeAspect="1"/>
          </p:cNvPicPr>
          <p:nvPr/>
        </p:nvPicPr>
        <p:blipFill>
          <a:blip r:embed="rId43"/>
          <a:stretch>
            <a:fillRect/>
          </a:stretch>
        </p:blipFill>
        <p:spPr>
          <a:xfrm>
            <a:off x="1910090" y="263257"/>
            <a:ext cx="77582" cy="152569"/>
          </a:xfrm>
          <a:prstGeom prst="rect">
            <a:avLst/>
          </a:prstGeom>
        </p:spPr>
      </p:pic>
      <p:pic>
        <p:nvPicPr>
          <p:cNvPr id="47" name="Image 43" descr="preencoded.png">    </p:cNvPr>
          <p:cNvPicPr>
            <a:picLocks noChangeAspect="1"/>
          </p:cNvPicPr>
          <p:nvPr/>
        </p:nvPicPr>
        <p:blipFill>
          <a:blip r:embed="rId44"/>
          <a:stretch>
            <a:fillRect/>
          </a:stretch>
        </p:blipFill>
        <p:spPr>
          <a:xfrm>
            <a:off x="1769009" y="263257"/>
            <a:ext cx="119555" cy="152569"/>
          </a:xfrm>
          <a:prstGeom prst="rect">
            <a:avLst/>
          </a:prstGeom>
        </p:spPr>
      </p:pic>
      <p:pic>
        <p:nvPicPr>
          <p:cNvPr id="48" name="Image 44" descr="preencoded.png">    </p:cNvPr>
          <p:cNvPicPr>
            <a:picLocks noChangeAspect="1"/>
          </p:cNvPicPr>
          <p:nvPr/>
        </p:nvPicPr>
        <p:blipFill>
          <a:blip r:embed="rId45"/>
          <a:stretch>
            <a:fillRect/>
          </a:stretch>
        </p:blipFill>
        <p:spPr>
          <a:xfrm>
            <a:off x="1662879" y="261725"/>
            <a:ext cx="86484" cy="155633"/>
          </a:xfrm>
          <a:prstGeom prst="rect">
            <a:avLst/>
          </a:prstGeom>
        </p:spPr>
      </p:pic>
      <p:pic>
        <p:nvPicPr>
          <p:cNvPr id="49" name="Image 45" descr="preencoded.png">    </p:cNvPr>
          <p:cNvPicPr>
            <a:picLocks noChangeAspect="1"/>
          </p:cNvPicPr>
          <p:nvPr/>
        </p:nvPicPr>
        <p:blipFill>
          <a:blip r:embed="rId46"/>
          <a:stretch>
            <a:fillRect/>
          </a:stretch>
        </p:blipFill>
        <p:spPr>
          <a:xfrm>
            <a:off x="1554627" y="263257"/>
            <a:ext cx="88338" cy="152569"/>
          </a:xfrm>
          <a:prstGeom prst="rect">
            <a:avLst/>
          </a:prstGeom>
        </p:spPr>
      </p:pic>
      <p:pic>
        <p:nvPicPr>
          <p:cNvPr id="50" name="Image 46" descr="preencoded.png">    </p:cNvPr>
          <p:cNvPicPr>
            <a:picLocks noChangeAspect="1"/>
          </p:cNvPicPr>
          <p:nvPr/>
        </p:nvPicPr>
        <p:blipFill>
          <a:blip r:embed="rId47"/>
          <a:stretch>
            <a:fillRect/>
          </a:stretch>
        </p:blipFill>
        <p:spPr>
          <a:xfrm>
            <a:off x="1408944" y="261725"/>
            <a:ext cx="84833" cy="155633"/>
          </a:xfrm>
          <a:prstGeom prst="rect">
            <a:avLst/>
          </a:prstGeom>
        </p:spPr>
      </p:pic>
      <p:pic>
        <p:nvPicPr>
          <p:cNvPr id="51" name="Image 47" descr="preencoded.png">    </p:cNvPr>
          <p:cNvPicPr>
            <a:picLocks noChangeAspect="1"/>
          </p:cNvPicPr>
          <p:nvPr/>
        </p:nvPicPr>
        <p:blipFill>
          <a:blip r:embed="rId48"/>
          <a:stretch>
            <a:fillRect/>
          </a:stretch>
        </p:blipFill>
        <p:spPr>
          <a:xfrm>
            <a:off x="1307438" y="261725"/>
            <a:ext cx="84833" cy="155633"/>
          </a:xfrm>
          <a:prstGeom prst="rect">
            <a:avLst/>
          </a:prstGeom>
        </p:spPr>
      </p:pic>
      <p:pic>
        <p:nvPicPr>
          <p:cNvPr id="52" name="Image 48" descr="preencoded.png">    </p:cNvPr>
          <p:cNvPicPr>
            <a:picLocks noChangeAspect="1"/>
          </p:cNvPicPr>
          <p:nvPr/>
        </p:nvPicPr>
        <p:blipFill>
          <a:blip r:embed="rId49"/>
          <a:stretch>
            <a:fillRect/>
          </a:stretch>
        </p:blipFill>
        <p:spPr>
          <a:xfrm>
            <a:off x="1169296" y="263257"/>
            <a:ext cx="119555" cy="152569"/>
          </a:xfrm>
          <a:prstGeom prst="rect">
            <a:avLst/>
          </a:prstGeom>
        </p:spPr>
      </p:pic>
      <p:pic>
        <p:nvPicPr>
          <p:cNvPr id="53" name="Image 49" descr="preencoded.png">    </p:cNvPr>
          <p:cNvPicPr>
            <a:picLocks noChangeAspect="1"/>
          </p:cNvPicPr>
          <p:nvPr/>
        </p:nvPicPr>
        <p:blipFill>
          <a:blip r:embed="rId50"/>
          <a:stretch>
            <a:fillRect/>
          </a:stretch>
        </p:blipFill>
        <p:spPr>
          <a:xfrm>
            <a:off x="965883" y="835541"/>
            <a:ext cx="15468" cy="16854"/>
          </a:xfrm>
          <a:prstGeom prst="rect">
            <a:avLst/>
          </a:prstGeom>
        </p:spPr>
      </p:pic>
      <p:pic>
        <p:nvPicPr>
          <p:cNvPr id="54" name="Image 50" descr="preencoded.png">    </p:cNvPr>
          <p:cNvPicPr>
            <a:picLocks noChangeAspect="1"/>
          </p:cNvPicPr>
          <p:nvPr/>
        </p:nvPicPr>
        <p:blipFill>
          <a:blip r:embed="rId51"/>
          <a:stretch>
            <a:fillRect/>
          </a:stretch>
        </p:blipFill>
        <p:spPr>
          <a:xfrm>
            <a:off x="939003" y="835541"/>
            <a:ext cx="15468" cy="16854"/>
          </a:xfrm>
          <a:prstGeom prst="rect">
            <a:avLst/>
          </a:prstGeom>
        </p:spPr>
      </p:pic>
      <p:pic>
        <p:nvPicPr>
          <p:cNvPr id="55" name="Image 51" descr="preencoded.png">    </p:cNvPr>
          <p:cNvPicPr>
            <a:picLocks noChangeAspect="1"/>
          </p:cNvPicPr>
          <p:nvPr/>
        </p:nvPicPr>
        <p:blipFill>
          <a:blip r:embed="rId52"/>
          <a:stretch>
            <a:fillRect/>
          </a:stretch>
        </p:blipFill>
        <p:spPr>
          <a:xfrm>
            <a:off x="923219" y="849526"/>
            <a:ext cx="3438" cy="2812"/>
          </a:xfrm>
          <a:prstGeom prst="rect">
            <a:avLst/>
          </a:prstGeom>
        </p:spPr>
      </p:pic>
      <p:pic>
        <p:nvPicPr>
          <p:cNvPr id="56" name="Image 52" descr="preencoded.png">    </p:cNvPr>
          <p:cNvPicPr>
            <a:picLocks noChangeAspect="1"/>
          </p:cNvPicPr>
          <p:nvPr/>
        </p:nvPicPr>
        <p:blipFill>
          <a:blip r:embed="rId53"/>
          <a:stretch>
            <a:fillRect/>
          </a:stretch>
        </p:blipFill>
        <p:spPr>
          <a:xfrm>
            <a:off x="886506" y="839616"/>
            <a:ext cx="24531" cy="12584"/>
          </a:xfrm>
          <a:prstGeom prst="rect">
            <a:avLst/>
          </a:prstGeom>
        </p:spPr>
      </p:pic>
      <p:pic>
        <p:nvPicPr>
          <p:cNvPr id="57" name="Image 53" descr="preencoded.png">    </p:cNvPr>
          <p:cNvPicPr>
            <a:picLocks noChangeAspect="1"/>
          </p:cNvPicPr>
          <p:nvPr/>
        </p:nvPicPr>
        <p:blipFill>
          <a:blip r:embed="rId54"/>
          <a:stretch>
            <a:fillRect/>
          </a:stretch>
        </p:blipFill>
        <p:spPr>
          <a:xfrm>
            <a:off x="858764" y="839649"/>
            <a:ext cx="15428" cy="12747"/>
          </a:xfrm>
          <a:prstGeom prst="rect">
            <a:avLst/>
          </a:prstGeom>
        </p:spPr>
      </p:pic>
      <p:pic>
        <p:nvPicPr>
          <p:cNvPr id="58" name="Image 54" descr="preencoded.png">    </p:cNvPr>
          <p:cNvPicPr>
            <a:picLocks noChangeAspect="1"/>
          </p:cNvPicPr>
          <p:nvPr/>
        </p:nvPicPr>
        <p:blipFill>
          <a:blip r:embed="rId55"/>
          <a:stretch>
            <a:fillRect/>
          </a:stretch>
        </p:blipFill>
        <p:spPr>
          <a:xfrm>
            <a:off x="832886" y="839649"/>
            <a:ext cx="14461" cy="12747"/>
          </a:xfrm>
          <a:prstGeom prst="rect">
            <a:avLst/>
          </a:prstGeom>
        </p:spPr>
      </p:pic>
      <p:pic>
        <p:nvPicPr>
          <p:cNvPr id="59" name="Image 55" descr="preencoded.png">    </p:cNvPr>
          <p:cNvPicPr>
            <a:picLocks noChangeAspect="1"/>
          </p:cNvPicPr>
          <p:nvPr/>
        </p:nvPicPr>
        <p:blipFill>
          <a:blip r:embed="rId56"/>
          <a:stretch>
            <a:fillRect/>
          </a:stretch>
        </p:blipFill>
        <p:spPr>
          <a:xfrm>
            <a:off x="818033" y="849526"/>
            <a:ext cx="3438" cy="2812"/>
          </a:xfrm>
          <a:prstGeom prst="rect">
            <a:avLst/>
          </a:prstGeom>
        </p:spPr>
      </p:pic>
      <p:pic>
        <p:nvPicPr>
          <p:cNvPr id="60" name="Image 56" descr="preencoded.png">    </p:cNvPr>
          <p:cNvPicPr>
            <a:picLocks noChangeAspect="1"/>
          </p:cNvPicPr>
          <p:nvPr/>
        </p:nvPicPr>
        <p:blipFill>
          <a:blip r:embed="rId57"/>
          <a:stretch>
            <a:fillRect/>
          </a:stretch>
        </p:blipFill>
        <p:spPr>
          <a:xfrm>
            <a:off x="791778" y="839649"/>
            <a:ext cx="14864" cy="12747"/>
          </a:xfrm>
          <a:prstGeom prst="rect">
            <a:avLst/>
          </a:prstGeom>
        </p:spPr>
      </p:pic>
      <p:pic>
        <p:nvPicPr>
          <p:cNvPr id="61" name="Image 57" descr="preencoded.png">    </p:cNvPr>
          <p:cNvPicPr>
            <a:picLocks noChangeAspect="1"/>
          </p:cNvPicPr>
          <p:nvPr/>
        </p:nvPicPr>
        <p:blipFill>
          <a:blip r:embed="rId58"/>
          <a:stretch>
            <a:fillRect/>
          </a:stretch>
        </p:blipFill>
        <p:spPr>
          <a:xfrm>
            <a:off x="755054" y="839616"/>
            <a:ext cx="24531" cy="12584"/>
          </a:xfrm>
          <a:prstGeom prst="rect">
            <a:avLst/>
          </a:prstGeom>
        </p:spPr>
      </p:pic>
      <p:pic>
        <p:nvPicPr>
          <p:cNvPr id="62" name="Image 58" descr="preencoded.png">    </p:cNvPr>
          <p:cNvPicPr>
            <a:picLocks noChangeAspect="1"/>
          </p:cNvPicPr>
          <p:nvPr/>
        </p:nvPicPr>
        <p:blipFill>
          <a:blip r:embed="rId59"/>
          <a:stretch>
            <a:fillRect/>
          </a:stretch>
        </p:blipFill>
        <p:spPr>
          <a:xfrm>
            <a:off x="727323" y="839649"/>
            <a:ext cx="15428" cy="12747"/>
          </a:xfrm>
          <a:prstGeom prst="rect">
            <a:avLst/>
          </a:prstGeom>
        </p:spPr>
      </p:pic>
      <p:pic>
        <p:nvPicPr>
          <p:cNvPr id="63" name="Image 59" descr="preencoded.png">    </p:cNvPr>
          <p:cNvPicPr>
            <a:picLocks noChangeAspect="1"/>
          </p:cNvPicPr>
          <p:nvPr/>
        </p:nvPicPr>
        <p:blipFill>
          <a:blip r:embed="rId60"/>
          <a:stretch>
            <a:fillRect/>
          </a:stretch>
        </p:blipFill>
        <p:spPr>
          <a:xfrm>
            <a:off x="701444" y="835541"/>
            <a:ext cx="13655" cy="16659"/>
          </a:xfrm>
          <a:prstGeom prst="rect">
            <a:avLst/>
          </a:prstGeom>
        </p:spPr>
      </p:pic>
      <p:pic>
        <p:nvPicPr>
          <p:cNvPr id="64" name="Image 60" descr="preencoded.png">    </p:cNvPr>
          <p:cNvPicPr>
            <a:picLocks noChangeAspect="1"/>
          </p:cNvPicPr>
          <p:nvPr/>
        </p:nvPicPr>
        <p:blipFill>
          <a:blip r:embed="rId61"/>
          <a:stretch>
            <a:fillRect/>
          </a:stretch>
        </p:blipFill>
        <p:spPr>
          <a:xfrm>
            <a:off x="674632" y="839649"/>
            <a:ext cx="14461" cy="12747"/>
          </a:xfrm>
          <a:prstGeom prst="rect">
            <a:avLst/>
          </a:prstGeom>
        </p:spPr>
      </p:pic>
      <p:pic>
        <p:nvPicPr>
          <p:cNvPr id="65" name="Image 61" descr="preencoded.png">    </p:cNvPr>
          <p:cNvPicPr>
            <a:picLocks noChangeAspect="1"/>
          </p:cNvPicPr>
          <p:nvPr/>
        </p:nvPicPr>
        <p:blipFill>
          <a:blip r:embed="rId62"/>
          <a:stretch>
            <a:fillRect/>
          </a:stretch>
        </p:blipFill>
        <p:spPr>
          <a:xfrm>
            <a:off x="651185" y="839649"/>
            <a:ext cx="11803" cy="12747"/>
          </a:xfrm>
          <a:prstGeom prst="rect">
            <a:avLst/>
          </a:prstGeom>
        </p:spPr>
      </p:pic>
      <p:pic>
        <p:nvPicPr>
          <p:cNvPr id="66" name="Image 62" descr="preencoded.png">    </p:cNvPr>
          <p:cNvPicPr>
            <a:picLocks noChangeAspect="1"/>
          </p:cNvPicPr>
          <p:nvPr/>
        </p:nvPicPr>
        <p:blipFill>
          <a:blip r:embed="rId63"/>
          <a:stretch>
            <a:fillRect/>
          </a:stretch>
        </p:blipFill>
        <p:spPr>
          <a:xfrm>
            <a:off x="614380" y="839616"/>
            <a:ext cx="24531" cy="12584"/>
          </a:xfrm>
          <a:prstGeom prst="rect">
            <a:avLst/>
          </a:prstGeom>
        </p:spPr>
      </p:pic>
      <p:pic>
        <p:nvPicPr>
          <p:cNvPr id="67" name="Image 63" descr="preencoded.png">    </p:cNvPr>
          <p:cNvPicPr>
            <a:picLocks noChangeAspect="1"/>
          </p:cNvPicPr>
          <p:nvPr/>
        </p:nvPicPr>
        <p:blipFill>
          <a:blip r:embed="rId64"/>
          <a:stretch>
            <a:fillRect/>
          </a:stretch>
        </p:blipFill>
        <p:spPr>
          <a:xfrm>
            <a:off x="598608" y="849526"/>
            <a:ext cx="3438" cy="2812"/>
          </a:xfrm>
          <a:prstGeom prst="rect">
            <a:avLst/>
          </a:prstGeom>
        </p:spPr>
      </p:pic>
      <p:pic>
        <p:nvPicPr>
          <p:cNvPr id="68" name="Image 64" descr="preencoded.png">    </p:cNvPr>
          <p:cNvPicPr>
            <a:picLocks noChangeAspect="1"/>
          </p:cNvPicPr>
          <p:nvPr/>
        </p:nvPicPr>
        <p:blipFill>
          <a:blip r:embed="rId65"/>
          <a:stretch>
            <a:fillRect/>
          </a:stretch>
        </p:blipFill>
        <p:spPr>
          <a:xfrm>
            <a:off x="565903" y="839844"/>
            <a:ext cx="22154" cy="12355"/>
          </a:xfrm>
          <a:prstGeom prst="rect">
            <a:avLst/>
          </a:prstGeom>
        </p:spPr>
      </p:pic>
      <p:pic>
        <p:nvPicPr>
          <p:cNvPr id="69" name="Image 65" descr="preencoded.png">    </p:cNvPr>
          <p:cNvPicPr>
            <a:picLocks noChangeAspect="1"/>
          </p:cNvPicPr>
          <p:nvPr/>
        </p:nvPicPr>
        <p:blipFill>
          <a:blip r:embed="rId66"/>
          <a:stretch>
            <a:fillRect/>
          </a:stretch>
        </p:blipFill>
        <p:spPr>
          <a:xfrm>
            <a:off x="534096" y="839844"/>
            <a:ext cx="22154" cy="12355"/>
          </a:xfrm>
          <a:prstGeom prst="rect">
            <a:avLst/>
          </a:prstGeom>
        </p:spPr>
      </p:pic>
      <p:pic>
        <p:nvPicPr>
          <p:cNvPr id="70" name="Image 66" descr="preencoded.png">    </p:cNvPr>
          <p:cNvPicPr>
            <a:picLocks noChangeAspect="1"/>
          </p:cNvPicPr>
          <p:nvPr/>
        </p:nvPicPr>
        <p:blipFill>
          <a:blip r:embed="rId67"/>
          <a:stretch>
            <a:fillRect/>
          </a:stretch>
        </p:blipFill>
        <p:spPr>
          <a:xfrm>
            <a:off x="502288" y="839844"/>
            <a:ext cx="22154" cy="12355"/>
          </a:xfrm>
          <a:prstGeom prst="rect">
            <a:avLst/>
          </a:prstGeom>
        </p:spPr>
      </p:pic>
      <p:pic>
        <p:nvPicPr>
          <p:cNvPr id="71" name="Image 67" descr="preencoded.png">    </p:cNvPr>
          <p:cNvPicPr>
            <a:picLocks noChangeAspect="1"/>
          </p:cNvPicPr>
          <p:nvPr/>
        </p:nvPicPr>
        <p:blipFill>
          <a:blip r:embed="rId68"/>
          <a:stretch>
            <a:fillRect/>
          </a:stretch>
        </p:blipFill>
        <p:spPr>
          <a:xfrm>
            <a:off x="731070" y="809298"/>
            <a:ext cx="10554" cy="19919"/>
          </a:xfrm>
          <a:prstGeom prst="rect">
            <a:avLst/>
          </a:prstGeom>
        </p:spPr>
      </p:pic>
      <p:pic>
        <p:nvPicPr>
          <p:cNvPr id="72" name="Image 68" descr="preencoded.png">    </p:cNvPr>
          <p:cNvPicPr>
            <a:picLocks noChangeAspect="1"/>
          </p:cNvPicPr>
          <p:nvPr/>
        </p:nvPicPr>
        <p:blipFill>
          <a:blip r:embed="rId69"/>
          <a:stretch>
            <a:fillRect/>
          </a:stretch>
        </p:blipFill>
        <p:spPr>
          <a:xfrm>
            <a:off x="717364" y="809298"/>
            <a:ext cx="11963" cy="19919"/>
          </a:xfrm>
          <a:prstGeom prst="rect">
            <a:avLst/>
          </a:prstGeom>
        </p:spPr>
      </p:pic>
      <p:pic>
        <p:nvPicPr>
          <p:cNvPr id="73" name="Image 69" descr="preencoded.png">    </p:cNvPr>
          <p:cNvPicPr>
            <a:picLocks noChangeAspect="1"/>
          </p:cNvPicPr>
          <p:nvPr/>
        </p:nvPicPr>
        <p:blipFill>
          <a:blip r:embed="rId70"/>
          <a:stretch>
            <a:fillRect/>
          </a:stretch>
        </p:blipFill>
        <p:spPr>
          <a:xfrm>
            <a:off x="703090" y="809298"/>
            <a:ext cx="13534" cy="19919"/>
          </a:xfrm>
          <a:prstGeom prst="rect">
            <a:avLst/>
          </a:prstGeom>
        </p:spPr>
      </p:pic>
      <p:pic>
        <p:nvPicPr>
          <p:cNvPr id="74" name="Image 70" descr="preencoded.png">    </p:cNvPr>
          <p:cNvPicPr>
            <a:picLocks noChangeAspect="1"/>
          </p:cNvPicPr>
          <p:nvPr/>
        </p:nvPicPr>
        <p:blipFill>
          <a:blip r:embed="rId71"/>
          <a:stretch>
            <a:fillRect/>
          </a:stretch>
        </p:blipFill>
        <p:spPr>
          <a:xfrm>
            <a:off x="690394" y="809298"/>
            <a:ext cx="11963" cy="19919"/>
          </a:xfrm>
          <a:prstGeom prst="rect">
            <a:avLst/>
          </a:prstGeom>
        </p:spPr>
      </p:pic>
      <p:pic>
        <p:nvPicPr>
          <p:cNvPr id="75" name="Image 71" descr="preencoded.png">    </p:cNvPr>
          <p:cNvPicPr>
            <a:picLocks noChangeAspect="1"/>
          </p:cNvPicPr>
          <p:nvPr/>
        </p:nvPicPr>
        <p:blipFill>
          <a:blip r:embed="rId72"/>
          <a:stretch>
            <a:fillRect/>
          </a:stretch>
        </p:blipFill>
        <p:spPr>
          <a:xfrm>
            <a:off x="677688" y="809070"/>
            <a:ext cx="11520" cy="20375"/>
          </a:xfrm>
          <a:prstGeom prst="rect">
            <a:avLst/>
          </a:prstGeom>
        </p:spPr>
      </p:pic>
      <p:pic>
        <p:nvPicPr>
          <p:cNvPr id="76" name="Image 72" descr="preencoded.png">    </p:cNvPr>
          <p:cNvPicPr>
            <a:picLocks noChangeAspect="1"/>
          </p:cNvPicPr>
          <p:nvPr/>
        </p:nvPicPr>
        <p:blipFill>
          <a:blip r:embed="rId73"/>
          <a:stretch>
            <a:fillRect/>
          </a:stretch>
        </p:blipFill>
        <p:spPr>
          <a:xfrm>
            <a:off x="665355" y="809298"/>
            <a:ext cx="10554" cy="19919"/>
          </a:xfrm>
          <a:prstGeom prst="rect">
            <a:avLst/>
          </a:prstGeom>
        </p:spPr>
      </p:pic>
      <p:pic>
        <p:nvPicPr>
          <p:cNvPr id="77" name="Image 73" descr="preencoded.png">    </p:cNvPr>
          <p:cNvPicPr>
            <a:picLocks noChangeAspect="1"/>
          </p:cNvPicPr>
          <p:nvPr/>
        </p:nvPicPr>
        <p:blipFill>
          <a:blip r:embed="rId74"/>
          <a:stretch>
            <a:fillRect/>
          </a:stretch>
        </p:blipFill>
        <p:spPr>
          <a:xfrm>
            <a:off x="647924" y="809298"/>
            <a:ext cx="10232" cy="19919"/>
          </a:xfrm>
          <a:prstGeom prst="rect">
            <a:avLst/>
          </a:prstGeom>
        </p:spPr>
      </p:pic>
      <p:pic>
        <p:nvPicPr>
          <p:cNvPr id="78" name="Image 74" descr="preencoded.png">    </p:cNvPr>
          <p:cNvPicPr>
            <a:picLocks noChangeAspect="1"/>
          </p:cNvPicPr>
          <p:nvPr/>
        </p:nvPicPr>
        <p:blipFill>
          <a:blip r:embed="rId75"/>
          <a:stretch>
            <a:fillRect/>
          </a:stretch>
        </p:blipFill>
        <p:spPr>
          <a:xfrm>
            <a:off x="632606" y="809298"/>
            <a:ext cx="13534" cy="19919"/>
          </a:xfrm>
          <a:prstGeom prst="rect">
            <a:avLst/>
          </a:prstGeom>
        </p:spPr>
      </p:pic>
      <p:pic>
        <p:nvPicPr>
          <p:cNvPr id="79" name="Image 75" descr="preencoded.png">    </p:cNvPr>
          <p:cNvPicPr>
            <a:picLocks noChangeAspect="1"/>
          </p:cNvPicPr>
          <p:nvPr/>
        </p:nvPicPr>
        <p:blipFill>
          <a:blip r:embed="rId76"/>
          <a:stretch>
            <a:fillRect/>
          </a:stretch>
        </p:blipFill>
        <p:spPr>
          <a:xfrm>
            <a:off x="620671" y="809298"/>
            <a:ext cx="10554" cy="19919"/>
          </a:xfrm>
          <a:prstGeom prst="rect">
            <a:avLst/>
          </a:prstGeom>
        </p:spPr>
      </p:pic>
      <p:pic>
        <p:nvPicPr>
          <p:cNvPr id="80" name="Image 76" descr="preencoded.png">    </p:cNvPr>
          <p:cNvPicPr>
            <a:picLocks noChangeAspect="1"/>
          </p:cNvPicPr>
          <p:nvPr/>
        </p:nvPicPr>
        <p:blipFill>
          <a:blip r:embed="rId77"/>
          <a:stretch>
            <a:fillRect/>
          </a:stretch>
        </p:blipFill>
        <p:spPr>
          <a:xfrm>
            <a:off x="606546" y="809298"/>
            <a:ext cx="12004" cy="19919"/>
          </a:xfrm>
          <a:prstGeom prst="rect">
            <a:avLst/>
          </a:prstGeom>
        </p:spPr>
      </p:pic>
      <p:pic>
        <p:nvPicPr>
          <p:cNvPr id="81" name="Image 77" descr="preencoded.png">    </p:cNvPr>
          <p:cNvPicPr>
            <a:picLocks noChangeAspect="1"/>
          </p:cNvPicPr>
          <p:nvPr/>
        </p:nvPicPr>
        <p:blipFill>
          <a:blip r:embed="rId78"/>
          <a:stretch>
            <a:fillRect/>
          </a:stretch>
        </p:blipFill>
        <p:spPr>
          <a:xfrm>
            <a:off x="715128" y="785274"/>
            <a:ext cx="12285" cy="19365"/>
          </a:xfrm>
          <a:prstGeom prst="rect">
            <a:avLst/>
          </a:prstGeom>
        </p:spPr>
      </p:pic>
      <p:pic>
        <p:nvPicPr>
          <p:cNvPr id="82" name="Image 78" descr="preencoded.png">    </p:cNvPr>
          <p:cNvPicPr>
            <a:picLocks noChangeAspect="1"/>
          </p:cNvPicPr>
          <p:nvPr/>
        </p:nvPicPr>
        <p:blipFill>
          <a:blip r:embed="rId79"/>
          <a:stretch>
            <a:fillRect/>
          </a:stretch>
        </p:blipFill>
        <p:spPr>
          <a:xfrm>
            <a:off x="693131" y="785274"/>
            <a:ext cx="9789" cy="19136"/>
          </a:xfrm>
          <a:prstGeom prst="rect">
            <a:avLst/>
          </a:prstGeom>
        </p:spPr>
      </p:pic>
      <p:pic>
        <p:nvPicPr>
          <p:cNvPr id="83" name="Image 79" descr="preencoded.png">    </p:cNvPr>
          <p:cNvPicPr>
            <a:picLocks noChangeAspect="1"/>
          </p:cNvPicPr>
          <p:nvPr/>
        </p:nvPicPr>
        <p:blipFill>
          <a:blip r:embed="rId80"/>
          <a:stretch>
            <a:fillRect/>
          </a:stretch>
        </p:blipFill>
        <p:spPr>
          <a:xfrm>
            <a:off x="678380" y="785274"/>
            <a:ext cx="13011" cy="19136"/>
          </a:xfrm>
          <a:prstGeom prst="rect">
            <a:avLst/>
          </a:prstGeom>
        </p:spPr>
      </p:pic>
      <p:pic>
        <p:nvPicPr>
          <p:cNvPr id="84" name="Image 80" descr="preencoded.png">    </p:cNvPr>
          <p:cNvPicPr>
            <a:picLocks noChangeAspect="1"/>
          </p:cNvPicPr>
          <p:nvPr/>
        </p:nvPicPr>
        <p:blipFill>
          <a:blip r:embed="rId81"/>
          <a:stretch>
            <a:fillRect/>
          </a:stretch>
        </p:blipFill>
        <p:spPr>
          <a:xfrm>
            <a:off x="666185" y="785274"/>
            <a:ext cx="11481" cy="19136"/>
          </a:xfrm>
          <a:prstGeom prst="rect">
            <a:avLst/>
          </a:prstGeom>
        </p:spPr>
      </p:pic>
      <p:pic>
        <p:nvPicPr>
          <p:cNvPr id="85" name="Image 81" descr="preencoded.png">    </p:cNvPr>
          <p:cNvPicPr>
            <a:picLocks noChangeAspect="1"/>
          </p:cNvPicPr>
          <p:nvPr/>
        </p:nvPicPr>
        <p:blipFill>
          <a:blip r:embed="rId82"/>
          <a:stretch>
            <a:fillRect/>
          </a:stretch>
        </p:blipFill>
        <p:spPr>
          <a:xfrm>
            <a:off x="652773" y="785274"/>
            <a:ext cx="11762" cy="19136"/>
          </a:xfrm>
          <a:prstGeom prst="rect">
            <a:avLst/>
          </a:prstGeom>
        </p:spPr>
      </p:pic>
      <p:pic>
        <p:nvPicPr>
          <p:cNvPr id="86" name="Image 82" descr="preencoded.png">    </p:cNvPr>
          <p:cNvPicPr>
            <a:picLocks noChangeAspect="1"/>
          </p:cNvPicPr>
          <p:nvPr/>
        </p:nvPicPr>
        <p:blipFill>
          <a:blip r:embed="rId83"/>
          <a:stretch>
            <a:fillRect/>
          </a:stretch>
        </p:blipFill>
        <p:spPr>
          <a:xfrm>
            <a:off x="640385" y="785274"/>
            <a:ext cx="10111" cy="19136"/>
          </a:xfrm>
          <a:prstGeom prst="rect">
            <a:avLst/>
          </a:prstGeom>
        </p:spPr>
      </p:pic>
      <p:pic>
        <p:nvPicPr>
          <p:cNvPr id="87" name="Image 83" descr="preencoded.png">    </p:cNvPr>
          <p:cNvPicPr>
            <a:picLocks noChangeAspect="1"/>
          </p:cNvPicPr>
          <p:nvPr/>
        </p:nvPicPr>
        <p:blipFill>
          <a:blip r:embed="rId84"/>
          <a:stretch>
            <a:fillRect/>
          </a:stretch>
        </p:blipFill>
        <p:spPr>
          <a:xfrm>
            <a:off x="626805" y="785274"/>
            <a:ext cx="11520" cy="19136"/>
          </a:xfrm>
          <a:prstGeom prst="rect">
            <a:avLst/>
          </a:prstGeom>
        </p:spPr>
      </p:pic>
      <p:pic>
        <p:nvPicPr>
          <p:cNvPr id="88" name="Image 84" descr="preencoded.png">    </p:cNvPr>
          <p:cNvPicPr>
            <a:picLocks noChangeAspect="1"/>
          </p:cNvPicPr>
          <p:nvPr/>
        </p:nvPicPr>
        <p:blipFill>
          <a:blip r:embed="rId85"/>
          <a:stretch>
            <a:fillRect/>
          </a:stretch>
        </p:blipFill>
        <p:spPr>
          <a:xfrm>
            <a:off x="455572" y="544226"/>
            <a:ext cx="165557" cy="142870"/>
          </a:xfrm>
          <a:prstGeom prst="rect">
            <a:avLst/>
          </a:prstGeom>
        </p:spPr>
      </p:pic>
      <p:pic>
        <p:nvPicPr>
          <p:cNvPr id="89" name="Image 85" descr="preencoded.png">    </p:cNvPr>
          <p:cNvPicPr>
            <a:picLocks noChangeAspect="1"/>
          </p:cNvPicPr>
          <p:nvPr/>
        </p:nvPicPr>
        <p:blipFill>
          <a:blip r:embed="rId86"/>
          <a:stretch>
            <a:fillRect/>
          </a:stretch>
        </p:blipFill>
        <p:spPr>
          <a:xfrm>
            <a:off x="455572" y="544226"/>
            <a:ext cx="165557" cy="142870"/>
          </a:xfrm>
          <a:prstGeom prst="rect">
            <a:avLst/>
          </a:prstGeom>
        </p:spPr>
      </p:pic>
      <p:pic>
        <p:nvPicPr>
          <p:cNvPr id="90" name="Image 86" descr="preencoded.png">    </p:cNvPr>
          <p:cNvPicPr>
            <a:picLocks noChangeAspect="1"/>
          </p:cNvPicPr>
          <p:nvPr/>
        </p:nvPicPr>
        <p:blipFill>
          <a:blip r:embed="rId87"/>
          <a:stretch>
            <a:fillRect/>
          </a:stretch>
        </p:blipFill>
        <p:spPr>
          <a:xfrm>
            <a:off x="593996" y="655049"/>
            <a:ext cx="165557" cy="142870"/>
          </a:xfrm>
          <a:prstGeom prst="rect">
            <a:avLst/>
          </a:prstGeom>
        </p:spPr>
      </p:pic>
      <p:pic>
        <p:nvPicPr>
          <p:cNvPr id="91" name="Image 87" descr="preencoded.png">    </p:cNvPr>
          <p:cNvPicPr>
            <a:picLocks noChangeAspect="1"/>
          </p:cNvPicPr>
          <p:nvPr/>
        </p:nvPicPr>
        <p:blipFill>
          <a:blip r:embed="rId88"/>
          <a:stretch>
            <a:fillRect/>
          </a:stretch>
        </p:blipFill>
        <p:spPr>
          <a:xfrm>
            <a:off x="902290" y="672078"/>
            <a:ext cx="83021" cy="156774"/>
          </a:xfrm>
          <a:prstGeom prst="rect">
            <a:avLst/>
          </a:prstGeom>
        </p:spPr>
      </p:pic>
      <p:pic>
        <p:nvPicPr>
          <p:cNvPr id="92" name="Image 88" descr="preencoded.png">    </p:cNvPr>
          <p:cNvPicPr>
            <a:picLocks noChangeAspect="1"/>
          </p:cNvPicPr>
          <p:nvPr/>
        </p:nvPicPr>
        <p:blipFill>
          <a:blip r:embed="rId89"/>
          <a:stretch>
            <a:fillRect/>
          </a:stretch>
        </p:blipFill>
        <p:spPr>
          <a:xfrm>
            <a:off x="752306" y="672078"/>
            <a:ext cx="127854" cy="156774"/>
          </a:xfrm>
          <a:prstGeom prst="rect">
            <a:avLst/>
          </a:prstGeom>
        </p:spPr>
      </p:pic>
      <p:pic>
        <p:nvPicPr>
          <p:cNvPr id="93" name="Image 89" descr="preencoded.png">    </p:cNvPr>
          <p:cNvPicPr>
            <a:picLocks noChangeAspect="1"/>
          </p:cNvPicPr>
          <p:nvPr/>
        </p:nvPicPr>
        <p:blipFill>
          <a:blip r:embed="rId90"/>
          <a:stretch>
            <a:fillRect/>
          </a:stretch>
        </p:blipFill>
        <p:spPr>
          <a:xfrm>
            <a:off x="499404" y="670564"/>
            <a:ext cx="96273" cy="157231"/>
          </a:xfrm>
          <a:prstGeom prst="rect">
            <a:avLst/>
          </a:prstGeom>
        </p:spPr>
      </p:pic>
      <p:pic>
        <p:nvPicPr>
          <p:cNvPr id="94" name="Image 90" descr="preencoded.png">    </p:cNvPr>
          <p:cNvPicPr>
            <a:picLocks noChangeAspect="1"/>
          </p:cNvPicPr>
          <p:nvPr/>
        </p:nvPicPr>
        <p:blipFill>
          <a:blip r:embed="rId91"/>
          <a:stretch>
            <a:fillRect/>
          </a:stretch>
        </p:blipFill>
        <p:spPr>
          <a:xfrm>
            <a:off x="812763" y="339924"/>
            <a:ext cx="180219" cy="318374"/>
          </a:xfrm>
          <a:prstGeom prst="rect">
            <a:avLst/>
          </a:prstGeom>
        </p:spPr>
      </p:pic>
      <p:pic>
        <p:nvPicPr>
          <p:cNvPr id="95" name="Image 91" descr="preencoded.png">    </p:cNvPr>
          <p:cNvPicPr>
            <a:picLocks noChangeAspect="1"/>
          </p:cNvPicPr>
          <p:nvPr/>
        </p:nvPicPr>
        <p:blipFill>
          <a:blip r:embed="rId92"/>
          <a:stretch>
            <a:fillRect/>
          </a:stretch>
        </p:blipFill>
        <p:spPr>
          <a:xfrm>
            <a:off x="695198" y="339924"/>
            <a:ext cx="180219" cy="318374"/>
          </a:xfrm>
          <a:prstGeom prst="rect">
            <a:avLst/>
          </a:prstGeom>
        </p:spPr>
      </p:pic>
      <p:pic>
        <p:nvPicPr>
          <p:cNvPr id="96" name="Image 92" descr="preencoded.png">    </p:cNvPr>
          <p:cNvPicPr>
            <a:picLocks noChangeAspect="1"/>
          </p:cNvPicPr>
          <p:nvPr/>
        </p:nvPicPr>
        <p:blipFill>
          <a:blip r:embed="rId93"/>
          <a:stretch>
            <a:fillRect/>
          </a:stretch>
        </p:blipFill>
        <p:spPr>
          <a:xfrm>
            <a:off x="499052" y="343477"/>
            <a:ext cx="253854" cy="311267"/>
          </a:xfrm>
          <a:prstGeom prst="rect">
            <a:avLst/>
          </a:prstGeom>
        </p:spPr>
      </p:pic>
      <p:pic>
        <p:nvPicPr>
          <p:cNvPr id="97" name="Image 93" descr="preencoded.png">    </p:cNvPr>
          <p:cNvPicPr>
            <a:picLocks noChangeAspect="1"/>
          </p:cNvPicPr>
          <p:nvPr/>
        </p:nvPicPr>
        <p:blipFill>
          <a:blip r:embed="rId94"/>
          <a:stretch>
            <a:fillRect/>
          </a:stretch>
        </p:blipFill>
        <p:spPr>
          <a:xfrm>
            <a:off x="437221" y="300057"/>
            <a:ext cx="608673" cy="586893"/>
          </a:xfrm>
          <a:prstGeom prst="rect">
            <a:avLst/>
          </a:prstGeom>
        </p:spPr>
      </p:pic>
      <p:pic>
        <p:nvPicPr>
          <p:cNvPr id="98" name="Image 94" descr="preencoded.png">    </p:cNvPr>
          <p:cNvPicPr>
            <a:picLocks noChangeAspect="1"/>
          </p:cNvPicPr>
          <p:nvPr/>
        </p:nvPicPr>
        <p:blipFill>
          <a:blip r:embed="rId95"/>
          <a:stretch>
            <a:fillRect/>
          </a:stretch>
        </p:blipFill>
        <p:spPr>
          <a:xfrm>
            <a:off x="437221" y="300057"/>
            <a:ext cx="608673" cy="586983"/>
          </a:xfrm>
          <a:prstGeom prst="rect">
            <a:avLst/>
          </a:prstGeom>
        </p:spPr>
      </p:pic>
      <p:pic>
        <p:nvPicPr>
          <p:cNvPr id="99" name="Image 95" descr="preencoded.png">    </p:cNvPr>
          <p:cNvPicPr>
            <a:picLocks noChangeAspect="1"/>
          </p:cNvPicPr>
          <p:nvPr/>
        </p:nvPicPr>
        <p:blipFill>
          <a:blip r:embed="rId96"/>
          <a:stretch>
            <a:fillRect/>
          </a:stretch>
        </p:blipFill>
        <p:spPr>
          <a:xfrm>
            <a:off x="411149" y="279340"/>
            <a:ext cx="663768" cy="627432"/>
          </a:xfrm>
          <a:prstGeom prst="rect">
            <a:avLst/>
          </a:prstGeom>
        </p:spPr>
      </p:pic>
      <p:pic>
        <p:nvPicPr>
          <p:cNvPr id="100" name="Image 96" descr="preencoded.png">    </p:cNvPr>
          <p:cNvPicPr>
            <a:picLocks noChangeAspect="1"/>
          </p:cNvPicPr>
          <p:nvPr/>
        </p:nvPicPr>
        <p:blipFill>
          <a:blip r:embed="rId97"/>
          <a:stretch>
            <a:fillRect/>
          </a:stretch>
        </p:blipFill>
        <p:spPr>
          <a:xfrm>
            <a:off x="411149" y="279340"/>
            <a:ext cx="663768" cy="628418"/>
          </a:xfrm>
          <a:prstGeom prst="rect">
            <a:avLst/>
          </a:prstGeom>
        </p:spPr>
      </p:pic>
      <p:pic>
        <p:nvPicPr>
          <p:cNvPr id="101" name="Image 97" descr="preencoded.png">    </p:cNvPr>
          <p:cNvPicPr>
            <a:picLocks noChangeAspect="1"/>
          </p:cNvPicPr>
          <p:nvPr/>
        </p:nvPicPr>
        <p:blipFill>
          <a:blip r:embed="rId98"/>
          <a:stretch>
            <a:fillRect/>
          </a:stretch>
        </p:blipFill>
        <p:spPr>
          <a:xfrm>
            <a:off x="366713" y="238125"/>
            <a:ext cx="750212" cy="706772"/>
          </a:xfrm>
          <a:prstGeom prst="rect">
            <a:avLst/>
          </a:prstGeom>
        </p:spPr>
      </p:pic>
      <p:pic>
        <p:nvPicPr>
          <p:cNvPr id="102" name="Image 98" descr="preencoded.png">    </p:cNvPr>
          <p:cNvPicPr>
            <a:picLocks noChangeAspect="1"/>
          </p:cNvPicPr>
          <p:nvPr/>
        </p:nvPicPr>
        <p:blipFill>
          <a:blip r:embed="rId99"/>
          <a:stretch>
            <a:fillRect/>
          </a:stretch>
        </p:blipFill>
        <p:spPr>
          <a:xfrm>
            <a:off x="366713" y="238125"/>
            <a:ext cx="750212" cy="707457"/>
          </a:xfrm>
          <a:prstGeom prst="rect">
            <a:avLst/>
          </a:prstGeom>
        </p:spPr>
      </p:pic>
      <p:sp>
        <p:nvSpPr>
          <p:cNvPr id="103" name="Text 2"/>
          <p:cNvSpPr/>
          <p:nvPr/>
        </p:nvSpPr>
        <p:spPr>
          <a:xfrm>
            <a:off x="366713" y="1114425"/>
            <a:ext cx="5824497" cy="1209675"/>
          </a:xfrm>
          <a:prstGeom prst="rect">
            <a:avLst/>
          </a:prstGeom>
          <a:noFill/>
          <a:ln/>
        </p:spPr>
        <p:txBody>
          <a:bodyPr wrap="square" rtlCol="0" anchor="ctr"/>
          <a:lstStyle/>
          <a:p>
            <a:pPr algn="l" indent="0" marL="0">
              <a:lnSpc>
                <a:spcPts val="4754"/>
              </a:lnSpc>
              <a:buNone/>
            </a:pPr>
            <a:r>
              <a:rPr lang="en-US" sz="3170" b="1" dirty="0">
                <a:solidFill>
                  <a:srgbClr val="FA5C26">
                    <a:alpha val="99000"/>
                  </a:srgbClr>
                </a:solidFill>
                <a:latin typeface="Poppins" pitchFamily="34" charset="0"/>
                <a:ea typeface="Poppins" pitchFamily="34" charset="-122"/>
                <a:cs typeface="Poppins" pitchFamily="34" charset="-120"/>
              </a:rPr>
              <a:t>MSC Home Rental &amp; Real Estate</a:t>
            </a:r>
            <a:pPr algn="l" indent="0" marL="0">
              <a:lnSpc>
                <a:spcPts val="4754"/>
              </a:lnSpc>
              <a:buNone/>
            </a:pPr>
            <a:r>
              <a:rPr lang="en-US" sz="3170" b="1" dirty="0">
                <a:solidFill>
                  <a:srgbClr val="000000">
                    <a:alpha val="99000"/>
                  </a:srgbClr>
                </a:solidFill>
                <a:latin typeface="Poppins" pitchFamily="34" charset="0"/>
                <a:ea typeface="Poppins" pitchFamily="34" charset="-122"/>
                <a:cs typeface="Poppins" pitchFamily="34" charset="-120"/>
              </a:rPr>
              <a:t> UX Case Study </a:t>
            </a:r>
            <a:endParaRPr lang="en-US" sz="3170" dirty="0"/>
          </a:p>
        </p:txBody>
      </p:sp>
      <p:sp>
        <p:nvSpPr>
          <p:cNvPr id="104" name="Text 3"/>
          <p:cNvSpPr/>
          <p:nvPr/>
        </p:nvSpPr>
        <p:spPr>
          <a:xfrm>
            <a:off x="409575" y="2457450"/>
            <a:ext cx="4093323" cy="1176338"/>
          </a:xfrm>
          <a:prstGeom prst="rect">
            <a:avLst/>
          </a:prstGeom>
          <a:noFill/>
          <a:ln/>
        </p:spPr>
        <p:txBody>
          <a:bodyPr wrap="square" rtlCol="0" anchor="ctr"/>
          <a:lstStyle/>
          <a:p>
            <a:pPr algn="l" indent="0" marL="0">
              <a:lnSpc>
                <a:spcPts val="1319"/>
              </a:lnSpc>
              <a:buNone/>
            </a:pPr>
            <a:r>
              <a:rPr lang="en-US" sz="879" dirty="0">
                <a:solidFill>
                  <a:srgbClr val="000000">
                    <a:alpha val="99000"/>
                  </a:srgbClr>
                </a:solidFill>
                <a:latin typeface="Poppins" pitchFamily="34" charset="0"/>
                <a:ea typeface="Poppins" pitchFamily="34" charset="-122"/>
                <a:cs typeface="Poppins" pitchFamily="34" charset="-120"/>
              </a:rPr>
              <a:t>MSC Home Rental &amp; Real Estate is a property rental &amp; real estate platform tailored for URA-certified agents who specialize in apartment buy, sell, and rental services. The platform is designed to streamline property listings, client communications, and transaction management.</a:t>
            </a:r>
            <a:endParaRPr lang="en-US" sz="879" dirty="0"/>
          </a:p>
          <a:p>
            <a:pPr algn="l" indent="0" marL="0">
              <a:lnSpc>
                <a:spcPts val="1319"/>
              </a:lnSpc>
              <a:buNone/>
            </a:pPr>
            <a:r>
              <a:rPr lang="en-US" sz="879" dirty="0">
                <a:solidFill>
                  <a:srgbClr val="111111">
                    <a:alpha val="99000"/>
                  </a:srgbClr>
                </a:solidFill>
                <a:latin typeface="Li Ador Noirrit" pitchFamily="34" charset="0"/>
                <a:ea typeface="Li Ador Noirrit" pitchFamily="34" charset="-122"/>
                <a:cs typeface="Li Ador Noirrit" pitchFamily="34" charset="-120"/>
              </a:rPr>
              <a:t>(MSC Home Rental &amp; Real Estate হল একটি প্রপার্টি ভাড়া ও রিয়েল এস্টেট প্ল্যাটফর্ম যা অ্যাপার্টমেন্ট কেনা-বেচা ও ভাড়া পরিষেবায় বিশেষজ্ঞ URA-সার্টিফাইড এজেন্টদের জন্য তৈরি। প্ল্যাটফর্মটি প্রপার্টি তালিকাভুক্তি, ক্লায়েন্ট যোগাযোগ এবং লেনদেন ব্যবস্থাপনা সহজতর করতে ডিজাইন করা হয়েছে ।)</a:t>
            </a:r>
            <a:endParaRPr lang="en-US" sz="879"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117178" y="1511888"/>
            <a:ext cx="2642313" cy="2484163"/>
          </a:xfrm>
          <a:prstGeom prst="ellipse">
            <a:avLst/>
          </a:prstGeom>
          <a:solidFill>
            <a:srgbClr val="000000"/>
          </a:solidFill>
          <a:ln/>
        </p:spPr>
      </p:sp>
      <p:sp>
        <p:nvSpPr>
          <p:cNvPr id="3" name="Shape 1"/>
          <p:cNvSpPr/>
          <p:nvPr/>
        </p:nvSpPr>
        <p:spPr>
          <a:xfrm>
            <a:off x="1117178" y="1511888"/>
            <a:ext cx="2642313" cy="2484163"/>
          </a:xfrm>
          <a:prstGeom prst="ellipse">
            <a:avLst/>
          </a:prstGeom>
          <a:solidFill>
            <a:srgbClr val="FA5C26"/>
          </a:solidFill>
          <a:ln/>
        </p:spPr>
      </p:sp>
      <p:sp>
        <p:nvSpPr>
          <p:cNvPr id="4" name="Shape 2"/>
          <p:cNvSpPr/>
          <p:nvPr/>
        </p:nvSpPr>
        <p:spPr>
          <a:xfrm>
            <a:off x="2101435" y="4154626"/>
            <a:ext cx="114300" cy="114300"/>
          </a:xfrm>
          <a:prstGeom prst="ellipse">
            <a:avLst/>
          </a:prstGeom>
          <a:solidFill>
            <a:srgbClr val="FA5C26"/>
          </a:solidFill>
          <a:ln/>
        </p:spPr>
      </p:sp>
      <p:sp>
        <p:nvSpPr>
          <p:cNvPr id="5" name="Shape 3"/>
          <p:cNvSpPr/>
          <p:nvPr/>
        </p:nvSpPr>
        <p:spPr>
          <a:xfrm>
            <a:off x="2101435" y="4364176"/>
            <a:ext cx="114300" cy="114300"/>
          </a:xfrm>
          <a:prstGeom prst="ellipse">
            <a:avLst/>
          </a:prstGeom>
          <a:solidFill>
            <a:srgbClr val="000000"/>
          </a:solidFill>
          <a:ln/>
        </p:spPr>
      </p:sp>
      <p:sp>
        <p:nvSpPr>
          <p:cNvPr id="6" name="Shape 4"/>
          <p:cNvSpPr/>
          <p:nvPr/>
        </p:nvSpPr>
        <p:spPr>
          <a:xfrm>
            <a:off x="5384509" y="1540463"/>
            <a:ext cx="2642313" cy="2484163"/>
          </a:xfrm>
          <a:prstGeom prst="ellipse">
            <a:avLst/>
          </a:prstGeom>
          <a:solidFill>
            <a:srgbClr val="FDCCBC"/>
          </a:solidFill>
          <a:ln/>
        </p:spPr>
      </p:sp>
      <p:sp>
        <p:nvSpPr>
          <p:cNvPr id="7" name="Shape 5"/>
          <p:cNvSpPr/>
          <p:nvPr/>
        </p:nvSpPr>
        <p:spPr>
          <a:xfrm>
            <a:off x="5384509" y="1540463"/>
            <a:ext cx="2642313" cy="2484163"/>
          </a:xfrm>
          <a:prstGeom prst="ellipse">
            <a:avLst/>
          </a:prstGeom>
          <a:solidFill>
            <a:srgbClr val="FA5C26"/>
          </a:solidFill>
          <a:ln/>
        </p:spPr>
      </p:sp>
      <p:sp>
        <p:nvSpPr>
          <p:cNvPr id="8" name="Shape 6"/>
          <p:cNvSpPr/>
          <p:nvPr/>
        </p:nvSpPr>
        <p:spPr>
          <a:xfrm>
            <a:off x="6368765" y="4154626"/>
            <a:ext cx="114300" cy="114300"/>
          </a:xfrm>
          <a:prstGeom prst="ellipse">
            <a:avLst/>
          </a:prstGeom>
          <a:solidFill>
            <a:srgbClr val="FA5C26"/>
          </a:solidFill>
          <a:ln/>
        </p:spPr>
      </p:sp>
      <p:sp>
        <p:nvSpPr>
          <p:cNvPr id="9" name="Shape 7"/>
          <p:cNvSpPr/>
          <p:nvPr/>
        </p:nvSpPr>
        <p:spPr>
          <a:xfrm>
            <a:off x="6368765" y="4364176"/>
            <a:ext cx="114300" cy="114300"/>
          </a:xfrm>
          <a:prstGeom prst="ellipse">
            <a:avLst/>
          </a:prstGeom>
          <a:solidFill>
            <a:srgbClr val="FDCCBC"/>
          </a:solidFill>
          <a:ln/>
        </p:spPr>
      </p:sp>
      <p:sp>
        <p:nvSpPr>
          <p:cNvPr id="10" name="Text 8"/>
          <p:cNvSpPr/>
          <p:nvPr/>
        </p:nvSpPr>
        <p:spPr>
          <a:xfrm>
            <a:off x="1119188" y="661062"/>
            <a:ext cx="3733667" cy="404813"/>
          </a:xfrm>
          <a:prstGeom prst="rect">
            <a:avLst/>
          </a:prstGeom>
          <a:noFill/>
          <a:ln/>
        </p:spPr>
        <p:txBody>
          <a:bodyPr wrap="square" rtlCol="0" anchor="ctr"/>
          <a:lstStyle/>
          <a:p>
            <a:pPr algn="l" indent="0" marL="0">
              <a:lnSpc>
                <a:spcPts val="1050"/>
              </a:lnSpc>
              <a:buNone/>
            </a:pPr>
            <a:r>
              <a:rPr lang="en-US" sz="675" dirty="0">
                <a:solidFill>
                  <a:srgbClr val="000000">
                    <a:alpha val="99000"/>
                  </a:srgbClr>
                </a:solidFill>
                <a:latin typeface="Poppins" pitchFamily="34" charset="0"/>
                <a:ea typeface="Poppins" pitchFamily="34" charset="-122"/>
                <a:cs typeface="Poppins" pitchFamily="34" charset="-120"/>
              </a:rPr>
              <a:t>Do you think advanced search tools are necessary on a real estate platform?</a:t>
            </a:r>
            <a:endParaRPr lang="en-US" sz="675" dirty="0"/>
          </a:p>
          <a:p>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(একটি রিয়েল এস্টেট প্ল্যাটফর্মে উন্নত সার্চ টুলগুলো প্রয়োজনীয় কি না?)</a:t>
            </a:r>
            <a:endParaRPr lang="en-US" sz="675" dirty="0"/>
          </a:p>
        </p:txBody>
      </p:sp>
      <p:sp>
        <p:nvSpPr>
          <p:cNvPr id="11" name="Text 9"/>
          <p:cNvSpPr/>
          <p:nvPr/>
        </p:nvSpPr>
        <p:spPr>
          <a:xfrm>
            <a:off x="1300163" y="2762250"/>
            <a:ext cx="728037"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97.6%</a:t>
            </a:r>
            <a:endParaRPr lang="en-US" sz="525" dirty="0"/>
          </a:p>
        </p:txBody>
      </p:sp>
      <p:sp>
        <p:nvSpPr>
          <p:cNvPr id="12" name="Text 10"/>
          <p:cNvSpPr/>
          <p:nvPr/>
        </p:nvSpPr>
        <p:spPr>
          <a:xfrm>
            <a:off x="3415996" y="2619207"/>
            <a:ext cx="668585" cy="114300"/>
          </a:xfrm>
          <a:prstGeom prst="rect">
            <a:avLst/>
          </a:prstGeom>
          <a:noFill/>
          <a:ln/>
        </p:spPr>
        <p:txBody>
          <a:bodyPr wrap="square" rtlCol="0" anchor="ctr"/>
          <a:lstStyle/>
          <a:p>
            <a:pPr algn="ctr" indent="0" marL="0">
              <a:lnSpc>
                <a:spcPts val="900"/>
              </a:lnSpc>
              <a:buNone/>
            </a:pPr>
            <a:r>
              <a:rPr lang="en-US" sz="525" dirty="0">
                <a:solidFill>
                  <a:srgbClr val="F9FAFB">
                    <a:alpha val="99000"/>
                  </a:srgbClr>
                </a:solidFill>
                <a:latin typeface="Poppins" pitchFamily="34" charset="0"/>
                <a:ea typeface="Poppins" pitchFamily="34" charset="-122"/>
                <a:cs typeface="Poppins" pitchFamily="34" charset="-120"/>
              </a:rPr>
              <a:t>2.4%</a:t>
            </a:r>
            <a:endParaRPr lang="en-US" sz="525" dirty="0"/>
          </a:p>
        </p:txBody>
      </p:sp>
      <p:sp>
        <p:nvSpPr>
          <p:cNvPr id="13" name="Text 11"/>
          <p:cNvSpPr/>
          <p:nvPr/>
        </p:nvSpPr>
        <p:spPr>
          <a:xfrm>
            <a:off x="2272885" y="4145101"/>
            <a:ext cx="771525"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Yes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(হ্যাঁ)</a:t>
            </a:r>
            <a:endParaRPr lang="en-US" sz="675" dirty="0"/>
          </a:p>
        </p:txBody>
      </p:sp>
      <p:sp>
        <p:nvSpPr>
          <p:cNvPr id="14" name="Text 12"/>
          <p:cNvSpPr/>
          <p:nvPr/>
        </p:nvSpPr>
        <p:spPr>
          <a:xfrm>
            <a:off x="2272885" y="4354651"/>
            <a:ext cx="714375"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No</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 (না)</a:t>
            </a:r>
            <a:endParaRPr lang="en-US" sz="675" dirty="0"/>
          </a:p>
        </p:txBody>
      </p:sp>
      <p:sp>
        <p:nvSpPr>
          <p:cNvPr id="15" name="Text 13"/>
          <p:cNvSpPr/>
          <p:nvPr/>
        </p:nvSpPr>
        <p:spPr>
          <a:xfrm>
            <a:off x="5319843" y="661062"/>
            <a:ext cx="3733667" cy="538163"/>
          </a:xfrm>
          <a:prstGeom prst="rect">
            <a:avLst/>
          </a:prstGeom>
          <a:noFill/>
          <a:ln/>
        </p:spPr>
        <p:txBody>
          <a:bodyPr wrap="square" rtlCol="0" anchor="ctr"/>
          <a:lstStyle/>
          <a:p>
            <a:pPr algn="l" indent="0" marL="0">
              <a:lnSpc>
                <a:spcPts val="1050"/>
              </a:lnSpc>
              <a:buNone/>
            </a:pPr>
            <a:r>
              <a:rPr lang="en-US" sz="675" dirty="0">
                <a:solidFill>
                  <a:srgbClr val="000000">
                    <a:alpha val="99000"/>
                  </a:srgbClr>
                </a:solidFill>
                <a:latin typeface="Poppins" pitchFamily="34" charset="0"/>
                <a:ea typeface="Poppins" pitchFamily="34" charset="-122"/>
                <a:cs typeface="Poppins" pitchFamily="34" charset="-120"/>
              </a:rPr>
              <a:t>Would you rate buyers and sellers after a transaction if given the option?</a:t>
            </a:r>
            <a:endParaRPr lang="en-US" sz="675" dirty="0"/>
          </a:p>
          <a:p>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(লেনদেনের পরে ক্রেতা ও বিক্রেতাদের রেটিং দেওয়ার বিকল্প থাকলে আপনি কি করবেন?)</a:t>
            </a:r>
            <a:endParaRPr lang="en-US" sz="675" dirty="0"/>
          </a:p>
        </p:txBody>
      </p:sp>
      <p:sp>
        <p:nvSpPr>
          <p:cNvPr id="16" name="Text 14"/>
          <p:cNvSpPr/>
          <p:nvPr/>
        </p:nvSpPr>
        <p:spPr>
          <a:xfrm>
            <a:off x="5622317" y="2869491"/>
            <a:ext cx="728037" cy="114300"/>
          </a:xfrm>
          <a:prstGeom prst="rect">
            <a:avLst/>
          </a:prstGeom>
          <a:noFill/>
          <a:ln/>
        </p:spPr>
        <p:txBody>
          <a:bodyPr wrap="square" rtlCol="0" anchor="ctr"/>
          <a:lstStyle/>
          <a:p>
            <a:pPr algn="ctr" indent="0" marL="0">
              <a:lnSpc>
                <a:spcPts val="900"/>
              </a:lnSpc>
              <a:buNone/>
            </a:pPr>
            <a:r>
              <a:rPr lang="en-US" sz="525" dirty="0">
                <a:solidFill>
                  <a:srgbClr val="FDCCBC">
                    <a:alpha val="99000"/>
                  </a:srgbClr>
                </a:solidFill>
                <a:latin typeface="Poppins" pitchFamily="34" charset="0"/>
                <a:ea typeface="Poppins" pitchFamily="34" charset="-122"/>
                <a:cs typeface="Poppins" pitchFamily="34" charset="-120"/>
              </a:rPr>
              <a:t>95.2%</a:t>
            </a:r>
            <a:endParaRPr lang="en-US" sz="525" dirty="0"/>
          </a:p>
        </p:txBody>
      </p:sp>
      <p:sp>
        <p:nvSpPr>
          <p:cNvPr id="17" name="Text 15"/>
          <p:cNvSpPr/>
          <p:nvPr/>
        </p:nvSpPr>
        <p:spPr>
          <a:xfrm>
            <a:off x="7637078" y="2573676"/>
            <a:ext cx="675191" cy="114300"/>
          </a:xfrm>
          <a:prstGeom prst="rect">
            <a:avLst/>
          </a:prstGeom>
          <a:noFill/>
          <a:ln/>
        </p:spPr>
        <p:txBody>
          <a:bodyPr wrap="square" rtlCol="0" anchor="ctr"/>
          <a:lstStyle/>
          <a:p>
            <a:pPr algn="ctr" indent="0" marL="0">
              <a:lnSpc>
                <a:spcPts val="900"/>
              </a:lnSpc>
              <a:buNone/>
            </a:pPr>
            <a:r>
              <a:rPr lang="en-US" sz="525" dirty="0">
                <a:solidFill>
                  <a:srgbClr val="000000">
                    <a:alpha val="99000"/>
                  </a:srgbClr>
                </a:solidFill>
                <a:latin typeface="Poppins" pitchFamily="34" charset="0"/>
                <a:ea typeface="Poppins" pitchFamily="34" charset="-122"/>
                <a:cs typeface="Poppins" pitchFamily="34" charset="-120"/>
              </a:rPr>
              <a:t>4.8%</a:t>
            </a:r>
            <a:endParaRPr lang="en-US" sz="525" dirty="0"/>
          </a:p>
        </p:txBody>
      </p:sp>
      <p:sp>
        <p:nvSpPr>
          <p:cNvPr id="18" name="Text 16"/>
          <p:cNvSpPr/>
          <p:nvPr/>
        </p:nvSpPr>
        <p:spPr>
          <a:xfrm>
            <a:off x="6540215" y="4145101"/>
            <a:ext cx="771525"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Yes </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(হ্যাঁ)</a:t>
            </a:r>
            <a:endParaRPr lang="en-US" sz="675" dirty="0"/>
          </a:p>
        </p:txBody>
      </p:sp>
      <p:sp>
        <p:nvSpPr>
          <p:cNvPr id="19" name="Text 17"/>
          <p:cNvSpPr/>
          <p:nvPr/>
        </p:nvSpPr>
        <p:spPr>
          <a:xfrm>
            <a:off x="6540215" y="4354651"/>
            <a:ext cx="714375" cy="133350"/>
          </a:xfrm>
          <a:prstGeom prst="rect">
            <a:avLst/>
          </a:prstGeom>
          <a:noFill/>
          <a:ln/>
        </p:spPr>
        <p:txBody>
          <a:bodyPr wrap="square" rtlCol="0" anchor="ctr"/>
          <a:lstStyle/>
          <a:p>
            <a:pPr algn="l" indent="0" marL="0">
              <a:lnSpc>
                <a:spcPts val="1050"/>
              </a:lnSpc>
              <a:buNone/>
            </a:pPr>
            <a:r>
              <a:rPr lang="en-US" sz="675" dirty="0">
                <a:solidFill>
                  <a:srgbClr val="515151">
                    <a:alpha val="99000"/>
                  </a:srgbClr>
                </a:solidFill>
                <a:latin typeface="Poppins" pitchFamily="34" charset="0"/>
                <a:ea typeface="Poppins" pitchFamily="34" charset="-122"/>
                <a:cs typeface="Poppins" pitchFamily="34" charset="-120"/>
              </a:rPr>
              <a:t>No</a:t>
            </a:r>
            <a:pPr algn="l" indent="0" marL="0">
              <a:lnSpc>
                <a:spcPts val="1050"/>
              </a:lnSpc>
              <a:buNone/>
            </a:pPr>
            <a:r>
              <a:rPr lang="en-US" sz="675" dirty="0">
                <a:solidFill>
                  <a:srgbClr val="515151">
                    <a:alpha val="99000"/>
                  </a:srgbClr>
                </a:solidFill>
                <a:latin typeface="Li Ador Noirrit" pitchFamily="34" charset="0"/>
                <a:ea typeface="Li Ador Noirrit" pitchFamily="34" charset="-122"/>
                <a:cs typeface="Li Ador Noirrit" pitchFamily="34" charset="-120"/>
              </a:rPr>
              <a:t> (না)</a:t>
            </a:r>
            <a:endParaRPr lang="en-US" sz="67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0">
            <a:off x="6732956" y="2441282"/>
            <a:ext cx="77523" cy="101269"/>
          </a:xfrm>
          <a:prstGeom prst="rect">
            <a:avLst/>
          </a:prstGeom>
          <a:noFill/>
          <a:ln/>
        </p:spPr>
      </p:sp>
      <p:pic>
        <p:nvPicPr>
          <p:cNvPr id="3" name="Image 0" descr="preencoded.png">    </p:cNvPr>
          <p:cNvPicPr>
            <a:picLocks noChangeAspect="1"/>
          </p:cNvPicPr>
          <p:nvPr/>
        </p:nvPicPr>
        <p:blipFill>
          <a:blip r:embed="rId1"/>
          <a:stretch>
            <a:fillRect/>
          </a:stretch>
        </p:blipFill>
        <p:spPr>
          <a:xfrm>
            <a:off x="6659768" y="2074883"/>
            <a:ext cx="887" cy="1199"/>
          </a:xfrm>
          <a:prstGeom prst="rect">
            <a:avLst/>
          </a:prstGeom>
        </p:spPr>
      </p:pic>
      <p:pic>
        <p:nvPicPr>
          <p:cNvPr id="4" name="Image 1" descr="preencoded.png">    </p:cNvPr>
          <p:cNvPicPr>
            <a:picLocks noChangeAspect="1"/>
          </p:cNvPicPr>
          <p:nvPr/>
        </p:nvPicPr>
        <p:blipFill>
          <a:blip r:embed="rId2"/>
          <a:stretch>
            <a:fillRect/>
          </a:stretch>
        </p:blipFill>
        <p:spPr>
          <a:xfrm>
            <a:off x="6657855" y="2074889"/>
            <a:ext cx="887" cy="1199"/>
          </a:xfrm>
          <a:prstGeom prst="rect">
            <a:avLst/>
          </a:prstGeom>
        </p:spPr>
      </p:pic>
      <p:pic>
        <p:nvPicPr>
          <p:cNvPr id="5" name="Image 2" descr="preencoded.png">    </p:cNvPr>
          <p:cNvPicPr>
            <a:picLocks noChangeAspect="1"/>
          </p:cNvPicPr>
          <p:nvPr/>
        </p:nvPicPr>
        <p:blipFill>
          <a:blip r:embed="rId3"/>
          <a:stretch>
            <a:fillRect/>
          </a:stretch>
        </p:blipFill>
        <p:spPr>
          <a:xfrm>
            <a:off x="6653074" y="2070320"/>
            <a:ext cx="4064" cy="5794"/>
          </a:xfrm>
          <a:prstGeom prst="rect">
            <a:avLst/>
          </a:prstGeom>
        </p:spPr>
      </p:pic>
      <p:pic>
        <p:nvPicPr>
          <p:cNvPr id="6" name="Image 3" descr="preencoded.png">    </p:cNvPr>
          <p:cNvPicPr>
            <a:picLocks noChangeAspect="1"/>
          </p:cNvPicPr>
          <p:nvPr/>
        </p:nvPicPr>
        <p:blipFill>
          <a:blip r:embed="rId4"/>
          <a:stretch>
            <a:fillRect/>
          </a:stretch>
        </p:blipFill>
        <p:spPr>
          <a:xfrm>
            <a:off x="6651127" y="2068398"/>
            <a:ext cx="1373" cy="7623"/>
          </a:xfrm>
          <a:prstGeom prst="rect">
            <a:avLst/>
          </a:prstGeom>
        </p:spPr>
      </p:pic>
      <p:pic>
        <p:nvPicPr>
          <p:cNvPr id="7" name="Image 4" descr="preencoded.png">    </p:cNvPr>
          <p:cNvPicPr>
            <a:picLocks noChangeAspect="1"/>
          </p:cNvPicPr>
          <p:nvPr/>
        </p:nvPicPr>
        <p:blipFill>
          <a:blip r:embed="rId5"/>
          <a:stretch>
            <a:fillRect/>
          </a:stretch>
        </p:blipFill>
        <p:spPr>
          <a:xfrm>
            <a:off x="6647324" y="2070342"/>
            <a:ext cx="3216" cy="5783"/>
          </a:xfrm>
          <a:prstGeom prst="rect">
            <a:avLst/>
          </a:prstGeom>
        </p:spPr>
      </p:pic>
      <p:pic>
        <p:nvPicPr>
          <p:cNvPr id="8" name="Image 5" descr="preencoded.png">    </p:cNvPr>
          <p:cNvPicPr>
            <a:picLocks noChangeAspect="1"/>
          </p:cNvPicPr>
          <p:nvPr/>
        </p:nvPicPr>
        <p:blipFill>
          <a:blip r:embed="rId6"/>
          <a:stretch>
            <a:fillRect/>
          </a:stretch>
        </p:blipFill>
        <p:spPr>
          <a:xfrm>
            <a:off x="6643521" y="2070354"/>
            <a:ext cx="3216" cy="5783"/>
          </a:xfrm>
          <a:prstGeom prst="rect">
            <a:avLst/>
          </a:prstGeom>
        </p:spPr>
      </p:pic>
      <p:pic>
        <p:nvPicPr>
          <p:cNvPr id="9" name="Image 6" descr="preencoded.png">    </p:cNvPr>
          <p:cNvPicPr>
            <a:picLocks noChangeAspect="1"/>
          </p:cNvPicPr>
          <p:nvPr/>
        </p:nvPicPr>
        <p:blipFill>
          <a:blip r:embed="rId7"/>
          <a:stretch>
            <a:fillRect/>
          </a:stretch>
        </p:blipFill>
        <p:spPr>
          <a:xfrm>
            <a:off x="6638878" y="2070366"/>
            <a:ext cx="4048" cy="5797"/>
          </a:xfrm>
          <a:prstGeom prst="rect">
            <a:avLst/>
          </a:prstGeom>
        </p:spPr>
      </p:pic>
      <p:pic>
        <p:nvPicPr>
          <p:cNvPr id="10" name="Image 7" descr="preencoded.png">    </p:cNvPr>
          <p:cNvPicPr>
            <a:picLocks noChangeAspect="1"/>
          </p:cNvPicPr>
          <p:nvPr/>
        </p:nvPicPr>
        <p:blipFill>
          <a:blip r:embed="rId8"/>
          <a:stretch>
            <a:fillRect/>
          </a:stretch>
        </p:blipFill>
        <p:spPr>
          <a:xfrm>
            <a:off x="6636854" y="2067010"/>
            <a:ext cx="1384" cy="9060"/>
          </a:xfrm>
          <a:prstGeom prst="rect">
            <a:avLst/>
          </a:prstGeom>
        </p:spPr>
      </p:pic>
      <p:pic>
        <p:nvPicPr>
          <p:cNvPr id="11" name="Image 8" descr="preencoded.png">    </p:cNvPr>
          <p:cNvPicPr>
            <a:picLocks noChangeAspect="1"/>
          </p:cNvPicPr>
          <p:nvPr/>
        </p:nvPicPr>
        <p:blipFill>
          <a:blip r:embed="rId9"/>
          <a:stretch>
            <a:fillRect/>
          </a:stretch>
        </p:blipFill>
        <p:spPr>
          <a:xfrm>
            <a:off x="6630626" y="2068153"/>
            <a:ext cx="5558" cy="8034"/>
          </a:xfrm>
          <a:prstGeom prst="rect">
            <a:avLst/>
          </a:prstGeom>
        </p:spPr>
      </p:pic>
      <p:pic>
        <p:nvPicPr>
          <p:cNvPr id="12" name="Image 9" descr="preencoded.png">    </p:cNvPr>
          <p:cNvPicPr>
            <a:picLocks noChangeAspect="1"/>
          </p:cNvPicPr>
          <p:nvPr/>
        </p:nvPicPr>
        <p:blipFill>
          <a:blip r:embed="rId10"/>
          <a:stretch>
            <a:fillRect/>
          </a:stretch>
        </p:blipFill>
        <p:spPr>
          <a:xfrm>
            <a:off x="6621268" y="2068178"/>
            <a:ext cx="7016" cy="8037"/>
          </a:xfrm>
          <a:prstGeom prst="rect">
            <a:avLst/>
          </a:prstGeom>
        </p:spPr>
      </p:pic>
      <p:pic>
        <p:nvPicPr>
          <p:cNvPr id="13" name="Image 10" descr="preencoded.png">    </p:cNvPr>
          <p:cNvPicPr>
            <a:picLocks noChangeAspect="1"/>
          </p:cNvPicPr>
          <p:nvPr/>
        </p:nvPicPr>
        <p:blipFill>
          <a:blip r:embed="rId11"/>
          <a:stretch>
            <a:fillRect/>
          </a:stretch>
        </p:blipFill>
        <p:spPr>
          <a:xfrm>
            <a:off x="6614924" y="2070444"/>
            <a:ext cx="4064" cy="5794"/>
          </a:xfrm>
          <a:prstGeom prst="rect">
            <a:avLst/>
          </a:prstGeom>
        </p:spPr>
      </p:pic>
      <p:pic>
        <p:nvPicPr>
          <p:cNvPr id="14" name="Image 11" descr="preencoded.png">    </p:cNvPr>
          <p:cNvPicPr>
            <a:picLocks noChangeAspect="1"/>
          </p:cNvPicPr>
          <p:nvPr/>
        </p:nvPicPr>
        <p:blipFill>
          <a:blip r:embed="rId12"/>
          <a:stretch>
            <a:fillRect/>
          </a:stretch>
        </p:blipFill>
        <p:spPr>
          <a:xfrm>
            <a:off x="6612913" y="2067088"/>
            <a:ext cx="1384" cy="9060"/>
          </a:xfrm>
          <a:prstGeom prst="rect">
            <a:avLst/>
          </a:prstGeom>
        </p:spPr>
      </p:pic>
      <p:pic>
        <p:nvPicPr>
          <p:cNvPr id="15" name="Image 12" descr="preencoded.png">    </p:cNvPr>
          <p:cNvPicPr>
            <a:picLocks noChangeAspect="1"/>
          </p:cNvPicPr>
          <p:nvPr/>
        </p:nvPicPr>
        <p:blipFill>
          <a:blip r:embed="rId13"/>
          <a:stretch>
            <a:fillRect/>
          </a:stretch>
        </p:blipFill>
        <p:spPr>
          <a:xfrm>
            <a:off x="6607854" y="2070473"/>
            <a:ext cx="4475" cy="8723"/>
          </a:xfrm>
          <a:prstGeom prst="rect">
            <a:avLst/>
          </a:prstGeom>
        </p:spPr>
      </p:pic>
      <p:pic>
        <p:nvPicPr>
          <p:cNvPr id="16" name="Image 13" descr="preencoded.png">    </p:cNvPr>
          <p:cNvPicPr>
            <a:picLocks noChangeAspect="1"/>
          </p:cNvPicPr>
          <p:nvPr/>
        </p:nvPicPr>
        <p:blipFill>
          <a:blip r:embed="rId14"/>
          <a:stretch>
            <a:fillRect/>
          </a:stretch>
        </p:blipFill>
        <p:spPr>
          <a:xfrm>
            <a:off x="6599931" y="2070489"/>
            <a:ext cx="7420" cy="5701"/>
          </a:xfrm>
          <a:prstGeom prst="rect">
            <a:avLst/>
          </a:prstGeom>
        </p:spPr>
      </p:pic>
      <p:pic>
        <p:nvPicPr>
          <p:cNvPr id="17" name="Image 14" descr="preencoded.png">    </p:cNvPr>
          <p:cNvPicPr>
            <a:picLocks noChangeAspect="1"/>
          </p:cNvPicPr>
          <p:nvPr/>
        </p:nvPicPr>
        <p:blipFill>
          <a:blip r:embed="rId15"/>
          <a:stretch>
            <a:fillRect/>
          </a:stretch>
        </p:blipFill>
        <p:spPr>
          <a:xfrm>
            <a:off x="6598005" y="2068571"/>
            <a:ext cx="1373" cy="7623"/>
          </a:xfrm>
          <a:prstGeom prst="rect">
            <a:avLst/>
          </a:prstGeom>
        </p:spPr>
      </p:pic>
      <p:pic>
        <p:nvPicPr>
          <p:cNvPr id="18" name="Image 15" descr="preencoded.png">    </p:cNvPr>
          <p:cNvPicPr>
            <a:picLocks noChangeAspect="1"/>
          </p:cNvPicPr>
          <p:nvPr/>
        </p:nvPicPr>
        <p:blipFill>
          <a:blip r:embed="rId16"/>
          <a:stretch>
            <a:fillRect/>
          </a:stretch>
        </p:blipFill>
        <p:spPr>
          <a:xfrm>
            <a:off x="6593337" y="2068278"/>
            <a:ext cx="4108" cy="8033"/>
          </a:xfrm>
          <a:prstGeom prst="rect">
            <a:avLst/>
          </a:prstGeom>
        </p:spPr>
      </p:pic>
      <p:pic>
        <p:nvPicPr>
          <p:cNvPr id="19" name="Image 16" descr="preencoded.png">    </p:cNvPr>
          <p:cNvPicPr>
            <a:picLocks noChangeAspect="1"/>
          </p:cNvPicPr>
          <p:nvPr/>
        </p:nvPicPr>
        <p:blipFill>
          <a:blip r:embed="rId17"/>
          <a:stretch>
            <a:fillRect/>
          </a:stretch>
        </p:blipFill>
        <p:spPr>
          <a:xfrm>
            <a:off x="6589647" y="2075109"/>
            <a:ext cx="1044" cy="2648"/>
          </a:xfrm>
          <a:prstGeom prst="rect">
            <a:avLst/>
          </a:prstGeom>
        </p:spPr>
      </p:pic>
      <p:pic>
        <p:nvPicPr>
          <p:cNvPr id="20" name="Image 17" descr="preencoded.png">    </p:cNvPr>
          <p:cNvPicPr>
            <a:picLocks noChangeAspect="1"/>
          </p:cNvPicPr>
          <p:nvPr/>
        </p:nvPicPr>
        <p:blipFill>
          <a:blip r:embed="rId18"/>
          <a:stretch>
            <a:fillRect/>
          </a:stretch>
        </p:blipFill>
        <p:spPr>
          <a:xfrm>
            <a:off x="6584403" y="2070549"/>
            <a:ext cx="4546" cy="5696"/>
          </a:xfrm>
          <a:prstGeom prst="rect">
            <a:avLst/>
          </a:prstGeom>
        </p:spPr>
      </p:pic>
      <p:pic>
        <p:nvPicPr>
          <p:cNvPr id="21" name="Image 18" descr="preencoded.png">    </p:cNvPr>
          <p:cNvPicPr>
            <a:picLocks noChangeAspect="1"/>
          </p:cNvPicPr>
          <p:nvPr/>
        </p:nvPicPr>
        <p:blipFill>
          <a:blip r:embed="rId19"/>
          <a:stretch>
            <a:fillRect/>
          </a:stretch>
        </p:blipFill>
        <p:spPr>
          <a:xfrm>
            <a:off x="6580797" y="2070565"/>
            <a:ext cx="3178" cy="5696"/>
          </a:xfrm>
          <a:prstGeom prst="rect">
            <a:avLst/>
          </a:prstGeom>
        </p:spPr>
      </p:pic>
      <p:pic>
        <p:nvPicPr>
          <p:cNvPr id="22" name="Image 19" descr="preencoded.png">    </p:cNvPr>
          <p:cNvPicPr>
            <a:picLocks noChangeAspect="1"/>
          </p:cNvPicPr>
          <p:nvPr/>
        </p:nvPicPr>
        <p:blipFill>
          <a:blip r:embed="rId20"/>
          <a:stretch>
            <a:fillRect/>
          </a:stretch>
        </p:blipFill>
        <p:spPr>
          <a:xfrm>
            <a:off x="6576239" y="2070569"/>
            <a:ext cx="4064" cy="5794"/>
          </a:xfrm>
          <a:prstGeom prst="rect">
            <a:avLst/>
          </a:prstGeom>
        </p:spPr>
      </p:pic>
      <p:pic>
        <p:nvPicPr>
          <p:cNvPr id="23" name="Image 20" descr="preencoded.png">    </p:cNvPr>
          <p:cNvPicPr>
            <a:picLocks noChangeAspect="1"/>
          </p:cNvPicPr>
          <p:nvPr/>
        </p:nvPicPr>
        <p:blipFill>
          <a:blip r:embed="rId21"/>
          <a:stretch>
            <a:fillRect/>
          </a:stretch>
        </p:blipFill>
        <p:spPr>
          <a:xfrm>
            <a:off x="6571237" y="2067213"/>
            <a:ext cx="4481" cy="9187"/>
          </a:xfrm>
          <a:prstGeom prst="rect">
            <a:avLst/>
          </a:prstGeom>
        </p:spPr>
      </p:pic>
      <p:pic>
        <p:nvPicPr>
          <p:cNvPr id="24" name="Image 21" descr="preencoded.png">    </p:cNvPr>
          <p:cNvPicPr>
            <a:picLocks noChangeAspect="1"/>
          </p:cNvPicPr>
          <p:nvPr/>
        </p:nvPicPr>
        <p:blipFill>
          <a:blip r:embed="rId22"/>
          <a:stretch>
            <a:fillRect/>
          </a:stretch>
        </p:blipFill>
        <p:spPr>
          <a:xfrm>
            <a:off x="6566181" y="2070601"/>
            <a:ext cx="4488" cy="5794"/>
          </a:xfrm>
          <a:prstGeom prst="rect">
            <a:avLst/>
          </a:prstGeom>
        </p:spPr>
      </p:pic>
      <p:pic>
        <p:nvPicPr>
          <p:cNvPr id="25" name="Image 22" descr="preencoded.png">    </p:cNvPr>
          <p:cNvPicPr>
            <a:picLocks noChangeAspect="1"/>
          </p:cNvPicPr>
          <p:nvPr/>
        </p:nvPicPr>
        <p:blipFill>
          <a:blip r:embed="rId23"/>
          <a:stretch>
            <a:fillRect/>
          </a:stretch>
        </p:blipFill>
        <p:spPr>
          <a:xfrm>
            <a:off x="6559026" y="2068470"/>
            <a:ext cx="6442" cy="7863"/>
          </a:xfrm>
          <a:prstGeom prst="rect">
            <a:avLst/>
          </a:prstGeom>
        </p:spPr>
      </p:pic>
      <p:pic>
        <p:nvPicPr>
          <p:cNvPr id="26" name="Image 23" descr="preencoded.png">    </p:cNvPr>
          <p:cNvPicPr>
            <a:picLocks noChangeAspect="1"/>
          </p:cNvPicPr>
          <p:nvPr/>
        </p:nvPicPr>
        <p:blipFill>
          <a:blip r:embed="rId24"/>
          <a:stretch>
            <a:fillRect/>
          </a:stretch>
        </p:blipFill>
        <p:spPr>
          <a:xfrm>
            <a:off x="6653394" y="2036998"/>
            <a:ext cx="7868" cy="24742"/>
          </a:xfrm>
          <a:prstGeom prst="rect">
            <a:avLst/>
          </a:prstGeom>
        </p:spPr>
      </p:pic>
      <p:pic>
        <p:nvPicPr>
          <p:cNvPr id="27" name="Image 24" descr="preencoded.png">    </p:cNvPr>
          <p:cNvPicPr>
            <a:picLocks noChangeAspect="1"/>
          </p:cNvPicPr>
          <p:nvPr/>
        </p:nvPicPr>
        <p:blipFill>
          <a:blip r:embed="rId25"/>
          <a:stretch>
            <a:fillRect/>
          </a:stretch>
        </p:blipFill>
        <p:spPr>
          <a:xfrm>
            <a:off x="6642860" y="2037028"/>
            <a:ext cx="9090" cy="24735"/>
          </a:xfrm>
          <a:prstGeom prst="rect">
            <a:avLst/>
          </a:prstGeom>
        </p:spPr>
      </p:pic>
      <p:pic>
        <p:nvPicPr>
          <p:cNvPr id="28" name="Image 25" descr="preencoded.png">    </p:cNvPr>
          <p:cNvPicPr>
            <a:picLocks noChangeAspect="1"/>
          </p:cNvPicPr>
          <p:nvPr/>
        </p:nvPicPr>
        <p:blipFill>
          <a:blip r:embed="rId26"/>
          <a:stretch>
            <a:fillRect/>
          </a:stretch>
        </p:blipFill>
        <p:spPr>
          <a:xfrm>
            <a:off x="6631635" y="2037060"/>
            <a:ext cx="10299" cy="24739"/>
          </a:xfrm>
          <a:prstGeom prst="rect">
            <a:avLst/>
          </a:prstGeom>
        </p:spPr>
      </p:pic>
      <p:pic>
        <p:nvPicPr>
          <p:cNvPr id="29" name="Image 26" descr="preencoded.png">    </p:cNvPr>
          <p:cNvPicPr>
            <a:picLocks noChangeAspect="1"/>
          </p:cNvPicPr>
          <p:nvPr/>
        </p:nvPicPr>
        <p:blipFill>
          <a:blip r:embed="rId27"/>
          <a:stretch>
            <a:fillRect/>
          </a:stretch>
        </p:blipFill>
        <p:spPr>
          <a:xfrm>
            <a:off x="6622650" y="2037093"/>
            <a:ext cx="9090" cy="24735"/>
          </a:xfrm>
          <a:prstGeom prst="rect">
            <a:avLst/>
          </a:prstGeom>
        </p:spPr>
      </p:pic>
      <p:pic>
        <p:nvPicPr>
          <p:cNvPr id="30" name="Image 27" descr="preencoded.png">    </p:cNvPr>
          <p:cNvPicPr>
            <a:picLocks noChangeAspect="1"/>
          </p:cNvPicPr>
          <p:nvPr/>
        </p:nvPicPr>
        <p:blipFill>
          <a:blip r:embed="rId28"/>
          <a:stretch>
            <a:fillRect/>
          </a:stretch>
        </p:blipFill>
        <p:spPr>
          <a:xfrm>
            <a:off x="6613025" y="2036871"/>
            <a:ext cx="8520" cy="25214"/>
          </a:xfrm>
          <a:prstGeom prst="rect">
            <a:avLst/>
          </a:prstGeom>
        </p:spPr>
      </p:pic>
      <p:pic>
        <p:nvPicPr>
          <p:cNvPr id="31" name="Image 28" descr="preencoded.png">    </p:cNvPr>
          <p:cNvPicPr>
            <a:picLocks noChangeAspect="1"/>
          </p:cNvPicPr>
          <p:nvPr/>
        </p:nvPicPr>
        <p:blipFill>
          <a:blip r:embed="rId29"/>
          <a:stretch>
            <a:fillRect/>
          </a:stretch>
        </p:blipFill>
        <p:spPr>
          <a:xfrm>
            <a:off x="6603600" y="2037159"/>
            <a:ext cx="7868" cy="24742"/>
          </a:xfrm>
          <a:prstGeom prst="rect">
            <a:avLst/>
          </a:prstGeom>
        </p:spPr>
      </p:pic>
      <p:pic>
        <p:nvPicPr>
          <p:cNvPr id="32" name="Image 29" descr="preencoded.png">    </p:cNvPr>
          <p:cNvPicPr>
            <a:picLocks noChangeAspect="1"/>
          </p:cNvPicPr>
          <p:nvPr/>
        </p:nvPicPr>
        <p:blipFill>
          <a:blip r:embed="rId30"/>
          <a:stretch>
            <a:fillRect/>
          </a:stretch>
        </p:blipFill>
        <p:spPr>
          <a:xfrm>
            <a:off x="6590326" y="2037204"/>
            <a:ext cx="7597" cy="24724"/>
          </a:xfrm>
          <a:prstGeom prst="rect">
            <a:avLst/>
          </a:prstGeom>
        </p:spPr>
      </p:pic>
      <p:pic>
        <p:nvPicPr>
          <p:cNvPr id="33" name="Image 30" descr="preencoded.png">    </p:cNvPr>
          <p:cNvPicPr>
            <a:picLocks noChangeAspect="1"/>
          </p:cNvPicPr>
          <p:nvPr/>
        </p:nvPicPr>
        <p:blipFill>
          <a:blip r:embed="rId31"/>
          <a:stretch>
            <a:fillRect/>
          </a:stretch>
        </p:blipFill>
        <p:spPr>
          <a:xfrm>
            <a:off x="6578364" y="2037233"/>
            <a:ext cx="10299" cy="24739"/>
          </a:xfrm>
          <a:prstGeom prst="rect">
            <a:avLst/>
          </a:prstGeom>
        </p:spPr>
      </p:pic>
      <p:pic>
        <p:nvPicPr>
          <p:cNvPr id="34" name="Image 31" descr="preencoded.png">    </p:cNvPr>
          <p:cNvPicPr>
            <a:picLocks noChangeAspect="1"/>
          </p:cNvPicPr>
          <p:nvPr/>
        </p:nvPicPr>
        <p:blipFill>
          <a:blip r:embed="rId32"/>
          <a:stretch>
            <a:fillRect/>
          </a:stretch>
        </p:blipFill>
        <p:spPr>
          <a:xfrm>
            <a:off x="6569161" y="2037271"/>
            <a:ext cx="7868" cy="24742"/>
          </a:xfrm>
          <a:prstGeom prst="rect">
            <a:avLst/>
          </a:prstGeom>
        </p:spPr>
      </p:pic>
      <p:pic>
        <p:nvPicPr>
          <p:cNvPr id="35" name="Image 32" descr="preencoded.png">    </p:cNvPr>
          <p:cNvPicPr>
            <a:picLocks noChangeAspect="1"/>
          </p:cNvPicPr>
          <p:nvPr/>
        </p:nvPicPr>
        <p:blipFill>
          <a:blip r:embed="rId33"/>
          <a:stretch>
            <a:fillRect/>
          </a:stretch>
        </p:blipFill>
        <p:spPr>
          <a:xfrm>
            <a:off x="6558518" y="2037302"/>
            <a:ext cx="8923" cy="24731"/>
          </a:xfrm>
          <a:prstGeom prst="rect">
            <a:avLst/>
          </a:prstGeom>
        </p:spPr>
      </p:pic>
      <p:pic>
        <p:nvPicPr>
          <p:cNvPr id="36" name="Image 33" descr="preencoded.png">    </p:cNvPr>
          <p:cNvPicPr>
            <a:picLocks noChangeAspect="1"/>
          </p:cNvPicPr>
          <p:nvPr/>
        </p:nvPicPr>
        <p:blipFill>
          <a:blip r:embed="rId34"/>
          <a:stretch>
            <a:fillRect/>
          </a:stretch>
        </p:blipFill>
        <p:spPr>
          <a:xfrm>
            <a:off x="6623368" y="2002128"/>
            <a:ext cx="9432" cy="24979"/>
          </a:xfrm>
          <a:prstGeom prst="rect">
            <a:avLst/>
          </a:prstGeom>
        </p:spPr>
      </p:pic>
      <p:pic>
        <p:nvPicPr>
          <p:cNvPr id="37" name="Image 34" descr="preencoded.png">    </p:cNvPr>
          <p:cNvPicPr>
            <a:picLocks noChangeAspect="1"/>
          </p:cNvPicPr>
          <p:nvPr/>
        </p:nvPicPr>
        <p:blipFill>
          <a:blip r:embed="rId35"/>
          <a:stretch>
            <a:fillRect/>
          </a:stretch>
        </p:blipFill>
        <p:spPr>
          <a:xfrm>
            <a:off x="6610046" y="2002177"/>
            <a:ext cx="7597" cy="24724"/>
          </a:xfrm>
          <a:prstGeom prst="rect">
            <a:avLst/>
          </a:prstGeom>
        </p:spPr>
      </p:pic>
      <p:pic>
        <p:nvPicPr>
          <p:cNvPr id="38" name="Image 35" descr="preencoded.png">    </p:cNvPr>
          <p:cNvPicPr>
            <a:picLocks noChangeAspect="1"/>
          </p:cNvPicPr>
          <p:nvPr/>
        </p:nvPicPr>
        <p:blipFill>
          <a:blip r:embed="rId36"/>
          <a:stretch>
            <a:fillRect/>
          </a:stretch>
        </p:blipFill>
        <p:spPr>
          <a:xfrm>
            <a:off x="6598096" y="2002207"/>
            <a:ext cx="10299" cy="24739"/>
          </a:xfrm>
          <a:prstGeom prst="rect">
            <a:avLst/>
          </a:prstGeom>
        </p:spPr>
      </p:pic>
      <p:pic>
        <p:nvPicPr>
          <p:cNvPr id="39" name="Image 36" descr="preencoded.png">    </p:cNvPr>
          <p:cNvPicPr>
            <a:picLocks noChangeAspect="1"/>
          </p:cNvPicPr>
          <p:nvPr/>
        </p:nvPicPr>
        <p:blipFill>
          <a:blip r:embed="rId37"/>
          <a:stretch>
            <a:fillRect/>
          </a:stretch>
        </p:blipFill>
        <p:spPr>
          <a:xfrm>
            <a:off x="6589126" y="2002240"/>
            <a:ext cx="9090" cy="24735"/>
          </a:xfrm>
          <a:prstGeom prst="rect">
            <a:avLst/>
          </a:prstGeom>
        </p:spPr>
      </p:pic>
      <p:pic>
        <p:nvPicPr>
          <p:cNvPr id="40" name="Image 37" descr="preencoded.png">    </p:cNvPr>
          <p:cNvPicPr>
            <a:picLocks noChangeAspect="1"/>
          </p:cNvPicPr>
          <p:nvPr/>
        </p:nvPicPr>
        <p:blipFill>
          <a:blip r:embed="rId38"/>
          <a:stretch>
            <a:fillRect/>
          </a:stretch>
        </p:blipFill>
        <p:spPr>
          <a:xfrm>
            <a:off x="6578776" y="2002273"/>
            <a:ext cx="9000" cy="24746"/>
          </a:xfrm>
          <a:prstGeom prst="rect">
            <a:avLst/>
          </a:prstGeom>
        </p:spPr>
      </p:pic>
      <p:pic>
        <p:nvPicPr>
          <p:cNvPr id="41" name="Image 38" descr="preencoded.png">    </p:cNvPr>
          <p:cNvPicPr>
            <a:picLocks noChangeAspect="1"/>
          </p:cNvPicPr>
          <p:nvPr/>
        </p:nvPicPr>
        <p:blipFill>
          <a:blip r:embed="rId39"/>
          <a:stretch>
            <a:fillRect/>
          </a:stretch>
        </p:blipFill>
        <p:spPr>
          <a:xfrm>
            <a:off x="6569044" y="2002309"/>
            <a:ext cx="7868" cy="24742"/>
          </a:xfrm>
          <a:prstGeom prst="rect">
            <a:avLst/>
          </a:prstGeom>
        </p:spPr>
      </p:pic>
      <p:pic>
        <p:nvPicPr>
          <p:cNvPr id="42" name="Image 39" descr="preencoded.png">    </p:cNvPr>
          <p:cNvPicPr>
            <a:picLocks noChangeAspect="1"/>
          </p:cNvPicPr>
          <p:nvPr/>
        </p:nvPicPr>
        <p:blipFill>
          <a:blip r:embed="rId40"/>
          <a:stretch>
            <a:fillRect/>
          </a:stretch>
        </p:blipFill>
        <p:spPr>
          <a:xfrm>
            <a:off x="6558430" y="2002340"/>
            <a:ext cx="8923" cy="24731"/>
          </a:xfrm>
          <a:prstGeom prst="rect">
            <a:avLst/>
          </a:prstGeom>
        </p:spPr>
      </p:pic>
      <p:pic>
        <p:nvPicPr>
          <p:cNvPr id="43" name="Image 40" descr="preencoded.png">    </p:cNvPr>
          <p:cNvPicPr>
            <a:picLocks noChangeAspect="1"/>
          </p:cNvPicPr>
          <p:nvPr/>
        </p:nvPicPr>
        <p:blipFill>
          <a:blip r:embed="rId41"/>
          <a:stretch>
            <a:fillRect/>
          </a:stretch>
        </p:blipFill>
        <p:spPr>
          <a:xfrm>
            <a:off x="6632647" y="1967176"/>
            <a:ext cx="7868" cy="24742"/>
          </a:xfrm>
          <a:prstGeom prst="rect">
            <a:avLst/>
          </a:prstGeom>
        </p:spPr>
      </p:pic>
      <p:pic>
        <p:nvPicPr>
          <p:cNvPr id="44" name="Image 41" descr="preencoded.png">    </p:cNvPr>
          <p:cNvPicPr>
            <a:picLocks noChangeAspect="1"/>
          </p:cNvPicPr>
          <p:nvPr/>
        </p:nvPicPr>
        <p:blipFill>
          <a:blip r:embed="rId42"/>
          <a:stretch>
            <a:fillRect/>
          </a:stretch>
        </p:blipFill>
        <p:spPr>
          <a:xfrm>
            <a:off x="6618473" y="1967209"/>
            <a:ext cx="12082" cy="24756"/>
          </a:xfrm>
          <a:prstGeom prst="rect">
            <a:avLst/>
          </a:prstGeom>
        </p:spPr>
      </p:pic>
      <p:pic>
        <p:nvPicPr>
          <p:cNvPr id="45" name="Image 42" descr="preencoded.png">    </p:cNvPr>
          <p:cNvPicPr>
            <a:picLocks noChangeAspect="1"/>
          </p:cNvPicPr>
          <p:nvPr/>
        </p:nvPicPr>
        <p:blipFill>
          <a:blip r:embed="rId43"/>
          <a:stretch>
            <a:fillRect/>
          </a:stretch>
        </p:blipFill>
        <p:spPr>
          <a:xfrm>
            <a:off x="6607816" y="1967014"/>
            <a:ext cx="8723" cy="25214"/>
          </a:xfrm>
          <a:prstGeom prst="rect">
            <a:avLst/>
          </a:prstGeom>
        </p:spPr>
      </p:pic>
      <p:pic>
        <p:nvPicPr>
          <p:cNvPr id="46" name="Image 43" descr="preencoded.png">    </p:cNvPr>
          <p:cNvPicPr>
            <a:picLocks noChangeAspect="1"/>
          </p:cNvPicPr>
          <p:nvPr/>
        </p:nvPicPr>
        <p:blipFill>
          <a:blip r:embed="rId44"/>
          <a:stretch>
            <a:fillRect/>
          </a:stretch>
        </p:blipFill>
        <p:spPr>
          <a:xfrm>
            <a:off x="6596943" y="1967289"/>
            <a:ext cx="8948" cy="24746"/>
          </a:xfrm>
          <a:prstGeom prst="rect">
            <a:avLst/>
          </a:prstGeom>
        </p:spPr>
      </p:pic>
      <p:pic>
        <p:nvPicPr>
          <p:cNvPr id="47" name="Image 44" descr="preencoded.png">    </p:cNvPr>
          <p:cNvPicPr>
            <a:picLocks noChangeAspect="1"/>
          </p:cNvPicPr>
          <p:nvPr/>
        </p:nvPicPr>
        <p:blipFill>
          <a:blip r:embed="rId45"/>
          <a:stretch>
            <a:fillRect/>
          </a:stretch>
        </p:blipFill>
        <p:spPr>
          <a:xfrm>
            <a:off x="6582312" y="1967097"/>
            <a:ext cx="8557" cy="25214"/>
          </a:xfrm>
          <a:prstGeom prst="rect">
            <a:avLst/>
          </a:prstGeom>
        </p:spPr>
      </p:pic>
      <p:pic>
        <p:nvPicPr>
          <p:cNvPr id="48" name="Image 45" descr="preencoded.png">    </p:cNvPr>
          <p:cNvPicPr>
            <a:picLocks noChangeAspect="1"/>
          </p:cNvPicPr>
          <p:nvPr/>
        </p:nvPicPr>
        <p:blipFill>
          <a:blip r:embed="rId46"/>
          <a:stretch>
            <a:fillRect/>
          </a:stretch>
        </p:blipFill>
        <p:spPr>
          <a:xfrm>
            <a:off x="6572127" y="1967130"/>
            <a:ext cx="8520" cy="25214"/>
          </a:xfrm>
          <a:prstGeom prst="rect">
            <a:avLst/>
          </a:prstGeom>
        </p:spPr>
      </p:pic>
      <p:pic>
        <p:nvPicPr>
          <p:cNvPr id="49" name="Image 46" descr="preencoded.png">    </p:cNvPr>
          <p:cNvPicPr>
            <a:picLocks noChangeAspect="1"/>
          </p:cNvPicPr>
          <p:nvPr/>
        </p:nvPicPr>
        <p:blipFill>
          <a:blip r:embed="rId47"/>
          <a:stretch>
            <a:fillRect/>
          </a:stretch>
        </p:blipFill>
        <p:spPr>
          <a:xfrm>
            <a:off x="6558291" y="1967404"/>
            <a:ext cx="12082" cy="24756"/>
          </a:xfrm>
          <a:prstGeom prst="rect">
            <a:avLst/>
          </a:prstGeom>
        </p:spPr>
      </p:pic>
      <p:pic>
        <p:nvPicPr>
          <p:cNvPr id="50" name="Image 47" descr="preencoded.png">    </p:cNvPr>
          <p:cNvPicPr>
            <a:picLocks noChangeAspect="1"/>
          </p:cNvPicPr>
          <p:nvPr/>
        </p:nvPicPr>
        <p:blipFill>
          <a:blip r:embed="rId48"/>
          <a:stretch>
            <a:fillRect/>
          </a:stretch>
        </p:blipFill>
        <p:spPr>
          <a:xfrm>
            <a:off x="6538167" y="2060215"/>
            <a:ext cx="1559" cy="2734"/>
          </a:xfrm>
          <a:prstGeom prst="rect">
            <a:avLst/>
          </a:prstGeom>
        </p:spPr>
      </p:pic>
      <p:pic>
        <p:nvPicPr>
          <p:cNvPr id="51" name="Image 48" descr="preencoded.png">    </p:cNvPr>
          <p:cNvPicPr>
            <a:picLocks noChangeAspect="1"/>
          </p:cNvPicPr>
          <p:nvPr/>
        </p:nvPicPr>
        <p:blipFill>
          <a:blip r:embed="rId49"/>
          <a:stretch>
            <a:fillRect/>
          </a:stretch>
        </p:blipFill>
        <p:spPr>
          <a:xfrm>
            <a:off x="6535446" y="2060223"/>
            <a:ext cx="1560" cy="2728"/>
          </a:xfrm>
          <a:prstGeom prst="rect">
            <a:avLst/>
          </a:prstGeom>
        </p:spPr>
      </p:pic>
      <p:pic>
        <p:nvPicPr>
          <p:cNvPr id="52" name="Image 49" descr="preencoded.png">    </p:cNvPr>
          <p:cNvPicPr>
            <a:picLocks noChangeAspect="1"/>
          </p:cNvPicPr>
          <p:nvPr/>
        </p:nvPicPr>
        <p:blipFill>
          <a:blip r:embed="rId50"/>
          <a:stretch>
            <a:fillRect/>
          </a:stretch>
        </p:blipFill>
        <p:spPr>
          <a:xfrm>
            <a:off x="6533888" y="2062497"/>
            <a:ext cx="344" cy="450"/>
          </a:xfrm>
          <a:prstGeom prst="rect">
            <a:avLst/>
          </a:prstGeom>
        </p:spPr>
      </p:pic>
      <p:pic>
        <p:nvPicPr>
          <p:cNvPr id="53" name="Image 50" descr="preencoded.png">    </p:cNvPr>
          <p:cNvPicPr>
            <a:picLocks noChangeAspect="1"/>
          </p:cNvPicPr>
          <p:nvPr/>
        </p:nvPicPr>
        <p:blipFill>
          <a:blip r:embed="rId51"/>
          <a:stretch>
            <a:fillRect/>
          </a:stretch>
        </p:blipFill>
        <p:spPr>
          <a:xfrm>
            <a:off x="6530172" y="2060907"/>
            <a:ext cx="2473" cy="2045"/>
          </a:xfrm>
          <a:prstGeom prst="rect">
            <a:avLst/>
          </a:prstGeom>
        </p:spPr>
      </p:pic>
      <p:pic>
        <p:nvPicPr>
          <p:cNvPr id="54" name="Image 51" descr="preencoded.png">    </p:cNvPr>
          <p:cNvPicPr>
            <a:picLocks noChangeAspect="1"/>
          </p:cNvPicPr>
          <p:nvPr/>
        </p:nvPicPr>
        <p:blipFill>
          <a:blip r:embed="rId52"/>
          <a:stretch>
            <a:fillRect/>
          </a:stretch>
        </p:blipFill>
        <p:spPr>
          <a:xfrm>
            <a:off x="6527423" y="2060919"/>
            <a:ext cx="1551" cy="2065"/>
          </a:xfrm>
          <a:prstGeom prst="rect">
            <a:avLst/>
          </a:prstGeom>
        </p:spPr>
      </p:pic>
      <p:pic>
        <p:nvPicPr>
          <p:cNvPr id="55" name="Image 52" descr="preencoded.png">    </p:cNvPr>
          <p:cNvPicPr>
            <a:picLocks noChangeAspect="1"/>
          </p:cNvPicPr>
          <p:nvPr/>
        </p:nvPicPr>
        <p:blipFill>
          <a:blip r:embed="rId53"/>
          <a:stretch>
            <a:fillRect/>
          </a:stretch>
        </p:blipFill>
        <p:spPr>
          <a:xfrm>
            <a:off x="6524821" y="2060928"/>
            <a:ext cx="1455" cy="2065"/>
          </a:xfrm>
          <a:prstGeom prst="rect">
            <a:avLst/>
          </a:prstGeom>
        </p:spPr>
      </p:pic>
      <p:pic>
        <p:nvPicPr>
          <p:cNvPr id="56" name="Image 53" descr="preencoded.png">    </p:cNvPr>
          <p:cNvPicPr>
            <a:picLocks noChangeAspect="1"/>
          </p:cNvPicPr>
          <p:nvPr/>
        </p:nvPicPr>
        <p:blipFill>
          <a:blip r:embed="rId54"/>
          <a:stretch>
            <a:fillRect/>
          </a:stretch>
        </p:blipFill>
        <p:spPr>
          <a:xfrm>
            <a:off x="6523314" y="2062531"/>
            <a:ext cx="344" cy="450"/>
          </a:xfrm>
          <a:prstGeom prst="rect">
            <a:avLst/>
          </a:prstGeom>
        </p:spPr>
      </p:pic>
      <p:pic>
        <p:nvPicPr>
          <p:cNvPr id="57" name="Image 54" descr="preencoded.png">    </p:cNvPr>
          <p:cNvPicPr>
            <a:picLocks noChangeAspect="1"/>
          </p:cNvPicPr>
          <p:nvPr/>
        </p:nvPicPr>
        <p:blipFill>
          <a:blip r:embed="rId55"/>
          <a:stretch>
            <a:fillRect/>
          </a:stretch>
        </p:blipFill>
        <p:spPr>
          <a:xfrm>
            <a:off x="6520691" y="2060941"/>
            <a:ext cx="1494" cy="2065"/>
          </a:xfrm>
          <a:prstGeom prst="rect">
            <a:avLst/>
          </a:prstGeom>
        </p:spPr>
      </p:pic>
      <p:pic>
        <p:nvPicPr>
          <p:cNvPr id="58" name="Image 55" descr="preencoded.png">    </p:cNvPr>
          <p:cNvPicPr>
            <a:picLocks noChangeAspect="1"/>
          </p:cNvPicPr>
          <p:nvPr/>
        </p:nvPicPr>
        <p:blipFill>
          <a:blip r:embed="rId56"/>
          <a:stretch>
            <a:fillRect/>
          </a:stretch>
        </p:blipFill>
        <p:spPr>
          <a:xfrm>
            <a:off x="6516977" y="2060950"/>
            <a:ext cx="2473" cy="2045"/>
          </a:xfrm>
          <a:prstGeom prst="rect">
            <a:avLst/>
          </a:prstGeom>
        </p:spPr>
      </p:pic>
      <p:pic>
        <p:nvPicPr>
          <p:cNvPr id="59" name="Image 56" descr="preencoded.png">    </p:cNvPr>
          <p:cNvPicPr>
            <a:picLocks noChangeAspect="1"/>
          </p:cNvPicPr>
          <p:nvPr/>
        </p:nvPicPr>
        <p:blipFill>
          <a:blip r:embed="rId57"/>
          <a:stretch>
            <a:fillRect/>
          </a:stretch>
        </p:blipFill>
        <p:spPr>
          <a:xfrm>
            <a:off x="6514215" y="2060962"/>
            <a:ext cx="1551" cy="2065"/>
          </a:xfrm>
          <a:prstGeom prst="rect">
            <a:avLst/>
          </a:prstGeom>
        </p:spPr>
      </p:pic>
      <p:pic>
        <p:nvPicPr>
          <p:cNvPr id="60" name="Image 57" descr="preencoded.png">    </p:cNvPr>
          <p:cNvPicPr>
            <a:picLocks noChangeAspect="1"/>
          </p:cNvPicPr>
          <p:nvPr/>
        </p:nvPicPr>
        <p:blipFill>
          <a:blip r:embed="rId58"/>
          <a:stretch>
            <a:fillRect/>
          </a:stretch>
        </p:blipFill>
        <p:spPr>
          <a:xfrm>
            <a:off x="6511610" y="2060301"/>
            <a:ext cx="1381" cy="2699"/>
          </a:xfrm>
          <a:prstGeom prst="rect">
            <a:avLst/>
          </a:prstGeom>
        </p:spPr>
      </p:pic>
      <p:pic>
        <p:nvPicPr>
          <p:cNvPr id="61" name="Image 58" descr="preencoded.png">    </p:cNvPr>
          <p:cNvPicPr>
            <a:picLocks noChangeAspect="1"/>
          </p:cNvPicPr>
          <p:nvPr/>
        </p:nvPicPr>
        <p:blipFill>
          <a:blip r:embed="rId59"/>
          <a:stretch>
            <a:fillRect/>
          </a:stretch>
        </p:blipFill>
        <p:spPr>
          <a:xfrm>
            <a:off x="6508929" y="2060979"/>
            <a:ext cx="1455" cy="2065"/>
          </a:xfrm>
          <a:prstGeom prst="rect">
            <a:avLst/>
          </a:prstGeom>
        </p:spPr>
      </p:pic>
      <p:pic>
        <p:nvPicPr>
          <p:cNvPr id="62" name="Image 59" descr="preencoded.png">    </p:cNvPr>
          <p:cNvPicPr>
            <a:picLocks noChangeAspect="1"/>
          </p:cNvPicPr>
          <p:nvPr/>
        </p:nvPicPr>
        <p:blipFill>
          <a:blip r:embed="rId60"/>
          <a:stretch>
            <a:fillRect/>
          </a:stretch>
        </p:blipFill>
        <p:spPr>
          <a:xfrm>
            <a:off x="6506571" y="2060988"/>
            <a:ext cx="1187" cy="2065"/>
          </a:xfrm>
          <a:prstGeom prst="rect">
            <a:avLst/>
          </a:prstGeom>
        </p:spPr>
      </p:pic>
      <p:pic>
        <p:nvPicPr>
          <p:cNvPr id="63" name="Image 60" descr="preencoded.png">    </p:cNvPr>
          <p:cNvPicPr>
            <a:picLocks noChangeAspect="1"/>
          </p:cNvPicPr>
          <p:nvPr/>
        </p:nvPicPr>
        <p:blipFill>
          <a:blip r:embed="rId61"/>
          <a:stretch>
            <a:fillRect/>
          </a:stretch>
        </p:blipFill>
        <p:spPr>
          <a:xfrm>
            <a:off x="6502885" y="2060996"/>
            <a:ext cx="2473" cy="2045"/>
          </a:xfrm>
          <a:prstGeom prst="rect">
            <a:avLst/>
          </a:prstGeom>
        </p:spPr>
      </p:pic>
      <p:pic>
        <p:nvPicPr>
          <p:cNvPr id="64" name="Image 61" descr="preencoded.png">    </p:cNvPr>
          <p:cNvPicPr>
            <a:picLocks noChangeAspect="1"/>
          </p:cNvPicPr>
          <p:nvPr/>
        </p:nvPicPr>
        <p:blipFill>
          <a:blip r:embed="rId62"/>
          <a:stretch>
            <a:fillRect/>
          </a:stretch>
        </p:blipFill>
        <p:spPr>
          <a:xfrm>
            <a:off x="6501299" y="2062603"/>
            <a:ext cx="344" cy="450"/>
          </a:xfrm>
          <a:prstGeom prst="rect">
            <a:avLst/>
          </a:prstGeom>
        </p:spPr>
      </p:pic>
      <p:pic>
        <p:nvPicPr>
          <p:cNvPr id="65" name="Image 62" descr="preencoded.png">    </p:cNvPr>
          <p:cNvPicPr>
            <a:picLocks noChangeAspect="1"/>
          </p:cNvPicPr>
          <p:nvPr/>
        </p:nvPicPr>
        <p:blipFill>
          <a:blip r:embed="rId63"/>
          <a:stretch>
            <a:fillRect/>
          </a:stretch>
        </p:blipFill>
        <p:spPr>
          <a:xfrm>
            <a:off x="6498006" y="2061042"/>
            <a:ext cx="2227" cy="2007"/>
          </a:xfrm>
          <a:prstGeom prst="rect">
            <a:avLst/>
          </a:prstGeom>
        </p:spPr>
      </p:pic>
      <p:pic>
        <p:nvPicPr>
          <p:cNvPr id="66" name="Image 63" descr="preencoded.png">    </p:cNvPr>
          <p:cNvPicPr>
            <a:picLocks noChangeAspect="1"/>
          </p:cNvPicPr>
          <p:nvPr/>
        </p:nvPicPr>
        <p:blipFill>
          <a:blip r:embed="rId64"/>
          <a:stretch>
            <a:fillRect/>
          </a:stretch>
        </p:blipFill>
        <p:spPr>
          <a:xfrm>
            <a:off x="6494823" y="2061052"/>
            <a:ext cx="2227" cy="2007"/>
          </a:xfrm>
          <a:prstGeom prst="rect">
            <a:avLst/>
          </a:prstGeom>
        </p:spPr>
      </p:pic>
      <p:pic>
        <p:nvPicPr>
          <p:cNvPr id="67" name="Image 64" descr="preencoded.png">    </p:cNvPr>
          <p:cNvPicPr>
            <a:picLocks noChangeAspect="1"/>
          </p:cNvPicPr>
          <p:nvPr/>
        </p:nvPicPr>
        <p:blipFill>
          <a:blip r:embed="rId65"/>
          <a:stretch>
            <a:fillRect/>
          </a:stretch>
        </p:blipFill>
        <p:spPr>
          <a:xfrm>
            <a:off x="6491639" y="2061063"/>
            <a:ext cx="2227" cy="2007"/>
          </a:xfrm>
          <a:prstGeom prst="rect">
            <a:avLst/>
          </a:prstGeom>
        </p:spPr>
      </p:pic>
      <p:pic>
        <p:nvPicPr>
          <p:cNvPr id="68" name="Image 65" descr="preencoded.png">    </p:cNvPr>
          <p:cNvPicPr>
            <a:picLocks noChangeAspect="1"/>
          </p:cNvPicPr>
          <p:nvPr/>
        </p:nvPicPr>
        <p:blipFill>
          <a:blip r:embed="rId66"/>
          <a:stretch>
            <a:fillRect/>
          </a:stretch>
        </p:blipFill>
        <p:spPr>
          <a:xfrm>
            <a:off x="6514580" y="2056040"/>
            <a:ext cx="1071" cy="3231"/>
          </a:xfrm>
          <a:prstGeom prst="rect">
            <a:avLst/>
          </a:prstGeom>
        </p:spPr>
      </p:pic>
      <p:pic>
        <p:nvPicPr>
          <p:cNvPr id="69" name="Image 66" descr="preencoded.png">    </p:cNvPr>
          <p:cNvPicPr>
            <a:picLocks noChangeAspect="1"/>
          </p:cNvPicPr>
          <p:nvPr/>
        </p:nvPicPr>
        <p:blipFill>
          <a:blip r:embed="rId67"/>
          <a:stretch>
            <a:fillRect/>
          </a:stretch>
        </p:blipFill>
        <p:spPr>
          <a:xfrm>
            <a:off x="6513191" y="2056044"/>
            <a:ext cx="1204" cy="3229"/>
          </a:xfrm>
          <a:prstGeom prst="rect">
            <a:avLst/>
          </a:prstGeom>
        </p:spPr>
      </p:pic>
      <p:pic>
        <p:nvPicPr>
          <p:cNvPr id="70" name="Image 67" descr="preencoded.png">    </p:cNvPr>
          <p:cNvPicPr>
            <a:picLocks noChangeAspect="1"/>
          </p:cNvPicPr>
          <p:nvPr/>
        </p:nvPicPr>
        <p:blipFill>
          <a:blip r:embed="rId68"/>
          <a:stretch>
            <a:fillRect/>
          </a:stretch>
        </p:blipFill>
        <p:spPr>
          <a:xfrm>
            <a:off x="6511754" y="2056048"/>
            <a:ext cx="1360" cy="3230"/>
          </a:xfrm>
          <a:prstGeom prst="rect">
            <a:avLst/>
          </a:prstGeom>
        </p:spPr>
      </p:pic>
      <p:pic>
        <p:nvPicPr>
          <p:cNvPr id="71" name="Image 68" descr="preencoded.png">    </p:cNvPr>
          <p:cNvPicPr>
            <a:picLocks noChangeAspect="1"/>
          </p:cNvPicPr>
          <p:nvPr/>
        </p:nvPicPr>
        <p:blipFill>
          <a:blip r:embed="rId69"/>
          <a:stretch>
            <a:fillRect/>
          </a:stretch>
        </p:blipFill>
        <p:spPr>
          <a:xfrm>
            <a:off x="6510487" y="2056053"/>
            <a:ext cx="1204" cy="3229"/>
          </a:xfrm>
          <a:prstGeom prst="rect">
            <a:avLst/>
          </a:prstGeom>
        </p:spPr>
      </p:pic>
      <p:pic>
        <p:nvPicPr>
          <p:cNvPr id="72" name="Image 69" descr="preencoded.png">    </p:cNvPr>
          <p:cNvPicPr>
            <a:picLocks noChangeAspect="1"/>
          </p:cNvPicPr>
          <p:nvPr/>
        </p:nvPicPr>
        <p:blipFill>
          <a:blip r:embed="rId70"/>
          <a:stretch>
            <a:fillRect/>
          </a:stretch>
        </p:blipFill>
        <p:spPr>
          <a:xfrm>
            <a:off x="6509201" y="2056020"/>
            <a:ext cx="1159" cy="3301"/>
          </a:xfrm>
          <a:prstGeom prst="rect">
            <a:avLst/>
          </a:prstGeom>
        </p:spPr>
      </p:pic>
      <p:pic>
        <p:nvPicPr>
          <p:cNvPr id="73" name="Image 70" descr="preencoded.png">    </p:cNvPr>
          <p:cNvPicPr>
            <a:picLocks noChangeAspect="1"/>
          </p:cNvPicPr>
          <p:nvPr/>
        </p:nvPicPr>
        <p:blipFill>
          <a:blip r:embed="rId71"/>
          <a:stretch>
            <a:fillRect/>
          </a:stretch>
        </p:blipFill>
        <p:spPr>
          <a:xfrm>
            <a:off x="6507978" y="2056061"/>
            <a:ext cx="1071" cy="3231"/>
          </a:xfrm>
          <a:prstGeom prst="rect">
            <a:avLst/>
          </a:prstGeom>
        </p:spPr>
      </p:pic>
      <p:pic>
        <p:nvPicPr>
          <p:cNvPr id="74" name="Image 71" descr="preencoded.png">    </p:cNvPr>
          <p:cNvPicPr>
            <a:picLocks noChangeAspect="1"/>
          </p:cNvPicPr>
          <p:nvPr/>
        </p:nvPicPr>
        <p:blipFill>
          <a:blip r:embed="rId72"/>
          <a:stretch>
            <a:fillRect/>
          </a:stretch>
        </p:blipFill>
        <p:spPr>
          <a:xfrm>
            <a:off x="6506241" y="2056067"/>
            <a:ext cx="1039" cy="3228"/>
          </a:xfrm>
          <a:prstGeom prst="rect">
            <a:avLst/>
          </a:prstGeom>
        </p:spPr>
      </p:pic>
      <p:pic>
        <p:nvPicPr>
          <p:cNvPr id="75" name="Image 72" descr="preencoded.png">    </p:cNvPr>
          <p:cNvPicPr>
            <a:picLocks noChangeAspect="1"/>
          </p:cNvPicPr>
          <p:nvPr/>
        </p:nvPicPr>
        <p:blipFill>
          <a:blip r:embed="rId73"/>
          <a:stretch>
            <a:fillRect/>
          </a:stretch>
        </p:blipFill>
        <p:spPr>
          <a:xfrm>
            <a:off x="6504699" y="2056071"/>
            <a:ext cx="1360" cy="3230"/>
          </a:xfrm>
          <a:prstGeom prst="rect">
            <a:avLst/>
          </a:prstGeom>
        </p:spPr>
      </p:pic>
      <p:pic>
        <p:nvPicPr>
          <p:cNvPr id="76" name="Image 73" descr="preencoded.png">    </p:cNvPr>
          <p:cNvPicPr>
            <a:picLocks noChangeAspect="1"/>
          </p:cNvPicPr>
          <p:nvPr/>
        </p:nvPicPr>
        <p:blipFill>
          <a:blip r:embed="rId74"/>
          <a:stretch>
            <a:fillRect/>
          </a:stretch>
        </p:blipFill>
        <p:spPr>
          <a:xfrm>
            <a:off x="6503511" y="2056076"/>
            <a:ext cx="1071" cy="3231"/>
          </a:xfrm>
          <a:prstGeom prst="rect">
            <a:avLst/>
          </a:prstGeom>
        </p:spPr>
      </p:pic>
      <p:pic>
        <p:nvPicPr>
          <p:cNvPr id="77" name="Image 74" descr="preencoded.png">    </p:cNvPr>
          <p:cNvPicPr>
            <a:picLocks noChangeAspect="1"/>
          </p:cNvPicPr>
          <p:nvPr/>
        </p:nvPicPr>
        <p:blipFill>
          <a:blip r:embed="rId75"/>
          <a:stretch>
            <a:fillRect/>
          </a:stretch>
        </p:blipFill>
        <p:spPr>
          <a:xfrm>
            <a:off x="6502073" y="2056080"/>
            <a:ext cx="1217" cy="3229"/>
          </a:xfrm>
          <a:prstGeom prst="rect">
            <a:avLst/>
          </a:prstGeom>
        </p:spPr>
      </p:pic>
      <p:pic>
        <p:nvPicPr>
          <p:cNvPr id="78" name="Image 75" descr="preencoded.png">    </p:cNvPr>
          <p:cNvPicPr>
            <a:picLocks noChangeAspect="1"/>
          </p:cNvPicPr>
          <p:nvPr/>
        </p:nvPicPr>
        <p:blipFill>
          <a:blip r:embed="rId76"/>
          <a:stretch>
            <a:fillRect/>
          </a:stretch>
        </p:blipFill>
        <p:spPr>
          <a:xfrm>
            <a:off x="6512954" y="2052163"/>
            <a:ext cx="1238" cy="3139"/>
          </a:xfrm>
          <a:prstGeom prst="rect">
            <a:avLst/>
          </a:prstGeom>
        </p:spPr>
      </p:pic>
      <p:pic>
        <p:nvPicPr>
          <p:cNvPr id="79" name="Image 76" descr="preencoded.png">    </p:cNvPr>
          <p:cNvPicPr>
            <a:picLocks noChangeAspect="1"/>
          </p:cNvPicPr>
          <p:nvPr/>
        </p:nvPicPr>
        <p:blipFill>
          <a:blip r:embed="rId77"/>
          <a:stretch>
            <a:fillRect/>
          </a:stretch>
        </p:blipFill>
        <p:spPr>
          <a:xfrm>
            <a:off x="6510750" y="2052171"/>
            <a:ext cx="994" cy="3102"/>
          </a:xfrm>
          <a:prstGeom prst="rect">
            <a:avLst/>
          </a:prstGeom>
        </p:spPr>
      </p:pic>
      <p:pic>
        <p:nvPicPr>
          <p:cNvPr id="80" name="Image 77" descr="preencoded.png">    </p:cNvPr>
          <p:cNvPicPr>
            <a:picLocks noChangeAspect="1"/>
          </p:cNvPicPr>
          <p:nvPr/>
        </p:nvPicPr>
        <p:blipFill>
          <a:blip r:embed="rId78"/>
          <a:stretch>
            <a:fillRect/>
          </a:stretch>
        </p:blipFill>
        <p:spPr>
          <a:xfrm>
            <a:off x="6509280" y="2052175"/>
            <a:ext cx="1308" cy="3103"/>
          </a:xfrm>
          <a:prstGeom prst="rect">
            <a:avLst/>
          </a:prstGeom>
        </p:spPr>
      </p:pic>
      <p:pic>
        <p:nvPicPr>
          <p:cNvPr id="81" name="Image 78" descr="preencoded.png">    </p:cNvPr>
          <p:cNvPicPr>
            <a:picLocks noChangeAspect="1"/>
          </p:cNvPicPr>
          <p:nvPr/>
        </p:nvPicPr>
        <p:blipFill>
          <a:blip r:embed="rId79"/>
          <a:stretch>
            <a:fillRect/>
          </a:stretch>
        </p:blipFill>
        <p:spPr>
          <a:xfrm>
            <a:off x="6508057" y="2052179"/>
            <a:ext cx="1156" cy="3102"/>
          </a:xfrm>
          <a:prstGeom prst="rect">
            <a:avLst/>
          </a:prstGeom>
        </p:spPr>
      </p:pic>
      <p:pic>
        <p:nvPicPr>
          <p:cNvPr id="82" name="Image 79" descr="preencoded.png">    </p:cNvPr>
          <p:cNvPicPr>
            <a:picLocks noChangeAspect="1"/>
          </p:cNvPicPr>
          <p:nvPr/>
        </p:nvPicPr>
        <p:blipFill>
          <a:blip r:embed="rId80"/>
          <a:stretch>
            <a:fillRect/>
          </a:stretch>
        </p:blipFill>
        <p:spPr>
          <a:xfrm>
            <a:off x="6506687" y="2052183"/>
            <a:ext cx="1192" cy="3104"/>
          </a:xfrm>
          <a:prstGeom prst="rect">
            <a:avLst/>
          </a:prstGeom>
        </p:spPr>
      </p:pic>
      <p:pic>
        <p:nvPicPr>
          <p:cNvPr id="83" name="Image 80" descr="preencoded.png">    </p:cNvPr>
          <p:cNvPicPr>
            <a:picLocks noChangeAspect="1"/>
          </p:cNvPicPr>
          <p:nvPr/>
        </p:nvPicPr>
        <p:blipFill>
          <a:blip r:embed="rId81"/>
          <a:stretch>
            <a:fillRect/>
          </a:stretch>
        </p:blipFill>
        <p:spPr>
          <a:xfrm>
            <a:off x="6505438" y="2052188"/>
            <a:ext cx="1027" cy="3104"/>
          </a:xfrm>
          <a:prstGeom prst="rect">
            <a:avLst/>
          </a:prstGeom>
        </p:spPr>
      </p:pic>
      <p:pic>
        <p:nvPicPr>
          <p:cNvPr id="84" name="Image 81" descr="preencoded.png">    </p:cNvPr>
          <p:cNvPicPr>
            <a:picLocks noChangeAspect="1"/>
          </p:cNvPicPr>
          <p:nvPr/>
        </p:nvPicPr>
        <p:blipFill>
          <a:blip r:embed="rId82"/>
          <a:stretch>
            <a:fillRect/>
          </a:stretch>
        </p:blipFill>
        <p:spPr>
          <a:xfrm>
            <a:off x="6504085" y="2052192"/>
            <a:ext cx="1168" cy="3102"/>
          </a:xfrm>
          <a:prstGeom prst="rect">
            <a:avLst/>
          </a:prstGeom>
        </p:spPr>
      </p:pic>
      <p:pic>
        <p:nvPicPr>
          <p:cNvPr id="85" name="Image 82" descr="preencoded.png">    </p:cNvPr>
          <p:cNvPicPr>
            <a:picLocks noChangeAspect="1"/>
          </p:cNvPicPr>
          <p:nvPr/>
        </p:nvPicPr>
        <p:blipFill>
          <a:blip r:embed="rId83"/>
          <a:stretch>
            <a:fillRect/>
          </a:stretch>
        </p:blipFill>
        <p:spPr>
          <a:xfrm>
            <a:off x="6486802" y="2013047"/>
            <a:ext cx="16694" cy="23200"/>
          </a:xfrm>
          <a:prstGeom prst="rect">
            <a:avLst/>
          </a:prstGeom>
        </p:spPr>
      </p:pic>
      <p:pic>
        <p:nvPicPr>
          <p:cNvPr id="86" name="Image 83" descr="preencoded.png">    </p:cNvPr>
          <p:cNvPicPr>
            <a:picLocks noChangeAspect="1"/>
          </p:cNvPicPr>
          <p:nvPr/>
        </p:nvPicPr>
        <p:blipFill>
          <a:blip r:embed="rId84"/>
          <a:stretch>
            <a:fillRect/>
          </a:stretch>
        </p:blipFill>
        <p:spPr>
          <a:xfrm>
            <a:off x="6486805" y="2013047"/>
            <a:ext cx="16694" cy="23200"/>
          </a:xfrm>
          <a:prstGeom prst="rect">
            <a:avLst/>
          </a:prstGeom>
        </p:spPr>
      </p:pic>
      <p:pic>
        <p:nvPicPr>
          <p:cNvPr id="87" name="Image 84" descr="preencoded.png">    </p:cNvPr>
          <p:cNvPicPr>
            <a:picLocks noChangeAspect="1"/>
          </p:cNvPicPr>
          <p:nvPr/>
        </p:nvPicPr>
        <p:blipFill>
          <a:blip r:embed="rId85"/>
          <a:stretch>
            <a:fillRect/>
          </a:stretch>
        </p:blipFill>
        <p:spPr>
          <a:xfrm>
            <a:off x="6500746" y="2031048"/>
            <a:ext cx="16694" cy="23200"/>
          </a:xfrm>
          <a:prstGeom prst="rect">
            <a:avLst/>
          </a:prstGeom>
        </p:spPr>
      </p:pic>
      <p:pic>
        <p:nvPicPr>
          <p:cNvPr id="88" name="Image 85" descr="preencoded.png">    </p:cNvPr>
          <p:cNvPicPr>
            <a:picLocks noChangeAspect="1"/>
          </p:cNvPicPr>
          <p:nvPr/>
        </p:nvPicPr>
        <p:blipFill>
          <a:blip r:embed="rId86"/>
          <a:stretch>
            <a:fillRect/>
          </a:stretch>
        </p:blipFill>
        <p:spPr>
          <a:xfrm>
            <a:off x="6531691" y="2033735"/>
            <a:ext cx="8416" cy="25425"/>
          </a:xfrm>
          <a:prstGeom prst="rect">
            <a:avLst/>
          </a:prstGeom>
        </p:spPr>
      </p:pic>
      <p:pic>
        <p:nvPicPr>
          <p:cNvPr id="89" name="Image 86" descr="preencoded.png">    </p:cNvPr>
          <p:cNvPicPr>
            <a:picLocks noChangeAspect="1"/>
          </p:cNvPicPr>
          <p:nvPr/>
        </p:nvPicPr>
        <p:blipFill>
          <a:blip r:embed="rId87"/>
          <a:stretch>
            <a:fillRect/>
          </a:stretch>
        </p:blipFill>
        <p:spPr>
          <a:xfrm>
            <a:off x="6516642" y="2033769"/>
            <a:ext cx="12917" cy="25440"/>
          </a:xfrm>
          <a:prstGeom prst="rect">
            <a:avLst/>
          </a:prstGeom>
        </p:spPr>
      </p:pic>
      <p:pic>
        <p:nvPicPr>
          <p:cNvPr id="90" name="Image 87" descr="preencoded.png">    </p:cNvPr>
          <p:cNvPicPr>
            <a:picLocks noChangeAspect="1"/>
          </p:cNvPicPr>
          <p:nvPr/>
        </p:nvPicPr>
        <p:blipFill>
          <a:blip r:embed="rId88"/>
          <a:stretch>
            <a:fillRect/>
          </a:stretch>
        </p:blipFill>
        <p:spPr>
          <a:xfrm>
            <a:off x="6491228" y="2033600"/>
            <a:ext cx="9746" cy="25504"/>
          </a:xfrm>
          <a:prstGeom prst="rect">
            <a:avLst/>
          </a:prstGeom>
        </p:spPr>
      </p:pic>
      <p:pic>
        <p:nvPicPr>
          <p:cNvPr id="91" name="Image 88" descr="preencoded.png">    </p:cNvPr>
          <p:cNvPicPr>
            <a:picLocks noChangeAspect="1"/>
          </p:cNvPicPr>
          <p:nvPr/>
        </p:nvPicPr>
        <p:blipFill>
          <a:blip r:embed="rId89"/>
          <a:stretch>
            <a:fillRect/>
          </a:stretch>
        </p:blipFill>
        <p:spPr>
          <a:xfrm>
            <a:off x="6522523" y="1979916"/>
            <a:ext cx="18177" cy="51579"/>
          </a:xfrm>
          <a:prstGeom prst="rect">
            <a:avLst/>
          </a:prstGeom>
        </p:spPr>
      </p:pic>
      <p:pic>
        <p:nvPicPr>
          <p:cNvPr id="92" name="Image 89" descr="preencoded.png">    </p:cNvPr>
          <p:cNvPicPr>
            <a:picLocks noChangeAspect="1"/>
          </p:cNvPicPr>
          <p:nvPr/>
        </p:nvPicPr>
        <p:blipFill>
          <a:blip r:embed="rId90"/>
          <a:stretch>
            <a:fillRect/>
          </a:stretch>
        </p:blipFill>
        <p:spPr>
          <a:xfrm>
            <a:off x="6510729" y="1979954"/>
            <a:ext cx="18102" cy="51579"/>
          </a:xfrm>
          <a:prstGeom prst="rect">
            <a:avLst/>
          </a:prstGeom>
        </p:spPr>
      </p:pic>
      <p:pic>
        <p:nvPicPr>
          <p:cNvPr id="93" name="Image 90" descr="preencoded.png">    </p:cNvPr>
          <p:cNvPicPr>
            <a:picLocks noChangeAspect="1"/>
          </p:cNvPicPr>
          <p:nvPr/>
        </p:nvPicPr>
        <p:blipFill>
          <a:blip r:embed="rId91"/>
          <a:stretch>
            <a:fillRect/>
          </a:stretch>
        </p:blipFill>
        <p:spPr>
          <a:xfrm>
            <a:off x="6491046" y="1980570"/>
            <a:ext cx="25646" cy="50510"/>
          </a:xfrm>
          <a:prstGeom prst="rect">
            <a:avLst/>
          </a:prstGeom>
        </p:spPr>
      </p:pic>
      <p:pic>
        <p:nvPicPr>
          <p:cNvPr id="94" name="Image 91" descr="preencoded.png">    </p:cNvPr>
          <p:cNvPicPr>
            <a:picLocks noChangeAspect="1"/>
          </p:cNvPicPr>
          <p:nvPr/>
        </p:nvPicPr>
        <p:blipFill>
          <a:blip r:embed="rId92"/>
          <a:stretch>
            <a:fillRect/>
          </a:stretch>
        </p:blipFill>
        <p:spPr>
          <a:xfrm>
            <a:off x="6484808" y="1973440"/>
            <a:ext cx="61400" cy="95278"/>
          </a:xfrm>
          <a:prstGeom prst="rect">
            <a:avLst/>
          </a:prstGeom>
        </p:spPr>
      </p:pic>
      <p:pic>
        <p:nvPicPr>
          <p:cNvPr id="95" name="Image 92" descr="preencoded.png">    </p:cNvPr>
          <p:cNvPicPr>
            <a:picLocks noChangeAspect="1"/>
          </p:cNvPicPr>
          <p:nvPr/>
        </p:nvPicPr>
        <p:blipFill>
          <a:blip r:embed="rId93"/>
          <a:stretch>
            <a:fillRect/>
          </a:stretch>
        </p:blipFill>
        <p:spPr>
          <a:xfrm>
            <a:off x="6484808" y="1973440"/>
            <a:ext cx="61400" cy="95293"/>
          </a:xfrm>
          <a:prstGeom prst="rect">
            <a:avLst/>
          </a:prstGeom>
        </p:spPr>
      </p:pic>
      <p:pic>
        <p:nvPicPr>
          <p:cNvPr id="96" name="Image 93" descr="preencoded.png">    </p:cNvPr>
          <p:cNvPicPr>
            <a:picLocks noChangeAspect="1"/>
          </p:cNvPicPr>
          <p:nvPr/>
        </p:nvPicPr>
        <p:blipFill>
          <a:blip r:embed="rId94"/>
          <a:stretch>
            <a:fillRect/>
          </a:stretch>
        </p:blipFill>
        <p:spPr>
          <a:xfrm>
            <a:off x="6482179" y="1970079"/>
            <a:ext cx="66952" cy="101864"/>
          </a:xfrm>
          <a:prstGeom prst="rect">
            <a:avLst/>
          </a:prstGeom>
        </p:spPr>
      </p:pic>
      <p:pic>
        <p:nvPicPr>
          <p:cNvPr id="97" name="Image 94" descr="preencoded.png">    </p:cNvPr>
          <p:cNvPicPr>
            <a:picLocks noChangeAspect="1"/>
          </p:cNvPicPr>
          <p:nvPr/>
        </p:nvPicPr>
        <p:blipFill>
          <a:blip r:embed="rId95"/>
          <a:stretch>
            <a:fillRect/>
          </a:stretch>
        </p:blipFill>
        <p:spPr>
          <a:xfrm>
            <a:off x="6482179" y="1970079"/>
            <a:ext cx="66952" cy="102023"/>
          </a:xfrm>
          <a:prstGeom prst="rect">
            <a:avLst/>
          </a:prstGeom>
        </p:spPr>
      </p:pic>
      <p:pic>
        <p:nvPicPr>
          <p:cNvPr id="98" name="Image 95" descr="preencoded.png">    </p:cNvPr>
          <p:cNvPicPr>
            <a:picLocks noChangeAspect="1"/>
          </p:cNvPicPr>
          <p:nvPr/>
        </p:nvPicPr>
        <p:blipFill>
          <a:blip r:embed="rId96"/>
          <a:stretch>
            <a:fillRect/>
          </a:stretch>
        </p:blipFill>
        <p:spPr>
          <a:xfrm>
            <a:off x="6477703" y="1963389"/>
            <a:ext cx="75669" cy="114745"/>
          </a:xfrm>
          <a:prstGeom prst="rect">
            <a:avLst/>
          </a:prstGeom>
        </p:spPr>
      </p:pic>
      <p:pic>
        <p:nvPicPr>
          <p:cNvPr id="99" name="Image 96" descr="preencoded.png">    </p:cNvPr>
          <p:cNvPicPr>
            <a:picLocks noChangeAspect="1"/>
          </p:cNvPicPr>
          <p:nvPr/>
        </p:nvPicPr>
        <p:blipFill>
          <a:blip r:embed="rId97"/>
          <a:stretch>
            <a:fillRect/>
          </a:stretch>
        </p:blipFill>
        <p:spPr>
          <a:xfrm>
            <a:off x="6477703" y="1963389"/>
            <a:ext cx="75670" cy="114856"/>
          </a:xfrm>
          <a:prstGeom prst="rect">
            <a:avLst/>
          </a:prstGeom>
        </p:spPr>
      </p:pic>
      <p:pic>
        <p:nvPicPr>
          <p:cNvPr id="100" name="Image 97" descr="preencoded.png">    </p:cNvPr>
          <p:cNvPicPr>
            <a:picLocks noChangeAspect="1"/>
          </p:cNvPicPr>
          <p:nvPr/>
        </p:nvPicPr>
        <p:blipFill>
          <a:blip r:embed="rId98"/>
          <a:stretch>
            <a:fillRect/>
          </a:stretch>
        </p:blipFill>
        <p:spPr>
          <a:xfrm>
            <a:off x="6738037" y="2468845"/>
            <a:ext cx="67786" cy="46162"/>
          </a:xfrm>
          <a:prstGeom prst="rect">
            <a:avLst/>
          </a:prstGeom>
        </p:spPr>
      </p:pic>
      <p:pic>
        <p:nvPicPr>
          <p:cNvPr id="101" name="Image 98" descr="preencoded.png">    </p:cNvPr>
          <p:cNvPicPr>
            <a:picLocks noChangeAspect="1"/>
          </p:cNvPicPr>
          <p:nvPr/>
        </p:nvPicPr>
        <p:blipFill>
          <a:blip r:embed="rId99"/>
          <a:stretch>
            <a:fillRect/>
          </a:stretch>
        </p:blipFill>
        <p:spPr>
          <a:xfrm>
            <a:off x="6148535" y="2211905"/>
            <a:ext cx="328564" cy="796115"/>
          </a:xfrm>
          <a:prstGeom prst="rect">
            <a:avLst/>
          </a:prstGeom>
        </p:spPr>
      </p:pic>
      <p:pic>
        <p:nvPicPr>
          <p:cNvPr id="102" name="Image 99" descr="preencoded.png">    </p:cNvPr>
          <p:cNvPicPr>
            <a:picLocks noChangeAspect="1"/>
          </p:cNvPicPr>
          <p:nvPr/>
        </p:nvPicPr>
        <p:blipFill>
          <a:blip r:embed="rId100"/>
          <a:stretch>
            <a:fillRect/>
          </a:stretch>
        </p:blipFill>
        <p:spPr>
          <a:xfrm>
            <a:off x="6138116" y="2227982"/>
            <a:ext cx="144935" cy="593165"/>
          </a:xfrm>
          <a:prstGeom prst="rect">
            <a:avLst/>
          </a:prstGeom>
        </p:spPr>
      </p:pic>
      <p:pic>
        <p:nvPicPr>
          <p:cNvPr id="103" name="Image 100" descr="preencoded.png">    </p:cNvPr>
          <p:cNvPicPr>
            <a:picLocks noChangeAspect="1"/>
          </p:cNvPicPr>
          <p:nvPr/>
        </p:nvPicPr>
        <p:blipFill>
          <a:blip r:embed="rId101"/>
          <a:stretch>
            <a:fillRect/>
          </a:stretch>
        </p:blipFill>
        <p:spPr>
          <a:xfrm>
            <a:off x="6210747" y="2854242"/>
            <a:ext cx="1" cy="431"/>
          </a:xfrm>
          <a:prstGeom prst="rect">
            <a:avLst/>
          </a:prstGeom>
        </p:spPr>
      </p:pic>
      <p:pic>
        <p:nvPicPr>
          <p:cNvPr id="104" name="Image 101" descr="preencoded.png">    </p:cNvPr>
          <p:cNvPicPr>
            <a:picLocks noChangeAspect="1"/>
          </p:cNvPicPr>
          <p:nvPr/>
        </p:nvPicPr>
        <p:blipFill>
          <a:blip r:embed="rId102"/>
          <a:stretch>
            <a:fillRect/>
          </a:stretch>
        </p:blipFill>
        <p:spPr>
          <a:xfrm>
            <a:off x="6420090" y="2350925"/>
            <a:ext cx="58471" cy="569129"/>
          </a:xfrm>
          <a:prstGeom prst="rect">
            <a:avLst/>
          </a:prstGeom>
        </p:spPr>
      </p:pic>
      <p:pic>
        <p:nvPicPr>
          <p:cNvPr id="105" name="Image 102" descr="preencoded.png">    </p:cNvPr>
          <p:cNvPicPr>
            <a:picLocks noChangeAspect="1"/>
          </p:cNvPicPr>
          <p:nvPr/>
        </p:nvPicPr>
        <p:blipFill>
          <a:blip r:embed="rId103"/>
          <a:stretch>
            <a:fillRect/>
          </a:stretch>
        </p:blipFill>
        <p:spPr>
          <a:xfrm>
            <a:off x="6142634" y="2446659"/>
            <a:ext cx="61975" cy="422514"/>
          </a:xfrm>
          <a:prstGeom prst="rect">
            <a:avLst/>
          </a:prstGeom>
        </p:spPr>
      </p:pic>
      <p:pic>
        <p:nvPicPr>
          <p:cNvPr id="106" name="Image 103" descr="preencoded.png">    </p:cNvPr>
          <p:cNvPicPr>
            <a:picLocks noChangeAspect="1"/>
          </p:cNvPicPr>
          <p:nvPr/>
        </p:nvPicPr>
        <p:blipFill>
          <a:blip r:embed="rId104"/>
          <a:stretch>
            <a:fillRect/>
          </a:stretch>
        </p:blipFill>
        <p:spPr>
          <a:xfrm>
            <a:off x="6413073" y="2643592"/>
            <a:ext cx="78004" cy="336488"/>
          </a:xfrm>
          <a:prstGeom prst="rect">
            <a:avLst/>
          </a:prstGeom>
        </p:spPr>
      </p:pic>
      <p:pic>
        <p:nvPicPr>
          <p:cNvPr id="107" name="Image 104" descr="preencoded.png">    </p:cNvPr>
          <p:cNvPicPr>
            <a:picLocks noChangeAspect="1"/>
          </p:cNvPicPr>
          <p:nvPr/>
        </p:nvPicPr>
        <p:blipFill>
          <a:blip r:embed="rId105"/>
          <a:stretch>
            <a:fillRect/>
          </a:stretch>
        </p:blipFill>
        <p:spPr>
          <a:xfrm>
            <a:off x="6061681" y="3471900"/>
            <a:ext cx="176128" cy="966250"/>
          </a:xfrm>
          <a:prstGeom prst="rect">
            <a:avLst/>
          </a:prstGeom>
        </p:spPr>
      </p:pic>
      <p:pic>
        <p:nvPicPr>
          <p:cNvPr id="108" name="Image 105" descr="preencoded.png">    </p:cNvPr>
          <p:cNvPicPr>
            <a:picLocks noChangeAspect="1"/>
          </p:cNvPicPr>
          <p:nvPr/>
        </p:nvPicPr>
        <p:blipFill>
          <a:blip r:embed="rId106"/>
          <a:stretch>
            <a:fillRect/>
          </a:stretch>
        </p:blipFill>
        <p:spPr>
          <a:xfrm>
            <a:off x="6061681" y="3471900"/>
            <a:ext cx="176128" cy="966250"/>
          </a:xfrm>
          <a:prstGeom prst="rect">
            <a:avLst/>
          </a:prstGeom>
        </p:spPr>
      </p:pic>
      <p:pic>
        <p:nvPicPr>
          <p:cNvPr id="109" name="Image 106" descr="preencoded.png">    </p:cNvPr>
          <p:cNvPicPr>
            <a:picLocks noChangeAspect="1"/>
          </p:cNvPicPr>
          <p:nvPr/>
        </p:nvPicPr>
        <p:blipFill>
          <a:blip r:embed="rId107"/>
          <a:stretch>
            <a:fillRect/>
          </a:stretch>
        </p:blipFill>
        <p:spPr>
          <a:xfrm>
            <a:off x="6416664" y="3470749"/>
            <a:ext cx="182446" cy="965428"/>
          </a:xfrm>
          <a:prstGeom prst="rect">
            <a:avLst/>
          </a:prstGeom>
        </p:spPr>
      </p:pic>
      <p:pic>
        <p:nvPicPr>
          <p:cNvPr id="110" name="Image 107" descr="preencoded.png">    </p:cNvPr>
          <p:cNvPicPr>
            <a:picLocks noChangeAspect="1"/>
          </p:cNvPicPr>
          <p:nvPr/>
        </p:nvPicPr>
        <p:blipFill>
          <a:blip r:embed="rId108"/>
          <a:stretch>
            <a:fillRect/>
          </a:stretch>
        </p:blipFill>
        <p:spPr>
          <a:xfrm>
            <a:off x="6416664" y="3470749"/>
            <a:ext cx="182446" cy="965428"/>
          </a:xfrm>
          <a:prstGeom prst="rect">
            <a:avLst/>
          </a:prstGeom>
        </p:spPr>
      </p:pic>
      <p:pic>
        <p:nvPicPr>
          <p:cNvPr id="111" name="Image 108" descr="preencoded.png">    </p:cNvPr>
          <p:cNvPicPr>
            <a:picLocks noChangeAspect="1"/>
          </p:cNvPicPr>
          <p:nvPr/>
        </p:nvPicPr>
        <p:blipFill>
          <a:blip r:embed="rId109"/>
          <a:stretch>
            <a:fillRect/>
          </a:stretch>
        </p:blipFill>
        <p:spPr>
          <a:xfrm>
            <a:off x="6118754" y="4164680"/>
            <a:ext cx="418481" cy="25933"/>
          </a:xfrm>
          <a:prstGeom prst="rect">
            <a:avLst/>
          </a:prstGeom>
        </p:spPr>
      </p:pic>
      <p:pic>
        <p:nvPicPr>
          <p:cNvPr id="112" name="Image 109" descr="preencoded.png">    </p:cNvPr>
          <p:cNvPicPr>
            <a:picLocks noChangeAspect="1"/>
          </p:cNvPicPr>
          <p:nvPr/>
        </p:nvPicPr>
        <p:blipFill>
          <a:blip r:embed="rId110"/>
          <a:stretch>
            <a:fillRect/>
          </a:stretch>
        </p:blipFill>
        <p:spPr>
          <a:xfrm>
            <a:off x="6118754" y="4164680"/>
            <a:ext cx="418481" cy="25933"/>
          </a:xfrm>
          <a:prstGeom prst="rect">
            <a:avLst/>
          </a:prstGeom>
        </p:spPr>
      </p:pic>
      <p:pic>
        <p:nvPicPr>
          <p:cNvPr id="113" name="Image 110" descr="preencoded.png">    </p:cNvPr>
          <p:cNvPicPr>
            <a:picLocks noChangeAspect="1"/>
          </p:cNvPicPr>
          <p:nvPr/>
        </p:nvPicPr>
        <p:blipFill>
          <a:blip r:embed="rId111"/>
          <a:stretch>
            <a:fillRect/>
          </a:stretch>
        </p:blipFill>
        <p:spPr>
          <a:xfrm>
            <a:off x="6165181" y="3471899"/>
            <a:ext cx="75428" cy="101162"/>
          </a:xfrm>
          <a:prstGeom prst="rect">
            <a:avLst/>
          </a:prstGeom>
        </p:spPr>
      </p:pic>
      <p:pic>
        <p:nvPicPr>
          <p:cNvPr id="114" name="Image 111" descr="preencoded.png">    </p:cNvPr>
          <p:cNvPicPr>
            <a:picLocks noChangeAspect="1"/>
          </p:cNvPicPr>
          <p:nvPr/>
        </p:nvPicPr>
        <p:blipFill>
          <a:blip r:embed="rId112"/>
          <a:stretch>
            <a:fillRect/>
          </a:stretch>
        </p:blipFill>
        <p:spPr>
          <a:xfrm>
            <a:off x="6416664" y="3471084"/>
            <a:ext cx="76083" cy="101101"/>
          </a:xfrm>
          <a:prstGeom prst="rect">
            <a:avLst/>
          </a:prstGeom>
        </p:spPr>
      </p:pic>
      <p:pic>
        <p:nvPicPr>
          <p:cNvPr id="115" name="Image 112" descr="preencoded.png">    </p:cNvPr>
          <p:cNvPicPr>
            <a:picLocks noChangeAspect="1"/>
          </p:cNvPicPr>
          <p:nvPr/>
        </p:nvPicPr>
        <p:blipFill>
          <a:blip r:embed="rId113"/>
          <a:stretch>
            <a:fillRect/>
          </a:stretch>
        </p:blipFill>
        <p:spPr>
          <a:xfrm>
            <a:off x="6129562" y="3401519"/>
            <a:ext cx="398416" cy="102352"/>
          </a:xfrm>
          <a:prstGeom prst="rect">
            <a:avLst/>
          </a:prstGeom>
        </p:spPr>
      </p:pic>
      <p:pic>
        <p:nvPicPr>
          <p:cNvPr id="116" name="Image 113" descr="preencoded.png">    </p:cNvPr>
          <p:cNvPicPr>
            <a:picLocks noChangeAspect="1"/>
          </p:cNvPicPr>
          <p:nvPr/>
        </p:nvPicPr>
        <p:blipFill>
          <a:blip r:embed="rId114"/>
          <a:stretch>
            <a:fillRect/>
          </a:stretch>
        </p:blipFill>
        <p:spPr>
          <a:xfrm>
            <a:off x="6129562" y="3401519"/>
            <a:ext cx="398416" cy="102352"/>
          </a:xfrm>
          <a:prstGeom prst="rect">
            <a:avLst/>
          </a:prstGeom>
        </p:spPr>
      </p:pic>
      <p:pic>
        <p:nvPicPr>
          <p:cNvPr id="117" name="Image 114" descr="preencoded.png">    </p:cNvPr>
          <p:cNvPicPr>
            <a:picLocks noChangeAspect="1"/>
          </p:cNvPicPr>
          <p:nvPr/>
        </p:nvPicPr>
        <p:blipFill>
          <a:blip r:embed="rId115"/>
          <a:stretch>
            <a:fillRect/>
          </a:stretch>
        </p:blipFill>
        <p:spPr>
          <a:xfrm>
            <a:off x="6372802" y="3809954"/>
            <a:ext cx="407798" cy="613533"/>
          </a:xfrm>
          <a:prstGeom prst="rect">
            <a:avLst/>
          </a:prstGeom>
        </p:spPr>
      </p:pic>
      <p:pic>
        <p:nvPicPr>
          <p:cNvPr id="118" name="Image 115" descr="preencoded.png">    </p:cNvPr>
          <p:cNvPicPr>
            <a:picLocks noChangeAspect="1"/>
          </p:cNvPicPr>
          <p:nvPr/>
        </p:nvPicPr>
        <p:blipFill>
          <a:blip r:embed="rId116"/>
          <a:stretch>
            <a:fillRect/>
          </a:stretch>
        </p:blipFill>
        <p:spPr>
          <a:xfrm>
            <a:off x="6373636" y="4129020"/>
            <a:ext cx="407865" cy="294019"/>
          </a:xfrm>
          <a:prstGeom prst="rect">
            <a:avLst/>
          </a:prstGeom>
        </p:spPr>
      </p:pic>
      <p:pic>
        <p:nvPicPr>
          <p:cNvPr id="119" name="Image 116" descr="preencoded.png">    </p:cNvPr>
          <p:cNvPicPr>
            <a:picLocks noChangeAspect="1"/>
          </p:cNvPicPr>
          <p:nvPr/>
        </p:nvPicPr>
        <p:blipFill>
          <a:blip r:embed="rId117"/>
          <a:stretch>
            <a:fillRect/>
          </a:stretch>
        </p:blipFill>
        <p:spPr>
          <a:xfrm>
            <a:off x="6121353" y="2989043"/>
            <a:ext cx="773881" cy="1195117"/>
          </a:xfrm>
          <a:prstGeom prst="rect">
            <a:avLst/>
          </a:prstGeom>
        </p:spPr>
      </p:pic>
      <p:pic>
        <p:nvPicPr>
          <p:cNvPr id="120" name="Image 117" descr="preencoded.png">    </p:cNvPr>
          <p:cNvPicPr>
            <a:picLocks noChangeAspect="1"/>
          </p:cNvPicPr>
          <p:nvPr/>
        </p:nvPicPr>
        <p:blipFill>
          <a:blip r:embed="rId118"/>
          <a:stretch>
            <a:fillRect/>
          </a:stretch>
        </p:blipFill>
        <p:spPr>
          <a:xfrm>
            <a:off x="6246381" y="2989261"/>
            <a:ext cx="649491" cy="840275"/>
          </a:xfrm>
          <a:prstGeom prst="rect">
            <a:avLst/>
          </a:prstGeom>
        </p:spPr>
      </p:pic>
      <p:pic>
        <p:nvPicPr>
          <p:cNvPr id="121" name="Image 118" descr="preencoded.png">    </p:cNvPr>
          <p:cNvPicPr>
            <a:picLocks noChangeAspect="1"/>
          </p:cNvPicPr>
          <p:nvPr/>
        </p:nvPicPr>
        <p:blipFill>
          <a:blip r:embed="rId119"/>
          <a:stretch>
            <a:fillRect/>
          </a:stretch>
        </p:blipFill>
        <p:spPr>
          <a:xfrm>
            <a:off x="6440290" y="4032261"/>
            <a:ext cx="237370" cy="82485"/>
          </a:xfrm>
          <a:prstGeom prst="rect">
            <a:avLst/>
          </a:prstGeom>
        </p:spPr>
      </p:pic>
      <p:pic>
        <p:nvPicPr>
          <p:cNvPr id="122" name="Image 119" descr="preencoded.png">    </p:cNvPr>
          <p:cNvPicPr>
            <a:picLocks noChangeAspect="1"/>
          </p:cNvPicPr>
          <p:nvPr/>
        </p:nvPicPr>
        <p:blipFill>
          <a:blip r:embed="rId120"/>
          <a:stretch>
            <a:fillRect/>
          </a:stretch>
        </p:blipFill>
        <p:spPr>
          <a:xfrm>
            <a:off x="6161201" y="3030671"/>
            <a:ext cx="515857" cy="970321"/>
          </a:xfrm>
          <a:prstGeom prst="rect">
            <a:avLst/>
          </a:prstGeom>
        </p:spPr>
      </p:pic>
      <p:pic>
        <p:nvPicPr>
          <p:cNvPr id="123" name="Image 120" descr="preencoded.png">    </p:cNvPr>
          <p:cNvPicPr>
            <a:picLocks noChangeAspect="1"/>
          </p:cNvPicPr>
          <p:nvPr/>
        </p:nvPicPr>
        <p:blipFill>
          <a:blip r:embed="rId121"/>
          <a:stretch>
            <a:fillRect/>
          </a:stretch>
        </p:blipFill>
        <p:spPr>
          <a:xfrm>
            <a:off x="6794864" y="3617057"/>
            <a:ext cx="561588" cy="580089"/>
          </a:xfrm>
          <a:prstGeom prst="rect">
            <a:avLst/>
          </a:prstGeom>
        </p:spPr>
      </p:pic>
      <p:pic>
        <p:nvPicPr>
          <p:cNvPr id="124" name="Image 121" descr="preencoded.png">    </p:cNvPr>
          <p:cNvPicPr>
            <a:picLocks noChangeAspect="1"/>
          </p:cNvPicPr>
          <p:nvPr/>
        </p:nvPicPr>
        <p:blipFill>
          <a:blip r:embed="rId122"/>
          <a:stretch>
            <a:fillRect/>
          </a:stretch>
        </p:blipFill>
        <p:spPr>
          <a:xfrm>
            <a:off x="6937949" y="3894831"/>
            <a:ext cx="418255" cy="303328"/>
          </a:xfrm>
          <a:prstGeom prst="rect">
            <a:avLst/>
          </a:prstGeom>
        </p:spPr>
      </p:pic>
      <p:pic>
        <p:nvPicPr>
          <p:cNvPr id="125" name="Image 122" descr="preencoded.png">    </p:cNvPr>
          <p:cNvPicPr>
            <a:picLocks noChangeAspect="1"/>
          </p:cNvPicPr>
          <p:nvPr/>
        </p:nvPicPr>
        <p:blipFill>
          <a:blip r:embed="rId123"/>
          <a:stretch>
            <a:fillRect/>
          </a:stretch>
        </p:blipFill>
        <p:spPr>
          <a:xfrm>
            <a:off x="6077799" y="2990652"/>
            <a:ext cx="1063806" cy="1046195"/>
          </a:xfrm>
          <a:prstGeom prst="rect">
            <a:avLst/>
          </a:prstGeom>
        </p:spPr>
      </p:pic>
      <p:pic>
        <p:nvPicPr>
          <p:cNvPr id="126" name="Image 123" descr="preencoded.png">    </p:cNvPr>
          <p:cNvPicPr>
            <a:picLocks noChangeAspect="1"/>
          </p:cNvPicPr>
          <p:nvPr/>
        </p:nvPicPr>
        <p:blipFill>
          <a:blip r:embed="rId124"/>
          <a:stretch>
            <a:fillRect/>
          </a:stretch>
        </p:blipFill>
        <p:spPr>
          <a:xfrm>
            <a:off x="6336814" y="3078369"/>
            <a:ext cx="191305" cy="63466"/>
          </a:xfrm>
          <a:prstGeom prst="rect">
            <a:avLst/>
          </a:prstGeom>
        </p:spPr>
      </p:pic>
      <p:pic>
        <p:nvPicPr>
          <p:cNvPr id="127" name="Image 124" descr="preencoded.png">    </p:cNvPr>
          <p:cNvPicPr>
            <a:picLocks noChangeAspect="1"/>
          </p:cNvPicPr>
          <p:nvPr/>
        </p:nvPicPr>
        <p:blipFill>
          <a:blip r:embed="rId125"/>
          <a:stretch>
            <a:fillRect/>
          </a:stretch>
        </p:blipFill>
        <p:spPr>
          <a:xfrm>
            <a:off x="6372431" y="2977604"/>
            <a:ext cx="40562" cy="126617"/>
          </a:xfrm>
          <a:prstGeom prst="rect">
            <a:avLst/>
          </a:prstGeom>
        </p:spPr>
      </p:pic>
      <p:pic>
        <p:nvPicPr>
          <p:cNvPr id="128" name="Image 125" descr="preencoded.png">    </p:cNvPr>
          <p:cNvPicPr>
            <a:picLocks noChangeAspect="1"/>
          </p:cNvPicPr>
          <p:nvPr/>
        </p:nvPicPr>
        <p:blipFill>
          <a:blip r:embed="rId126"/>
          <a:stretch>
            <a:fillRect/>
          </a:stretch>
        </p:blipFill>
        <p:spPr>
          <a:xfrm>
            <a:off x="6174700" y="3034424"/>
            <a:ext cx="95826" cy="142563"/>
          </a:xfrm>
          <a:prstGeom prst="rect">
            <a:avLst/>
          </a:prstGeom>
        </p:spPr>
      </p:pic>
      <p:pic>
        <p:nvPicPr>
          <p:cNvPr id="129" name="Image 126" descr="preencoded.png">    </p:cNvPr>
          <p:cNvPicPr>
            <a:picLocks noChangeAspect="1"/>
          </p:cNvPicPr>
          <p:nvPr/>
        </p:nvPicPr>
        <p:blipFill>
          <a:blip r:embed="rId127"/>
          <a:stretch>
            <a:fillRect/>
          </a:stretch>
        </p:blipFill>
        <p:spPr>
          <a:xfrm>
            <a:off x="6873399" y="3798321"/>
            <a:ext cx="214933" cy="156051"/>
          </a:xfrm>
          <a:prstGeom prst="rect">
            <a:avLst/>
          </a:prstGeom>
        </p:spPr>
      </p:pic>
      <p:pic>
        <p:nvPicPr>
          <p:cNvPr id="130" name="Image 127" descr="preencoded.png">    </p:cNvPr>
          <p:cNvPicPr>
            <a:picLocks noChangeAspect="1"/>
          </p:cNvPicPr>
          <p:nvPr/>
        </p:nvPicPr>
        <p:blipFill>
          <a:blip r:embed="rId128"/>
          <a:stretch>
            <a:fillRect/>
          </a:stretch>
        </p:blipFill>
        <p:spPr>
          <a:xfrm>
            <a:off x="6109528" y="3090316"/>
            <a:ext cx="772925" cy="821380"/>
          </a:xfrm>
          <a:prstGeom prst="rect">
            <a:avLst/>
          </a:prstGeom>
        </p:spPr>
      </p:pic>
      <p:pic>
        <p:nvPicPr>
          <p:cNvPr id="131" name="Image 128" descr="preencoded.png">    </p:cNvPr>
          <p:cNvPicPr>
            <a:picLocks noChangeAspect="1"/>
          </p:cNvPicPr>
          <p:nvPr/>
        </p:nvPicPr>
        <p:blipFill>
          <a:blip r:embed="rId129"/>
          <a:stretch>
            <a:fillRect/>
          </a:stretch>
        </p:blipFill>
        <p:spPr>
          <a:xfrm>
            <a:off x="6542033" y="3447624"/>
            <a:ext cx="256281" cy="378541"/>
          </a:xfrm>
          <a:prstGeom prst="rect">
            <a:avLst/>
          </a:prstGeom>
        </p:spPr>
      </p:pic>
      <p:pic>
        <p:nvPicPr>
          <p:cNvPr id="132" name="Image 129" descr="preencoded.png">    </p:cNvPr>
          <p:cNvPicPr>
            <a:picLocks noChangeAspect="1"/>
          </p:cNvPicPr>
          <p:nvPr/>
        </p:nvPicPr>
        <p:blipFill>
          <a:blip r:embed="rId130"/>
          <a:stretch>
            <a:fillRect/>
          </a:stretch>
        </p:blipFill>
        <p:spPr>
          <a:xfrm>
            <a:off x="6302215" y="2544054"/>
            <a:ext cx="476509" cy="445114"/>
          </a:xfrm>
          <a:prstGeom prst="rect">
            <a:avLst/>
          </a:prstGeom>
        </p:spPr>
      </p:pic>
      <p:pic>
        <p:nvPicPr>
          <p:cNvPr id="133" name="Image 130" descr="preencoded.png">    </p:cNvPr>
          <p:cNvPicPr>
            <a:picLocks noChangeAspect="1"/>
          </p:cNvPicPr>
          <p:nvPr/>
        </p:nvPicPr>
        <p:blipFill>
          <a:blip r:embed="rId131"/>
          <a:stretch>
            <a:fillRect/>
          </a:stretch>
        </p:blipFill>
        <p:spPr>
          <a:xfrm>
            <a:off x="6299341" y="2542965"/>
            <a:ext cx="442885" cy="458628"/>
          </a:xfrm>
          <a:prstGeom prst="rect">
            <a:avLst/>
          </a:prstGeom>
        </p:spPr>
      </p:pic>
      <p:pic>
        <p:nvPicPr>
          <p:cNvPr id="134" name="Image 131" descr="preencoded.png">    </p:cNvPr>
          <p:cNvPicPr>
            <a:picLocks noChangeAspect="1"/>
          </p:cNvPicPr>
          <p:nvPr/>
        </p:nvPicPr>
        <p:blipFill>
          <a:blip r:embed="rId132"/>
          <a:stretch>
            <a:fillRect/>
          </a:stretch>
        </p:blipFill>
        <p:spPr>
          <a:xfrm>
            <a:off x="6354030" y="2571675"/>
            <a:ext cx="339479" cy="425557"/>
          </a:xfrm>
          <a:prstGeom prst="rect">
            <a:avLst/>
          </a:prstGeom>
        </p:spPr>
      </p:pic>
      <p:pic>
        <p:nvPicPr>
          <p:cNvPr id="135" name="Image 132" descr="preencoded.png">    </p:cNvPr>
          <p:cNvPicPr>
            <a:picLocks noChangeAspect="1"/>
          </p:cNvPicPr>
          <p:nvPr/>
        </p:nvPicPr>
        <p:blipFill>
          <a:blip r:embed="rId133"/>
          <a:stretch>
            <a:fillRect/>
          </a:stretch>
        </p:blipFill>
        <p:spPr>
          <a:xfrm>
            <a:off x="6664027" y="2755802"/>
            <a:ext cx="34017" cy="220713"/>
          </a:xfrm>
          <a:prstGeom prst="rect">
            <a:avLst/>
          </a:prstGeom>
        </p:spPr>
      </p:pic>
      <p:pic>
        <p:nvPicPr>
          <p:cNvPr id="136" name="Image 133" descr="preencoded.png">    </p:cNvPr>
          <p:cNvPicPr>
            <a:picLocks noChangeAspect="1"/>
          </p:cNvPicPr>
          <p:nvPr/>
        </p:nvPicPr>
        <p:blipFill>
          <a:blip r:embed="rId134"/>
          <a:stretch>
            <a:fillRect/>
          </a:stretch>
        </p:blipFill>
        <p:spPr>
          <a:xfrm>
            <a:off x="6299281" y="2543600"/>
            <a:ext cx="356929" cy="458153"/>
          </a:xfrm>
          <a:prstGeom prst="rect">
            <a:avLst/>
          </a:prstGeom>
        </p:spPr>
      </p:pic>
      <p:pic>
        <p:nvPicPr>
          <p:cNvPr id="137" name="Image 134" descr="preencoded.png">    </p:cNvPr>
          <p:cNvPicPr>
            <a:picLocks noChangeAspect="1"/>
          </p:cNvPicPr>
          <p:nvPr/>
        </p:nvPicPr>
        <p:blipFill>
          <a:blip r:embed="rId135"/>
          <a:stretch>
            <a:fillRect/>
          </a:stretch>
        </p:blipFill>
        <p:spPr>
          <a:xfrm>
            <a:off x="6073123" y="2531695"/>
            <a:ext cx="373966" cy="543018"/>
          </a:xfrm>
          <a:prstGeom prst="rect">
            <a:avLst/>
          </a:prstGeom>
        </p:spPr>
      </p:pic>
      <p:pic>
        <p:nvPicPr>
          <p:cNvPr id="138" name="Image 135" descr="preencoded.png">    </p:cNvPr>
          <p:cNvPicPr>
            <a:picLocks noChangeAspect="1"/>
          </p:cNvPicPr>
          <p:nvPr/>
        </p:nvPicPr>
        <p:blipFill>
          <a:blip r:embed="rId136"/>
          <a:stretch>
            <a:fillRect/>
          </a:stretch>
        </p:blipFill>
        <p:spPr>
          <a:xfrm>
            <a:off x="6325740" y="2855480"/>
            <a:ext cx="91981" cy="11612"/>
          </a:xfrm>
          <a:prstGeom prst="rect">
            <a:avLst/>
          </a:prstGeom>
        </p:spPr>
      </p:pic>
      <p:pic>
        <p:nvPicPr>
          <p:cNvPr id="139" name="Image 136" descr="preencoded.png">    </p:cNvPr>
          <p:cNvPicPr>
            <a:picLocks noChangeAspect="1"/>
          </p:cNvPicPr>
          <p:nvPr/>
        </p:nvPicPr>
        <p:blipFill>
          <a:blip r:embed="rId137"/>
          <a:stretch>
            <a:fillRect/>
          </a:stretch>
        </p:blipFill>
        <p:spPr>
          <a:xfrm>
            <a:off x="6290680" y="2869249"/>
            <a:ext cx="75642" cy="12861"/>
          </a:xfrm>
          <a:prstGeom prst="rect">
            <a:avLst/>
          </a:prstGeom>
        </p:spPr>
      </p:pic>
      <p:pic>
        <p:nvPicPr>
          <p:cNvPr id="140" name="Image 137" descr="preencoded.png">    </p:cNvPr>
          <p:cNvPicPr>
            <a:picLocks noChangeAspect="1"/>
          </p:cNvPicPr>
          <p:nvPr/>
        </p:nvPicPr>
        <p:blipFill>
          <a:blip r:embed="rId138"/>
          <a:stretch>
            <a:fillRect/>
          </a:stretch>
        </p:blipFill>
        <p:spPr>
          <a:xfrm>
            <a:off x="6076672" y="2580611"/>
            <a:ext cx="321300" cy="483272"/>
          </a:xfrm>
          <a:prstGeom prst="rect">
            <a:avLst/>
          </a:prstGeom>
        </p:spPr>
      </p:pic>
      <p:pic>
        <p:nvPicPr>
          <p:cNvPr id="141" name="Image 138" descr="preencoded.png">    </p:cNvPr>
          <p:cNvPicPr>
            <a:picLocks noChangeAspect="1"/>
          </p:cNvPicPr>
          <p:nvPr/>
        </p:nvPicPr>
        <p:blipFill>
          <a:blip r:embed="rId139"/>
          <a:stretch>
            <a:fillRect/>
          </a:stretch>
        </p:blipFill>
        <p:spPr>
          <a:xfrm>
            <a:off x="6031643" y="2559029"/>
            <a:ext cx="338618" cy="555773"/>
          </a:xfrm>
          <a:prstGeom prst="rect">
            <a:avLst/>
          </a:prstGeom>
        </p:spPr>
      </p:pic>
      <p:pic>
        <p:nvPicPr>
          <p:cNvPr id="142" name="Image 139" descr="preencoded.png">    </p:cNvPr>
          <p:cNvPicPr>
            <a:picLocks noChangeAspect="1"/>
          </p:cNvPicPr>
          <p:nvPr/>
        </p:nvPicPr>
        <p:blipFill>
          <a:blip r:embed="rId140"/>
          <a:stretch>
            <a:fillRect/>
          </a:stretch>
        </p:blipFill>
        <p:spPr>
          <a:xfrm>
            <a:off x="6263678" y="2711528"/>
            <a:ext cx="270933" cy="336439"/>
          </a:xfrm>
          <a:prstGeom prst="rect">
            <a:avLst/>
          </a:prstGeom>
        </p:spPr>
      </p:pic>
      <p:pic>
        <p:nvPicPr>
          <p:cNvPr id="143" name="Image 140" descr="preencoded.png">    </p:cNvPr>
          <p:cNvPicPr>
            <a:picLocks noChangeAspect="1"/>
          </p:cNvPicPr>
          <p:nvPr/>
        </p:nvPicPr>
        <p:blipFill>
          <a:blip r:embed="rId141"/>
          <a:stretch>
            <a:fillRect/>
          </a:stretch>
        </p:blipFill>
        <p:spPr>
          <a:xfrm>
            <a:off x="6397818" y="2777604"/>
            <a:ext cx="86610" cy="9508"/>
          </a:xfrm>
          <a:prstGeom prst="rect">
            <a:avLst/>
          </a:prstGeom>
        </p:spPr>
      </p:pic>
      <p:pic>
        <p:nvPicPr>
          <p:cNvPr id="144" name="Image 141" descr="preencoded.png">    </p:cNvPr>
          <p:cNvPicPr>
            <a:picLocks noChangeAspect="1"/>
          </p:cNvPicPr>
          <p:nvPr/>
        </p:nvPicPr>
        <p:blipFill>
          <a:blip r:embed="rId142"/>
          <a:stretch>
            <a:fillRect/>
          </a:stretch>
        </p:blipFill>
        <p:spPr>
          <a:xfrm>
            <a:off x="6401794" y="2847414"/>
            <a:ext cx="82335" cy="11327"/>
          </a:xfrm>
          <a:prstGeom prst="rect">
            <a:avLst/>
          </a:prstGeom>
        </p:spPr>
      </p:pic>
      <p:pic>
        <p:nvPicPr>
          <p:cNvPr id="145" name="Image 142" descr="preencoded.png">    </p:cNvPr>
          <p:cNvPicPr>
            <a:picLocks noChangeAspect="1"/>
          </p:cNvPicPr>
          <p:nvPr/>
        </p:nvPicPr>
        <p:blipFill>
          <a:blip r:embed="rId143"/>
          <a:stretch>
            <a:fillRect/>
          </a:stretch>
        </p:blipFill>
        <p:spPr>
          <a:xfrm>
            <a:off x="6407378" y="2924345"/>
            <a:ext cx="74124" cy="10659"/>
          </a:xfrm>
          <a:prstGeom prst="rect">
            <a:avLst/>
          </a:prstGeom>
        </p:spPr>
      </p:pic>
      <p:pic>
        <p:nvPicPr>
          <p:cNvPr id="146" name="Image 143" descr="preencoded.png">    </p:cNvPr>
          <p:cNvPicPr>
            <a:picLocks noChangeAspect="1"/>
          </p:cNvPicPr>
          <p:nvPr/>
        </p:nvPicPr>
        <p:blipFill>
          <a:blip r:embed="rId144"/>
          <a:stretch>
            <a:fillRect/>
          </a:stretch>
        </p:blipFill>
        <p:spPr>
          <a:xfrm>
            <a:off x="6025737" y="2556860"/>
            <a:ext cx="283752" cy="562266"/>
          </a:xfrm>
          <a:prstGeom prst="rect">
            <a:avLst/>
          </a:prstGeom>
        </p:spPr>
      </p:pic>
      <p:pic>
        <p:nvPicPr>
          <p:cNvPr id="147" name="Image 144" descr="preencoded.png">    </p:cNvPr>
          <p:cNvPicPr>
            <a:picLocks noChangeAspect="1"/>
          </p:cNvPicPr>
          <p:nvPr/>
        </p:nvPicPr>
        <p:blipFill>
          <a:blip r:embed="rId145"/>
          <a:stretch>
            <a:fillRect/>
          </a:stretch>
        </p:blipFill>
        <p:spPr>
          <a:xfrm>
            <a:off x="6054485" y="2688907"/>
            <a:ext cx="188550" cy="374839"/>
          </a:xfrm>
          <a:prstGeom prst="rect">
            <a:avLst/>
          </a:prstGeom>
        </p:spPr>
      </p:pic>
      <p:pic>
        <p:nvPicPr>
          <p:cNvPr id="148" name="Image 145" descr="preencoded.png">    </p:cNvPr>
          <p:cNvPicPr>
            <a:picLocks noChangeAspect="1"/>
          </p:cNvPicPr>
          <p:nvPr/>
        </p:nvPicPr>
        <p:blipFill>
          <a:blip r:embed="rId146"/>
          <a:stretch>
            <a:fillRect/>
          </a:stretch>
        </p:blipFill>
        <p:spPr>
          <a:xfrm>
            <a:off x="6135440" y="2801744"/>
            <a:ext cx="124628" cy="96051"/>
          </a:xfrm>
          <a:prstGeom prst="rect">
            <a:avLst/>
          </a:prstGeom>
        </p:spPr>
      </p:pic>
      <p:pic>
        <p:nvPicPr>
          <p:cNvPr id="149" name="Image 146" descr="preencoded.png">    </p:cNvPr>
          <p:cNvPicPr>
            <a:picLocks noChangeAspect="1"/>
          </p:cNvPicPr>
          <p:nvPr/>
        </p:nvPicPr>
        <p:blipFill>
          <a:blip r:embed="rId147"/>
          <a:stretch>
            <a:fillRect/>
          </a:stretch>
        </p:blipFill>
        <p:spPr>
          <a:xfrm>
            <a:off x="6219433" y="2843481"/>
            <a:ext cx="43105" cy="218032"/>
          </a:xfrm>
          <a:prstGeom prst="rect">
            <a:avLst/>
          </a:prstGeom>
        </p:spPr>
      </p:pic>
      <p:pic>
        <p:nvPicPr>
          <p:cNvPr id="150" name="Image 147" descr="preencoded.png">    </p:cNvPr>
          <p:cNvPicPr>
            <a:picLocks noChangeAspect="1"/>
          </p:cNvPicPr>
          <p:nvPr/>
        </p:nvPicPr>
        <p:blipFill>
          <a:blip r:embed="rId148"/>
          <a:stretch>
            <a:fillRect/>
          </a:stretch>
        </p:blipFill>
        <p:spPr>
          <a:xfrm>
            <a:off x="6212556" y="2697920"/>
            <a:ext cx="46805" cy="136198"/>
          </a:xfrm>
          <a:prstGeom prst="rect">
            <a:avLst/>
          </a:prstGeom>
        </p:spPr>
      </p:pic>
      <p:pic>
        <p:nvPicPr>
          <p:cNvPr id="151" name="Image 148" descr="preencoded.png">    </p:cNvPr>
          <p:cNvPicPr>
            <a:picLocks noChangeAspect="1"/>
          </p:cNvPicPr>
          <p:nvPr/>
        </p:nvPicPr>
        <p:blipFill>
          <a:blip r:embed="rId149"/>
          <a:stretch>
            <a:fillRect/>
          </a:stretch>
        </p:blipFill>
        <p:spPr>
          <a:xfrm>
            <a:off x="6068094" y="3054117"/>
            <a:ext cx="244777" cy="65997"/>
          </a:xfrm>
          <a:prstGeom prst="rect">
            <a:avLst/>
          </a:prstGeom>
        </p:spPr>
      </p:pic>
      <p:pic>
        <p:nvPicPr>
          <p:cNvPr id="152" name="Image 149" descr="preencoded.png">    </p:cNvPr>
          <p:cNvPicPr>
            <a:picLocks noChangeAspect="1"/>
          </p:cNvPicPr>
          <p:nvPr/>
        </p:nvPicPr>
        <p:blipFill>
          <a:blip r:embed="rId150"/>
          <a:stretch>
            <a:fillRect/>
          </a:stretch>
        </p:blipFill>
        <p:spPr>
          <a:xfrm>
            <a:off x="6482848" y="2628003"/>
            <a:ext cx="298761" cy="437271"/>
          </a:xfrm>
          <a:prstGeom prst="rect">
            <a:avLst/>
          </a:prstGeom>
        </p:spPr>
      </p:pic>
      <p:pic>
        <p:nvPicPr>
          <p:cNvPr id="153" name="Image 150" descr="preencoded.png">    </p:cNvPr>
          <p:cNvPicPr>
            <a:picLocks noChangeAspect="1"/>
          </p:cNvPicPr>
          <p:nvPr/>
        </p:nvPicPr>
        <p:blipFill>
          <a:blip r:embed="rId151"/>
          <a:stretch>
            <a:fillRect/>
          </a:stretch>
        </p:blipFill>
        <p:spPr>
          <a:xfrm>
            <a:off x="6493803" y="2629635"/>
            <a:ext cx="298761" cy="437271"/>
          </a:xfrm>
          <a:prstGeom prst="rect">
            <a:avLst/>
          </a:prstGeom>
        </p:spPr>
      </p:pic>
      <p:pic>
        <p:nvPicPr>
          <p:cNvPr id="154" name="Image 151" descr="preencoded.png">    </p:cNvPr>
          <p:cNvPicPr>
            <a:picLocks noChangeAspect="1"/>
          </p:cNvPicPr>
          <p:nvPr/>
        </p:nvPicPr>
        <p:blipFill>
          <a:blip r:embed="rId152"/>
          <a:stretch>
            <a:fillRect/>
          </a:stretch>
        </p:blipFill>
        <p:spPr>
          <a:xfrm>
            <a:off x="6631363" y="2803870"/>
            <a:ext cx="44228" cy="56256"/>
          </a:xfrm>
          <a:prstGeom prst="rect">
            <a:avLst/>
          </a:prstGeom>
        </p:spPr>
      </p:pic>
      <p:pic>
        <p:nvPicPr>
          <p:cNvPr id="155" name="Image 152" descr="preencoded.png">    </p:cNvPr>
          <p:cNvPicPr>
            <a:picLocks noChangeAspect="1"/>
          </p:cNvPicPr>
          <p:nvPr/>
        </p:nvPicPr>
        <p:blipFill>
          <a:blip r:embed="rId153"/>
          <a:stretch>
            <a:fillRect/>
          </a:stretch>
        </p:blipFill>
        <p:spPr>
          <a:xfrm>
            <a:off x="6653519" y="2745362"/>
            <a:ext cx="179724" cy="309539"/>
          </a:xfrm>
          <a:prstGeom prst="rect">
            <a:avLst/>
          </a:prstGeom>
        </p:spPr>
      </p:pic>
      <p:pic>
        <p:nvPicPr>
          <p:cNvPr id="156" name="Image 153" descr="preencoded.png">    </p:cNvPr>
          <p:cNvPicPr>
            <a:picLocks noChangeAspect="1"/>
          </p:cNvPicPr>
          <p:nvPr/>
        </p:nvPicPr>
        <p:blipFill>
          <a:blip r:embed="rId154"/>
          <a:stretch>
            <a:fillRect/>
          </a:stretch>
        </p:blipFill>
        <p:spPr>
          <a:xfrm>
            <a:off x="6775379" y="2673821"/>
            <a:ext cx="59741" cy="126784"/>
          </a:xfrm>
          <a:prstGeom prst="rect">
            <a:avLst/>
          </a:prstGeom>
        </p:spPr>
      </p:pic>
      <p:pic>
        <p:nvPicPr>
          <p:cNvPr id="157" name="Image 154" descr="preencoded.png">    </p:cNvPr>
          <p:cNvPicPr>
            <a:picLocks noChangeAspect="1"/>
          </p:cNvPicPr>
          <p:nvPr/>
        </p:nvPicPr>
        <p:blipFill>
          <a:blip r:embed="rId155"/>
          <a:stretch>
            <a:fillRect/>
          </a:stretch>
        </p:blipFill>
        <p:spPr>
          <a:xfrm>
            <a:off x="6689416" y="2976071"/>
            <a:ext cx="118305" cy="27839"/>
          </a:xfrm>
          <a:prstGeom prst="rect">
            <a:avLst/>
          </a:prstGeom>
        </p:spPr>
      </p:pic>
      <p:pic>
        <p:nvPicPr>
          <p:cNvPr id="158" name="Image 155" descr="preencoded.png">    </p:cNvPr>
          <p:cNvPicPr>
            <a:picLocks noChangeAspect="1"/>
          </p:cNvPicPr>
          <p:nvPr/>
        </p:nvPicPr>
        <p:blipFill>
          <a:blip r:embed="rId156"/>
          <a:stretch>
            <a:fillRect/>
          </a:stretch>
        </p:blipFill>
        <p:spPr>
          <a:xfrm>
            <a:off x="6688672" y="2905423"/>
            <a:ext cx="128347" cy="39212"/>
          </a:xfrm>
          <a:prstGeom prst="rect">
            <a:avLst/>
          </a:prstGeom>
        </p:spPr>
      </p:pic>
      <p:pic>
        <p:nvPicPr>
          <p:cNvPr id="159" name="Image 156" descr="preencoded.png">    </p:cNvPr>
          <p:cNvPicPr>
            <a:picLocks noChangeAspect="1"/>
          </p:cNvPicPr>
          <p:nvPr/>
        </p:nvPicPr>
        <p:blipFill>
          <a:blip r:embed="rId157"/>
          <a:stretch>
            <a:fillRect/>
          </a:stretch>
        </p:blipFill>
        <p:spPr>
          <a:xfrm>
            <a:off x="6692837" y="2836342"/>
            <a:ext cx="122427" cy="47337"/>
          </a:xfrm>
          <a:prstGeom prst="rect">
            <a:avLst/>
          </a:prstGeom>
        </p:spPr>
      </p:pic>
      <p:pic>
        <p:nvPicPr>
          <p:cNvPr id="160" name="Image 157" descr="preencoded.png">    </p:cNvPr>
          <p:cNvPicPr>
            <a:picLocks noChangeAspect="1"/>
          </p:cNvPicPr>
          <p:nvPr/>
        </p:nvPicPr>
        <p:blipFill>
          <a:blip r:embed="rId158"/>
          <a:stretch>
            <a:fillRect/>
          </a:stretch>
        </p:blipFill>
        <p:spPr>
          <a:xfrm>
            <a:off x="6283950" y="2408944"/>
            <a:ext cx="87151" cy="209374"/>
          </a:xfrm>
          <a:prstGeom prst="rect">
            <a:avLst/>
          </a:prstGeom>
        </p:spPr>
      </p:pic>
      <p:pic>
        <p:nvPicPr>
          <p:cNvPr id="161" name="Image 158" descr="preencoded.png">    </p:cNvPr>
          <p:cNvPicPr>
            <a:picLocks noChangeAspect="1"/>
          </p:cNvPicPr>
          <p:nvPr/>
        </p:nvPicPr>
        <p:blipFill>
          <a:blip r:embed="rId159"/>
          <a:stretch>
            <a:fillRect/>
          </a:stretch>
        </p:blipFill>
        <p:spPr>
          <a:xfrm>
            <a:off x="6293347" y="2408798"/>
            <a:ext cx="78264" cy="135168"/>
          </a:xfrm>
          <a:prstGeom prst="rect">
            <a:avLst/>
          </a:prstGeom>
        </p:spPr>
      </p:pic>
      <p:pic>
        <p:nvPicPr>
          <p:cNvPr id="162" name="Image 159" descr="preencoded.png">    </p:cNvPr>
          <p:cNvPicPr>
            <a:picLocks noChangeAspect="1"/>
          </p:cNvPicPr>
          <p:nvPr/>
        </p:nvPicPr>
        <p:blipFill>
          <a:blip r:embed="rId160"/>
          <a:stretch>
            <a:fillRect/>
          </a:stretch>
        </p:blipFill>
        <p:spPr>
          <a:xfrm>
            <a:off x="6258571" y="2215543"/>
            <a:ext cx="190435" cy="297177"/>
          </a:xfrm>
          <a:prstGeom prst="rect">
            <a:avLst/>
          </a:prstGeom>
        </p:spPr>
      </p:pic>
      <p:pic>
        <p:nvPicPr>
          <p:cNvPr id="163" name="Image 160" descr="preencoded.png">    </p:cNvPr>
          <p:cNvPicPr>
            <a:picLocks noChangeAspect="1"/>
          </p:cNvPicPr>
          <p:nvPr/>
        </p:nvPicPr>
        <p:blipFill>
          <a:blip r:embed="rId161"/>
          <a:stretch>
            <a:fillRect/>
          </a:stretch>
        </p:blipFill>
        <p:spPr>
          <a:xfrm>
            <a:off x="6407027" y="2311229"/>
            <a:ext cx="18294" cy="12543"/>
          </a:xfrm>
          <a:prstGeom prst="rect">
            <a:avLst/>
          </a:prstGeom>
        </p:spPr>
      </p:pic>
      <p:pic>
        <p:nvPicPr>
          <p:cNvPr id="164" name="Image 161" descr="preencoded.png">    </p:cNvPr>
          <p:cNvPicPr>
            <a:picLocks noChangeAspect="1"/>
          </p:cNvPicPr>
          <p:nvPr/>
        </p:nvPicPr>
        <p:blipFill>
          <a:blip r:embed="rId162"/>
          <a:stretch>
            <a:fillRect/>
          </a:stretch>
        </p:blipFill>
        <p:spPr>
          <a:xfrm>
            <a:off x="6352436" y="2330419"/>
            <a:ext cx="16741" cy="16834"/>
          </a:xfrm>
          <a:prstGeom prst="rect">
            <a:avLst/>
          </a:prstGeom>
        </p:spPr>
      </p:pic>
      <p:pic>
        <p:nvPicPr>
          <p:cNvPr id="165" name="Image 162" descr="preencoded.png">    </p:cNvPr>
          <p:cNvPicPr>
            <a:picLocks noChangeAspect="1"/>
          </p:cNvPicPr>
          <p:nvPr/>
        </p:nvPicPr>
        <p:blipFill>
          <a:blip r:embed="rId163"/>
          <a:stretch>
            <a:fillRect/>
          </a:stretch>
        </p:blipFill>
        <p:spPr>
          <a:xfrm>
            <a:off x="6377360" y="2371653"/>
            <a:ext cx="4601" cy="24751"/>
          </a:xfrm>
          <a:prstGeom prst="rect">
            <a:avLst/>
          </a:prstGeom>
        </p:spPr>
      </p:pic>
      <p:pic>
        <p:nvPicPr>
          <p:cNvPr id="166" name="Image 163" descr="preencoded.png">    </p:cNvPr>
          <p:cNvPicPr>
            <a:picLocks noChangeAspect="1"/>
          </p:cNvPicPr>
          <p:nvPr/>
        </p:nvPicPr>
        <p:blipFill>
          <a:blip r:embed="rId164"/>
          <a:stretch>
            <a:fillRect/>
          </a:stretch>
        </p:blipFill>
        <p:spPr>
          <a:xfrm>
            <a:off x="6365656" y="2365079"/>
            <a:ext cx="15626" cy="27870"/>
          </a:xfrm>
          <a:prstGeom prst="rect">
            <a:avLst/>
          </a:prstGeom>
        </p:spPr>
      </p:pic>
      <p:pic>
        <p:nvPicPr>
          <p:cNvPr id="167" name="Image 164" descr="preencoded.png">    </p:cNvPr>
          <p:cNvPicPr>
            <a:picLocks noChangeAspect="1"/>
          </p:cNvPicPr>
          <p:nvPr/>
        </p:nvPicPr>
        <p:blipFill>
          <a:blip r:embed="rId165"/>
          <a:stretch>
            <a:fillRect/>
          </a:stretch>
        </p:blipFill>
        <p:spPr>
          <a:xfrm>
            <a:off x="6355262" y="2367770"/>
            <a:ext cx="13860" cy="13576"/>
          </a:xfrm>
          <a:prstGeom prst="rect">
            <a:avLst/>
          </a:prstGeom>
        </p:spPr>
      </p:pic>
      <p:pic>
        <p:nvPicPr>
          <p:cNvPr id="168" name="Image 165" descr="preencoded.png">    </p:cNvPr>
          <p:cNvPicPr>
            <a:picLocks noChangeAspect="1"/>
          </p:cNvPicPr>
          <p:nvPr/>
        </p:nvPicPr>
        <p:blipFill>
          <a:blip r:embed="rId166"/>
          <a:stretch>
            <a:fillRect/>
          </a:stretch>
        </p:blipFill>
        <p:spPr>
          <a:xfrm>
            <a:off x="6414655" y="2356930"/>
            <a:ext cx="11566" cy="20050"/>
          </a:xfrm>
          <a:prstGeom prst="rect">
            <a:avLst/>
          </a:prstGeom>
        </p:spPr>
      </p:pic>
      <p:pic>
        <p:nvPicPr>
          <p:cNvPr id="169" name="Image 166" descr="preencoded.png">    </p:cNvPr>
          <p:cNvPicPr>
            <a:picLocks noChangeAspect="1"/>
          </p:cNvPicPr>
          <p:nvPr/>
        </p:nvPicPr>
        <p:blipFill>
          <a:blip r:embed="rId167"/>
          <a:stretch>
            <a:fillRect/>
          </a:stretch>
        </p:blipFill>
        <p:spPr>
          <a:xfrm>
            <a:off x="6414521" y="2345520"/>
            <a:ext cx="15927" cy="27634"/>
          </a:xfrm>
          <a:prstGeom prst="rect">
            <a:avLst/>
          </a:prstGeom>
        </p:spPr>
      </p:pic>
      <p:pic>
        <p:nvPicPr>
          <p:cNvPr id="170" name="Image 167" descr="preencoded.png">    </p:cNvPr>
          <p:cNvPicPr>
            <a:picLocks noChangeAspect="1"/>
          </p:cNvPicPr>
          <p:nvPr/>
        </p:nvPicPr>
        <p:blipFill>
          <a:blip r:embed="rId168"/>
          <a:stretch>
            <a:fillRect/>
          </a:stretch>
        </p:blipFill>
        <p:spPr>
          <a:xfrm>
            <a:off x="6422600" y="2340350"/>
            <a:ext cx="12288" cy="14556"/>
          </a:xfrm>
          <a:prstGeom prst="rect">
            <a:avLst/>
          </a:prstGeom>
        </p:spPr>
      </p:pic>
      <p:pic>
        <p:nvPicPr>
          <p:cNvPr id="171" name="Image 168" descr="preencoded.png">    </p:cNvPr>
          <p:cNvPicPr>
            <a:picLocks noChangeAspect="1"/>
          </p:cNvPicPr>
          <p:nvPr/>
        </p:nvPicPr>
        <p:blipFill>
          <a:blip r:embed="rId169"/>
          <a:stretch>
            <a:fillRect/>
          </a:stretch>
        </p:blipFill>
        <p:spPr>
          <a:xfrm>
            <a:off x="6392545" y="2319526"/>
            <a:ext cx="32358" cy="104190"/>
          </a:xfrm>
          <a:prstGeom prst="rect">
            <a:avLst/>
          </a:prstGeom>
        </p:spPr>
      </p:pic>
      <p:pic>
        <p:nvPicPr>
          <p:cNvPr id="172" name="Image 169" descr="preencoded.png">    </p:cNvPr>
          <p:cNvPicPr>
            <a:picLocks noChangeAspect="1"/>
          </p:cNvPicPr>
          <p:nvPr/>
        </p:nvPicPr>
        <p:blipFill>
          <a:blip r:embed="rId170"/>
          <a:stretch>
            <a:fillRect/>
          </a:stretch>
        </p:blipFill>
        <p:spPr>
          <a:xfrm>
            <a:off x="6251915" y="2212018"/>
            <a:ext cx="181172" cy="200626"/>
          </a:xfrm>
          <a:prstGeom prst="rect">
            <a:avLst/>
          </a:prstGeom>
        </p:spPr>
      </p:pic>
      <p:pic>
        <p:nvPicPr>
          <p:cNvPr id="173" name="Image 170" descr="preencoded.png">    </p:cNvPr>
          <p:cNvPicPr>
            <a:picLocks noChangeAspect="1"/>
          </p:cNvPicPr>
          <p:nvPr/>
        </p:nvPicPr>
        <p:blipFill>
          <a:blip r:embed="rId171"/>
          <a:stretch>
            <a:fillRect/>
          </a:stretch>
        </p:blipFill>
        <p:spPr>
          <a:xfrm>
            <a:off x="6313936" y="2239359"/>
            <a:ext cx="59500" cy="116041"/>
          </a:xfrm>
          <a:prstGeom prst="rect">
            <a:avLst/>
          </a:prstGeom>
        </p:spPr>
      </p:pic>
      <p:pic>
        <p:nvPicPr>
          <p:cNvPr id="174" name="Image 171" descr="preencoded.png">    </p:cNvPr>
          <p:cNvPicPr>
            <a:picLocks noChangeAspect="1"/>
          </p:cNvPicPr>
          <p:nvPr/>
        </p:nvPicPr>
        <p:blipFill>
          <a:blip r:embed="rId172"/>
          <a:stretch>
            <a:fillRect/>
          </a:stretch>
        </p:blipFill>
        <p:spPr>
          <a:xfrm>
            <a:off x="6255779" y="2385127"/>
            <a:ext cx="53771" cy="72837"/>
          </a:xfrm>
          <a:prstGeom prst="rect">
            <a:avLst/>
          </a:prstGeom>
        </p:spPr>
      </p:pic>
      <p:pic>
        <p:nvPicPr>
          <p:cNvPr id="175" name="Image 172" descr="preencoded.png">    </p:cNvPr>
          <p:cNvPicPr>
            <a:picLocks noChangeAspect="1"/>
          </p:cNvPicPr>
          <p:nvPr/>
        </p:nvPicPr>
        <p:blipFill>
          <a:blip r:embed="rId173"/>
          <a:stretch>
            <a:fillRect/>
          </a:stretch>
        </p:blipFill>
        <p:spPr>
          <a:xfrm>
            <a:off x="6266569" y="2403260"/>
            <a:ext cx="34343" cy="41590"/>
          </a:xfrm>
          <a:prstGeom prst="rect">
            <a:avLst/>
          </a:prstGeom>
        </p:spPr>
      </p:pic>
      <p:pic>
        <p:nvPicPr>
          <p:cNvPr id="176" name="Image 173" descr="preencoded.png">    </p:cNvPr>
          <p:cNvPicPr>
            <a:picLocks noChangeAspect="1"/>
          </p:cNvPicPr>
          <p:nvPr/>
        </p:nvPicPr>
        <p:blipFill>
          <a:blip r:embed="rId174"/>
          <a:stretch>
            <a:fillRect/>
          </a:stretch>
        </p:blipFill>
        <p:spPr>
          <a:xfrm>
            <a:off x="6289708" y="2443792"/>
            <a:ext cx="9095" cy="11913"/>
          </a:xfrm>
          <a:prstGeom prst="rect">
            <a:avLst/>
          </a:prstGeom>
        </p:spPr>
      </p:pic>
      <p:pic>
        <p:nvPicPr>
          <p:cNvPr id="177" name="Image 174" descr="preencoded.png">    </p:cNvPr>
          <p:cNvPicPr>
            <a:picLocks noChangeAspect="1"/>
          </p:cNvPicPr>
          <p:nvPr/>
        </p:nvPicPr>
        <p:blipFill>
          <a:blip r:embed="rId175"/>
          <a:stretch>
            <a:fillRect/>
          </a:stretch>
        </p:blipFill>
        <p:spPr>
          <a:xfrm>
            <a:off x="6279182" y="2440179"/>
            <a:ext cx="6487" cy="8473"/>
          </a:xfrm>
          <a:prstGeom prst="rect">
            <a:avLst/>
          </a:prstGeom>
        </p:spPr>
      </p:pic>
      <p:pic>
        <p:nvPicPr>
          <p:cNvPr id="178" name="Image 175" descr="preencoded.png">    </p:cNvPr>
          <p:cNvPicPr>
            <a:picLocks noChangeAspect="1"/>
          </p:cNvPicPr>
          <p:nvPr/>
        </p:nvPicPr>
        <p:blipFill>
          <a:blip r:embed="rId176"/>
          <a:stretch>
            <a:fillRect/>
          </a:stretch>
        </p:blipFill>
        <p:spPr>
          <a:xfrm>
            <a:off x="6242843" y="2530634"/>
            <a:ext cx="136836" cy="107921"/>
          </a:xfrm>
          <a:prstGeom prst="rect">
            <a:avLst/>
          </a:prstGeom>
        </p:spPr>
      </p:pic>
      <p:pic>
        <p:nvPicPr>
          <p:cNvPr id="179" name="Image 176" descr="preencoded.png">    </p:cNvPr>
          <p:cNvPicPr>
            <a:picLocks noChangeAspect="1"/>
          </p:cNvPicPr>
          <p:nvPr/>
        </p:nvPicPr>
        <p:blipFill>
          <a:blip r:embed="rId177"/>
          <a:stretch>
            <a:fillRect/>
          </a:stretch>
        </p:blipFill>
        <p:spPr>
          <a:xfrm>
            <a:off x="7491133" y="2296610"/>
            <a:ext cx="101718" cy="220789"/>
          </a:xfrm>
          <a:prstGeom prst="rect">
            <a:avLst/>
          </a:prstGeom>
        </p:spPr>
      </p:pic>
      <p:pic>
        <p:nvPicPr>
          <p:cNvPr id="180" name="Image 177" descr="preencoded.png">    </p:cNvPr>
          <p:cNvPicPr>
            <a:picLocks noChangeAspect="1"/>
          </p:cNvPicPr>
          <p:nvPr/>
        </p:nvPicPr>
        <p:blipFill>
          <a:blip r:embed="rId178"/>
          <a:stretch>
            <a:fillRect/>
          </a:stretch>
        </p:blipFill>
        <p:spPr>
          <a:xfrm>
            <a:off x="7495511" y="2209110"/>
            <a:ext cx="5699" cy="45764"/>
          </a:xfrm>
          <a:prstGeom prst="rect">
            <a:avLst/>
          </a:prstGeom>
        </p:spPr>
      </p:pic>
      <p:pic>
        <p:nvPicPr>
          <p:cNvPr id="181" name="Image 178" descr="preencoded.png">    </p:cNvPr>
          <p:cNvPicPr>
            <a:picLocks noChangeAspect="1"/>
          </p:cNvPicPr>
          <p:nvPr/>
        </p:nvPicPr>
        <p:blipFill>
          <a:blip r:embed="rId179"/>
          <a:stretch>
            <a:fillRect/>
          </a:stretch>
        </p:blipFill>
        <p:spPr>
          <a:xfrm>
            <a:off x="7431768" y="2242479"/>
            <a:ext cx="28777" cy="37409"/>
          </a:xfrm>
          <a:prstGeom prst="rect">
            <a:avLst/>
          </a:prstGeom>
        </p:spPr>
      </p:pic>
      <p:pic>
        <p:nvPicPr>
          <p:cNvPr id="182" name="Image 179" descr="preencoded.png">    </p:cNvPr>
          <p:cNvPicPr>
            <a:picLocks noChangeAspect="1"/>
          </p:cNvPicPr>
          <p:nvPr/>
        </p:nvPicPr>
        <p:blipFill>
          <a:blip r:embed="rId180"/>
          <a:stretch>
            <a:fillRect/>
          </a:stretch>
        </p:blipFill>
        <p:spPr>
          <a:xfrm>
            <a:off x="7407655" y="2326530"/>
            <a:ext cx="35048" cy="7364"/>
          </a:xfrm>
          <a:prstGeom prst="rect">
            <a:avLst/>
          </a:prstGeom>
        </p:spPr>
      </p:pic>
      <p:pic>
        <p:nvPicPr>
          <p:cNvPr id="183" name="Image 180" descr="preencoded.png">    </p:cNvPr>
          <p:cNvPicPr>
            <a:picLocks noChangeAspect="1"/>
          </p:cNvPicPr>
          <p:nvPr/>
        </p:nvPicPr>
        <p:blipFill>
          <a:blip r:embed="rId181"/>
          <a:stretch>
            <a:fillRect/>
          </a:stretch>
        </p:blipFill>
        <p:spPr>
          <a:xfrm>
            <a:off x="7433354" y="2379669"/>
            <a:ext cx="28601" cy="37544"/>
          </a:xfrm>
          <a:prstGeom prst="rect">
            <a:avLst/>
          </a:prstGeom>
        </p:spPr>
      </p:pic>
      <p:pic>
        <p:nvPicPr>
          <p:cNvPr id="184" name="Image 181" descr="preencoded.png">    </p:cNvPr>
          <p:cNvPicPr>
            <a:picLocks noChangeAspect="1"/>
          </p:cNvPicPr>
          <p:nvPr/>
        </p:nvPicPr>
        <p:blipFill>
          <a:blip r:embed="rId182"/>
          <a:stretch>
            <a:fillRect/>
          </a:stretch>
        </p:blipFill>
        <p:spPr>
          <a:xfrm>
            <a:off x="7497646" y="2403112"/>
            <a:ext cx="5699" cy="45763"/>
          </a:xfrm>
          <a:prstGeom prst="rect">
            <a:avLst/>
          </a:prstGeom>
        </p:spPr>
      </p:pic>
      <p:pic>
        <p:nvPicPr>
          <p:cNvPr id="185" name="Image 182" descr="preencoded.png">    </p:cNvPr>
          <p:cNvPicPr>
            <a:picLocks noChangeAspect="1"/>
          </p:cNvPicPr>
          <p:nvPr/>
        </p:nvPicPr>
        <p:blipFill>
          <a:blip r:embed="rId183"/>
          <a:stretch>
            <a:fillRect/>
          </a:stretch>
        </p:blipFill>
        <p:spPr>
          <a:xfrm>
            <a:off x="7538321" y="2378219"/>
            <a:ext cx="28777" cy="37408"/>
          </a:xfrm>
          <a:prstGeom prst="rect">
            <a:avLst/>
          </a:prstGeom>
        </p:spPr>
      </p:pic>
      <p:pic>
        <p:nvPicPr>
          <p:cNvPr id="186" name="Image 183" descr="preencoded.png">    </p:cNvPr>
          <p:cNvPicPr>
            <a:picLocks noChangeAspect="1"/>
          </p:cNvPicPr>
          <p:nvPr/>
        </p:nvPicPr>
        <p:blipFill>
          <a:blip r:embed="rId184"/>
          <a:stretch>
            <a:fillRect/>
          </a:stretch>
        </p:blipFill>
        <p:spPr>
          <a:xfrm>
            <a:off x="7556156" y="2324097"/>
            <a:ext cx="35048" cy="7363"/>
          </a:xfrm>
          <a:prstGeom prst="rect">
            <a:avLst/>
          </a:prstGeom>
        </p:spPr>
      </p:pic>
      <p:pic>
        <p:nvPicPr>
          <p:cNvPr id="187" name="Image 184" descr="preencoded.png">    </p:cNvPr>
          <p:cNvPicPr>
            <a:picLocks noChangeAspect="1"/>
          </p:cNvPicPr>
          <p:nvPr/>
        </p:nvPicPr>
        <p:blipFill>
          <a:blip r:embed="rId185"/>
          <a:stretch>
            <a:fillRect/>
          </a:stretch>
        </p:blipFill>
        <p:spPr>
          <a:xfrm>
            <a:off x="7536884" y="2240765"/>
            <a:ext cx="28601" cy="37544"/>
          </a:xfrm>
          <a:prstGeom prst="rect">
            <a:avLst/>
          </a:prstGeom>
        </p:spPr>
      </p:pic>
      <p:pic>
        <p:nvPicPr>
          <p:cNvPr id="188" name="Image 185" descr="preencoded.png">    </p:cNvPr>
          <p:cNvPicPr>
            <a:picLocks noChangeAspect="1"/>
          </p:cNvPicPr>
          <p:nvPr/>
        </p:nvPicPr>
        <p:blipFill>
          <a:blip r:embed="rId186"/>
          <a:stretch>
            <a:fillRect/>
          </a:stretch>
        </p:blipFill>
        <p:spPr>
          <a:xfrm>
            <a:off x="6366892" y="1813686"/>
            <a:ext cx="1522737" cy="870695"/>
          </a:xfrm>
          <a:prstGeom prst="rect">
            <a:avLst/>
          </a:prstGeom>
        </p:spPr>
      </p:pic>
      <p:pic>
        <p:nvPicPr>
          <p:cNvPr id="189" name="Image 186" descr="preencoded.png">    </p:cNvPr>
          <p:cNvPicPr>
            <a:picLocks noChangeAspect="1"/>
          </p:cNvPicPr>
          <p:nvPr/>
        </p:nvPicPr>
        <p:blipFill>
          <a:blip r:embed="rId187"/>
          <a:stretch>
            <a:fillRect/>
          </a:stretch>
        </p:blipFill>
        <p:spPr>
          <a:xfrm>
            <a:off x="6365714" y="1812081"/>
            <a:ext cx="1524185" cy="872441"/>
          </a:xfrm>
          <a:prstGeom prst="rect">
            <a:avLst/>
          </a:prstGeom>
        </p:spPr>
      </p:pic>
      <p:pic>
        <p:nvPicPr>
          <p:cNvPr id="190" name="Image 187" descr="preencoded.png">    </p:cNvPr>
          <p:cNvPicPr>
            <a:picLocks noChangeAspect="1"/>
          </p:cNvPicPr>
          <p:nvPr/>
        </p:nvPicPr>
        <p:blipFill>
          <a:blip r:embed="rId188"/>
          <a:stretch>
            <a:fillRect/>
          </a:stretch>
        </p:blipFill>
        <p:spPr>
          <a:xfrm>
            <a:off x="6366892" y="1813686"/>
            <a:ext cx="1520131" cy="66914"/>
          </a:xfrm>
          <a:prstGeom prst="rect">
            <a:avLst/>
          </a:prstGeom>
        </p:spPr>
      </p:pic>
      <p:pic>
        <p:nvPicPr>
          <p:cNvPr id="191" name="Image 188" descr="preencoded.png">    </p:cNvPr>
          <p:cNvPicPr>
            <a:picLocks noChangeAspect="1"/>
          </p:cNvPicPr>
          <p:nvPr/>
        </p:nvPicPr>
        <p:blipFill>
          <a:blip r:embed="rId189"/>
          <a:stretch>
            <a:fillRect/>
          </a:stretch>
        </p:blipFill>
        <p:spPr>
          <a:xfrm>
            <a:off x="6393635" y="1837022"/>
            <a:ext cx="19095" cy="24939"/>
          </a:xfrm>
          <a:prstGeom prst="rect">
            <a:avLst/>
          </a:prstGeom>
        </p:spPr>
      </p:pic>
      <p:pic>
        <p:nvPicPr>
          <p:cNvPr id="192" name="Image 189" descr="preencoded.png">    </p:cNvPr>
          <p:cNvPicPr>
            <a:picLocks noChangeAspect="1"/>
          </p:cNvPicPr>
          <p:nvPr/>
        </p:nvPicPr>
        <p:blipFill>
          <a:blip r:embed="rId190"/>
          <a:stretch>
            <a:fillRect/>
          </a:stretch>
        </p:blipFill>
        <p:spPr>
          <a:xfrm>
            <a:off x="6432591" y="1836895"/>
            <a:ext cx="19205" cy="25085"/>
          </a:xfrm>
          <a:prstGeom prst="rect">
            <a:avLst/>
          </a:prstGeom>
        </p:spPr>
      </p:pic>
      <p:pic>
        <p:nvPicPr>
          <p:cNvPr id="193" name="Image 190" descr="preencoded.png">    </p:cNvPr>
          <p:cNvPicPr>
            <a:picLocks noChangeAspect="1"/>
          </p:cNvPicPr>
          <p:nvPr/>
        </p:nvPicPr>
        <p:blipFill>
          <a:blip r:embed="rId191"/>
          <a:stretch>
            <a:fillRect/>
          </a:stretch>
        </p:blipFill>
        <p:spPr>
          <a:xfrm>
            <a:off x="6471676" y="1836768"/>
            <a:ext cx="19205" cy="25085"/>
          </a:xfrm>
          <a:prstGeom prst="rect">
            <a:avLst/>
          </a:prstGeom>
        </p:spPr>
      </p:pic>
      <p:pic>
        <p:nvPicPr>
          <p:cNvPr id="194" name="Image 191" descr="preencoded.png">    </p:cNvPr>
          <p:cNvPicPr>
            <a:picLocks noChangeAspect="1"/>
          </p:cNvPicPr>
          <p:nvPr/>
        </p:nvPicPr>
        <p:blipFill>
          <a:blip r:embed="rId192"/>
          <a:stretch>
            <a:fillRect/>
          </a:stretch>
        </p:blipFill>
        <p:spPr>
          <a:xfrm>
            <a:off x="6476648" y="2174062"/>
            <a:ext cx="1302633" cy="168646"/>
          </a:xfrm>
          <a:prstGeom prst="rect">
            <a:avLst/>
          </a:prstGeom>
        </p:spPr>
      </p:pic>
      <p:pic>
        <p:nvPicPr>
          <p:cNvPr id="195" name="Image 192" descr="preencoded.png">    </p:cNvPr>
          <p:cNvPicPr>
            <a:picLocks noChangeAspect="1"/>
          </p:cNvPicPr>
          <p:nvPr/>
        </p:nvPicPr>
        <p:blipFill>
          <a:blip r:embed="rId193"/>
          <a:stretch>
            <a:fillRect/>
          </a:stretch>
        </p:blipFill>
        <p:spPr>
          <a:xfrm>
            <a:off x="6528184" y="2234961"/>
            <a:ext cx="19001" cy="42250"/>
          </a:xfrm>
          <a:prstGeom prst="rect">
            <a:avLst/>
          </a:prstGeom>
        </p:spPr>
      </p:pic>
      <p:pic>
        <p:nvPicPr>
          <p:cNvPr id="196" name="Image 193" descr="preencoded.png">    </p:cNvPr>
          <p:cNvPicPr>
            <a:picLocks noChangeAspect="1"/>
          </p:cNvPicPr>
          <p:nvPr/>
        </p:nvPicPr>
        <p:blipFill>
          <a:blip r:embed="rId194"/>
          <a:stretch>
            <a:fillRect/>
          </a:stretch>
        </p:blipFill>
        <p:spPr>
          <a:xfrm>
            <a:off x="6555632" y="2247850"/>
            <a:ext cx="18461" cy="29480"/>
          </a:xfrm>
          <a:prstGeom prst="rect">
            <a:avLst/>
          </a:prstGeom>
        </p:spPr>
      </p:pic>
      <p:pic>
        <p:nvPicPr>
          <p:cNvPr id="197" name="Image 194" descr="preencoded.png">    </p:cNvPr>
          <p:cNvPicPr>
            <a:picLocks noChangeAspect="1"/>
          </p:cNvPicPr>
          <p:nvPr/>
        </p:nvPicPr>
        <p:blipFill>
          <a:blip r:embed="rId195"/>
          <a:stretch>
            <a:fillRect/>
          </a:stretch>
        </p:blipFill>
        <p:spPr>
          <a:xfrm>
            <a:off x="6580956" y="2235327"/>
            <a:ext cx="10269" cy="41897"/>
          </a:xfrm>
          <a:prstGeom prst="rect">
            <a:avLst/>
          </a:prstGeom>
        </p:spPr>
      </p:pic>
      <p:pic>
        <p:nvPicPr>
          <p:cNvPr id="198" name="Image 195" descr="preencoded.png">    </p:cNvPr>
          <p:cNvPicPr>
            <a:picLocks noChangeAspect="1"/>
          </p:cNvPicPr>
          <p:nvPr/>
        </p:nvPicPr>
        <p:blipFill>
          <a:blip r:embed="rId196"/>
          <a:stretch>
            <a:fillRect/>
          </a:stretch>
        </p:blipFill>
        <p:spPr>
          <a:xfrm>
            <a:off x="6598118" y="2244721"/>
            <a:ext cx="22203" cy="31983"/>
          </a:xfrm>
          <a:prstGeom prst="rect">
            <a:avLst/>
          </a:prstGeom>
        </p:spPr>
      </p:pic>
      <p:pic>
        <p:nvPicPr>
          <p:cNvPr id="199" name="Image 196" descr="preencoded.png">    </p:cNvPr>
          <p:cNvPicPr>
            <a:picLocks noChangeAspect="1"/>
          </p:cNvPicPr>
          <p:nvPr/>
        </p:nvPicPr>
        <p:blipFill>
          <a:blip r:embed="rId197"/>
          <a:stretch>
            <a:fillRect/>
          </a:stretch>
        </p:blipFill>
        <p:spPr>
          <a:xfrm>
            <a:off x="6627119" y="2247353"/>
            <a:ext cx="12659" cy="29542"/>
          </a:xfrm>
          <a:prstGeom prst="rect">
            <a:avLst/>
          </a:prstGeom>
        </p:spPr>
      </p:pic>
      <p:pic>
        <p:nvPicPr>
          <p:cNvPr id="200" name="Image 197" descr="preencoded.png">    </p:cNvPr>
          <p:cNvPicPr>
            <a:picLocks noChangeAspect="1"/>
          </p:cNvPicPr>
          <p:nvPr/>
        </p:nvPicPr>
        <p:blipFill>
          <a:blip r:embed="rId198"/>
          <a:stretch>
            <a:fillRect/>
          </a:stretch>
        </p:blipFill>
        <p:spPr>
          <a:xfrm>
            <a:off x="6658813" y="2247158"/>
            <a:ext cx="18403" cy="41017"/>
          </a:xfrm>
          <a:prstGeom prst="rect">
            <a:avLst/>
          </a:prstGeom>
        </p:spPr>
      </p:pic>
      <p:pic>
        <p:nvPicPr>
          <p:cNvPr id="201" name="Image 198" descr="preencoded.png">    </p:cNvPr>
          <p:cNvPicPr>
            <a:picLocks noChangeAspect="1"/>
          </p:cNvPicPr>
          <p:nvPr/>
        </p:nvPicPr>
        <p:blipFill>
          <a:blip r:embed="rId199"/>
          <a:stretch>
            <a:fillRect/>
          </a:stretch>
        </p:blipFill>
        <p:spPr>
          <a:xfrm>
            <a:off x="6685887" y="2247051"/>
            <a:ext cx="22203" cy="28999"/>
          </a:xfrm>
          <a:prstGeom prst="rect">
            <a:avLst/>
          </a:prstGeom>
        </p:spPr>
      </p:pic>
      <p:pic>
        <p:nvPicPr>
          <p:cNvPr id="202" name="Image 199" descr="preencoded.png">    </p:cNvPr>
          <p:cNvPicPr>
            <a:picLocks noChangeAspect="1"/>
          </p:cNvPicPr>
          <p:nvPr/>
        </p:nvPicPr>
        <p:blipFill>
          <a:blip r:embed="rId200"/>
          <a:stretch>
            <a:fillRect/>
          </a:stretch>
        </p:blipFill>
        <p:spPr>
          <a:xfrm>
            <a:off x="6714588" y="2246905"/>
            <a:ext cx="18480" cy="29607"/>
          </a:xfrm>
          <a:prstGeom prst="rect">
            <a:avLst/>
          </a:prstGeom>
        </p:spPr>
      </p:pic>
      <p:pic>
        <p:nvPicPr>
          <p:cNvPr id="203" name="Image 200" descr="preencoded.png">    </p:cNvPr>
          <p:cNvPicPr>
            <a:picLocks noChangeAspect="1"/>
          </p:cNvPicPr>
          <p:nvPr/>
        </p:nvPicPr>
        <p:blipFill>
          <a:blip r:embed="rId201"/>
          <a:stretch>
            <a:fillRect/>
          </a:stretch>
        </p:blipFill>
        <p:spPr>
          <a:xfrm>
            <a:off x="6743329" y="2246976"/>
            <a:ext cx="12713" cy="29544"/>
          </a:xfrm>
          <a:prstGeom prst="rect">
            <a:avLst/>
          </a:prstGeom>
        </p:spPr>
      </p:pic>
      <p:pic>
        <p:nvPicPr>
          <p:cNvPr id="204" name="Image 201" descr="preencoded.png">    </p:cNvPr>
          <p:cNvPicPr>
            <a:picLocks noChangeAspect="1"/>
          </p:cNvPicPr>
          <p:nvPr/>
        </p:nvPicPr>
        <p:blipFill>
          <a:blip r:embed="rId202"/>
          <a:stretch>
            <a:fillRect/>
          </a:stretch>
        </p:blipFill>
        <p:spPr>
          <a:xfrm>
            <a:off x="6777516" y="2247130"/>
            <a:ext cx="18405" cy="29481"/>
          </a:xfrm>
          <a:prstGeom prst="rect">
            <a:avLst/>
          </a:prstGeom>
        </p:spPr>
      </p:pic>
      <p:pic>
        <p:nvPicPr>
          <p:cNvPr id="205" name="Image 202" descr="preencoded.png">    </p:cNvPr>
          <p:cNvPicPr>
            <a:picLocks noChangeAspect="1"/>
          </p:cNvPicPr>
          <p:nvPr/>
        </p:nvPicPr>
        <p:blipFill>
          <a:blip r:embed="rId203"/>
          <a:stretch>
            <a:fillRect/>
          </a:stretch>
        </p:blipFill>
        <p:spPr>
          <a:xfrm>
            <a:off x="6802645" y="2246680"/>
            <a:ext cx="22079" cy="29610"/>
          </a:xfrm>
          <a:prstGeom prst="rect">
            <a:avLst/>
          </a:prstGeom>
        </p:spPr>
      </p:pic>
      <p:pic>
        <p:nvPicPr>
          <p:cNvPr id="206" name="Image 203" descr="preencoded.png">    </p:cNvPr>
          <p:cNvPicPr>
            <a:picLocks noChangeAspect="1"/>
          </p:cNvPicPr>
          <p:nvPr/>
        </p:nvPicPr>
        <p:blipFill>
          <a:blip r:embed="rId204"/>
          <a:stretch>
            <a:fillRect/>
          </a:stretch>
        </p:blipFill>
        <p:spPr>
          <a:xfrm>
            <a:off x="6835406" y="2247109"/>
            <a:ext cx="34611" cy="29585"/>
          </a:xfrm>
          <a:prstGeom prst="rect">
            <a:avLst/>
          </a:prstGeom>
        </p:spPr>
      </p:pic>
      <p:pic>
        <p:nvPicPr>
          <p:cNvPr id="207" name="Image 204" descr="preencoded.png">    </p:cNvPr>
          <p:cNvPicPr>
            <a:picLocks noChangeAspect="1"/>
          </p:cNvPicPr>
          <p:nvPr/>
        </p:nvPicPr>
        <p:blipFill>
          <a:blip r:embed="rId205"/>
          <a:stretch>
            <a:fillRect/>
          </a:stretch>
        </p:blipFill>
        <p:spPr>
          <a:xfrm>
            <a:off x="6876587" y="2246440"/>
            <a:ext cx="22203" cy="29362"/>
          </a:xfrm>
          <a:prstGeom prst="rect">
            <a:avLst/>
          </a:prstGeom>
        </p:spPr>
      </p:pic>
      <p:pic>
        <p:nvPicPr>
          <p:cNvPr id="208" name="Image 205" descr="preencoded.png">    </p:cNvPr>
          <p:cNvPicPr>
            <a:picLocks noChangeAspect="1"/>
          </p:cNvPicPr>
          <p:nvPr/>
        </p:nvPicPr>
        <p:blipFill>
          <a:blip r:embed="rId206"/>
          <a:stretch>
            <a:fillRect/>
          </a:stretch>
        </p:blipFill>
        <p:spPr>
          <a:xfrm>
            <a:off x="6920416" y="2233113"/>
            <a:ext cx="18999" cy="42197"/>
          </a:xfrm>
          <a:prstGeom prst="rect">
            <a:avLst/>
          </a:prstGeom>
        </p:spPr>
      </p:pic>
      <p:pic>
        <p:nvPicPr>
          <p:cNvPr id="209" name="Image 206" descr="preencoded.png">    </p:cNvPr>
          <p:cNvPicPr>
            <a:picLocks noChangeAspect="1"/>
          </p:cNvPicPr>
          <p:nvPr/>
        </p:nvPicPr>
        <p:blipFill>
          <a:blip r:embed="rId207"/>
          <a:stretch>
            <a:fillRect/>
          </a:stretch>
        </p:blipFill>
        <p:spPr>
          <a:xfrm>
            <a:off x="6946536" y="2243592"/>
            <a:ext cx="22203" cy="31983"/>
          </a:xfrm>
          <a:prstGeom prst="rect">
            <a:avLst/>
          </a:prstGeom>
        </p:spPr>
      </p:pic>
      <p:pic>
        <p:nvPicPr>
          <p:cNvPr id="210" name="Image 207" descr="preencoded.png">    </p:cNvPr>
          <p:cNvPicPr>
            <a:picLocks noChangeAspect="1"/>
          </p:cNvPicPr>
          <p:nvPr/>
        </p:nvPicPr>
        <p:blipFill>
          <a:blip r:embed="rId208"/>
          <a:stretch>
            <a:fillRect/>
          </a:stretch>
        </p:blipFill>
        <p:spPr>
          <a:xfrm>
            <a:off x="6975528" y="2246223"/>
            <a:ext cx="12657" cy="29542"/>
          </a:xfrm>
          <a:prstGeom prst="rect">
            <a:avLst/>
          </a:prstGeom>
        </p:spPr>
      </p:pic>
      <p:pic>
        <p:nvPicPr>
          <p:cNvPr id="211" name="Image 208" descr="preencoded.png">    </p:cNvPr>
          <p:cNvPicPr>
            <a:picLocks noChangeAspect="1"/>
          </p:cNvPicPr>
          <p:nvPr/>
        </p:nvPicPr>
        <p:blipFill>
          <a:blip r:embed="rId209"/>
          <a:stretch>
            <a:fillRect/>
          </a:stretch>
        </p:blipFill>
        <p:spPr>
          <a:xfrm>
            <a:off x="6991848" y="2246066"/>
            <a:ext cx="22203" cy="29364"/>
          </a:xfrm>
          <a:prstGeom prst="rect">
            <a:avLst/>
          </a:prstGeom>
        </p:spPr>
      </p:pic>
      <p:pic>
        <p:nvPicPr>
          <p:cNvPr id="212" name="Image 209" descr="preencoded.png">    </p:cNvPr>
          <p:cNvPicPr>
            <a:picLocks noChangeAspect="1"/>
          </p:cNvPicPr>
          <p:nvPr/>
        </p:nvPicPr>
        <p:blipFill>
          <a:blip r:embed="rId210"/>
          <a:stretch>
            <a:fillRect/>
          </a:stretch>
        </p:blipFill>
        <p:spPr>
          <a:xfrm>
            <a:off x="6477421" y="2413564"/>
            <a:ext cx="365221" cy="151108"/>
          </a:xfrm>
          <a:prstGeom prst="rect">
            <a:avLst/>
          </a:prstGeom>
        </p:spPr>
      </p:pic>
      <p:pic>
        <p:nvPicPr>
          <p:cNvPr id="213" name="Image 210" descr="preencoded.png">    </p:cNvPr>
          <p:cNvPicPr>
            <a:picLocks noChangeAspect="1"/>
          </p:cNvPicPr>
          <p:nvPr/>
        </p:nvPicPr>
        <p:blipFill>
          <a:blip r:embed="rId211"/>
          <a:stretch>
            <a:fillRect/>
          </a:stretch>
        </p:blipFill>
        <p:spPr>
          <a:xfrm>
            <a:off x="6055751" y="4427815"/>
            <a:ext cx="2158547" cy="8570"/>
          </a:xfrm>
          <a:prstGeom prst="rect">
            <a:avLst/>
          </a:prstGeom>
        </p:spPr>
      </p:pic>
      <p:pic>
        <p:nvPicPr>
          <p:cNvPr id="214" name="Image 211" descr="preencoded.png">    </p:cNvPr>
          <p:cNvPicPr>
            <a:picLocks noChangeAspect="1"/>
          </p:cNvPicPr>
          <p:nvPr/>
        </p:nvPicPr>
        <p:blipFill>
          <a:blip r:embed="rId212"/>
          <a:stretch>
            <a:fillRect/>
          </a:stretch>
        </p:blipFill>
        <p:spPr>
          <a:xfrm>
            <a:off x="7812953" y="2445184"/>
            <a:ext cx="195395" cy="81758"/>
          </a:xfrm>
          <a:prstGeom prst="rect">
            <a:avLst/>
          </a:prstGeom>
        </p:spPr>
      </p:pic>
      <p:pic>
        <p:nvPicPr>
          <p:cNvPr id="215" name="Image 212" descr="preencoded.png">    </p:cNvPr>
          <p:cNvPicPr>
            <a:picLocks noChangeAspect="1"/>
          </p:cNvPicPr>
          <p:nvPr/>
        </p:nvPicPr>
        <p:blipFill>
          <a:blip r:embed="rId213"/>
          <a:stretch>
            <a:fillRect/>
          </a:stretch>
        </p:blipFill>
        <p:spPr>
          <a:xfrm>
            <a:off x="6341479" y="3343123"/>
            <a:ext cx="199573" cy="88255"/>
          </a:xfrm>
          <a:prstGeom prst="rect">
            <a:avLst/>
          </a:prstGeom>
        </p:spPr>
      </p:pic>
      <p:pic>
        <p:nvPicPr>
          <p:cNvPr id="216" name="Image 213" descr="preencoded.png">    </p:cNvPr>
          <p:cNvPicPr>
            <a:picLocks noChangeAspect="1"/>
          </p:cNvPicPr>
          <p:nvPr/>
        </p:nvPicPr>
        <p:blipFill>
          <a:blip r:embed="rId214"/>
          <a:stretch>
            <a:fillRect/>
          </a:stretch>
        </p:blipFill>
        <p:spPr>
          <a:xfrm>
            <a:off x="6450642" y="3445429"/>
            <a:ext cx="199518" cy="88253"/>
          </a:xfrm>
          <a:prstGeom prst="rect">
            <a:avLst/>
          </a:prstGeom>
        </p:spPr>
      </p:pic>
      <p:pic>
        <p:nvPicPr>
          <p:cNvPr id="217" name="Image 214" descr="preencoded.png">    </p:cNvPr>
          <p:cNvPicPr>
            <a:picLocks noChangeAspect="1"/>
          </p:cNvPicPr>
          <p:nvPr/>
        </p:nvPicPr>
        <p:blipFill>
          <a:blip r:embed="rId215"/>
          <a:stretch>
            <a:fillRect/>
          </a:stretch>
        </p:blipFill>
        <p:spPr>
          <a:xfrm>
            <a:off x="6560054" y="3346054"/>
            <a:ext cx="195395" cy="81758"/>
          </a:xfrm>
          <a:prstGeom prst="rect">
            <a:avLst/>
          </a:prstGeom>
        </p:spPr>
      </p:pic>
      <p:pic>
        <p:nvPicPr>
          <p:cNvPr id="218" name="Image 215" descr="preencoded.png">    </p:cNvPr>
          <p:cNvPicPr>
            <a:picLocks noChangeAspect="1"/>
          </p:cNvPicPr>
          <p:nvPr/>
        </p:nvPicPr>
        <p:blipFill>
          <a:blip r:embed="rId216"/>
          <a:stretch>
            <a:fillRect/>
          </a:stretch>
        </p:blipFill>
        <p:spPr>
          <a:xfrm>
            <a:off x="6013641" y="4055198"/>
            <a:ext cx="195395" cy="81758"/>
          </a:xfrm>
          <a:prstGeom prst="rect">
            <a:avLst/>
          </a:prstGeom>
        </p:spPr>
      </p:pic>
      <p:pic>
        <p:nvPicPr>
          <p:cNvPr id="219" name="Image 216" descr="preencoded.png">    </p:cNvPr>
          <p:cNvPicPr>
            <a:picLocks noChangeAspect="1"/>
          </p:cNvPicPr>
          <p:nvPr/>
        </p:nvPicPr>
        <p:blipFill>
          <a:blip r:embed="rId217"/>
          <a:stretch>
            <a:fillRect/>
          </a:stretch>
        </p:blipFill>
        <p:spPr>
          <a:xfrm>
            <a:off x="6114039" y="1461529"/>
            <a:ext cx="195395" cy="81757"/>
          </a:xfrm>
          <a:prstGeom prst="rect">
            <a:avLst/>
          </a:prstGeom>
        </p:spPr>
      </p:pic>
      <p:pic>
        <p:nvPicPr>
          <p:cNvPr id="220" name="Image 217" descr="preencoded.png">    </p:cNvPr>
          <p:cNvPicPr>
            <a:picLocks noChangeAspect="1"/>
          </p:cNvPicPr>
          <p:nvPr/>
        </p:nvPicPr>
        <p:blipFill>
          <a:blip r:embed="rId218"/>
          <a:stretch>
            <a:fillRect/>
          </a:stretch>
        </p:blipFill>
        <p:spPr>
          <a:xfrm>
            <a:off x="6004207" y="1560167"/>
            <a:ext cx="199518" cy="88252"/>
          </a:xfrm>
          <a:prstGeom prst="rect">
            <a:avLst/>
          </a:prstGeom>
        </p:spPr>
      </p:pic>
      <p:pic>
        <p:nvPicPr>
          <p:cNvPr id="221" name="Image 218" descr="preencoded.png">    </p:cNvPr>
          <p:cNvPicPr>
            <a:picLocks noChangeAspect="1"/>
          </p:cNvPicPr>
          <p:nvPr/>
        </p:nvPicPr>
        <p:blipFill>
          <a:blip r:embed="rId219"/>
          <a:stretch>
            <a:fillRect/>
          </a:stretch>
        </p:blipFill>
        <p:spPr>
          <a:xfrm>
            <a:off x="8049151" y="1451542"/>
            <a:ext cx="199518" cy="88252"/>
          </a:xfrm>
          <a:prstGeom prst="rect">
            <a:avLst/>
          </a:prstGeom>
        </p:spPr>
      </p:pic>
      <p:pic>
        <p:nvPicPr>
          <p:cNvPr id="222" name="Image 219" descr="preencoded.png">    </p:cNvPr>
          <p:cNvPicPr>
            <a:picLocks noChangeAspect="1"/>
          </p:cNvPicPr>
          <p:nvPr/>
        </p:nvPicPr>
        <p:blipFill>
          <a:blip r:embed="rId220"/>
          <a:stretch>
            <a:fillRect/>
          </a:stretch>
        </p:blipFill>
        <p:spPr>
          <a:xfrm>
            <a:off x="6086673" y="1486695"/>
            <a:ext cx="645070" cy="1290072"/>
          </a:xfrm>
          <a:prstGeom prst="rect">
            <a:avLst/>
          </a:prstGeom>
        </p:spPr>
      </p:pic>
      <p:pic>
        <p:nvPicPr>
          <p:cNvPr id="223" name="Image 220" descr="preencoded.png">    </p:cNvPr>
          <p:cNvPicPr>
            <a:picLocks noChangeAspect="1"/>
          </p:cNvPicPr>
          <p:nvPr/>
        </p:nvPicPr>
        <p:blipFill>
          <a:blip r:embed="rId221"/>
          <a:stretch>
            <a:fillRect/>
          </a:stretch>
        </p:blipFill>
        <p:spPr>
          <a:xfrm>
            <a:off x="6110416" y="1517663"/>
            <a:ext cx="597529" cy="1228150"/>
          </a:xfrm>
          <a:prstGeom prst="rect">
            <a:avLst/>
          </a:prstGeom>
        </p:spPr>
      </p:pic>
      <p:pic>
        <p:nvPicPr>
          <p:cNvPr id="224" name="Image 221" descr="preencoded.png">    </p:cNvPr>
          <p:cNvPicPr>
            <a:picLocks noChangeAspect="1"/>
          </p:cNvPicPr>
          <p:nvPr/>
        </p:nvPicPr>
        <p:blipFill>
          <a:blip r:embed="rId222"/>
          <a:stretch>
            <a:fillRect/>
          </a:stretch>
        </p:blipFill>
        <p:spPr>
          <a:xfrm>
            <a:off x="6112352" y="2115335"/>
            <a:ext cx="593653" cy="32808"/>
          </a:xfrm>
          <a:prstGeom prst="rect">
            <a:avLst/>
          </a:prstGeom>
        </p:spPr>
      </p:pic>
      <p:pic>
        <p:nvPicPr>
          <p:cNvPr id="225" name="Image 222" descr="preencoded.png">    </p:cNvPr>
          <p:cNvPicPr>
            <a:picLocks noChangeAspect="1"/>
          </p:cNvPicPr>
          <p:nvPr/>
        </p:nvPicPr>
        <p:blipFill>
          <a:blip r:embed="rId223"/>
          <a:stretch>
            <a:fillRect/>
          </a:stretch>
        </p:blipFill>
        <p:spPr>
          <a:xfrm>
            <a:off x="6047334" y="2774482"/>
            <a:ext cx="728202" cy="91025"/>
          </a:xfrm>
          <a:prstGeom prst="rect">
            <a:avLst/>
          </a:prstGeom>
        </p:spPr>
      </p:pic>
      <p:pic>
        <p:nvPicPr>
          <p:cNvPr id="226" name="Image 223" descr="preencoded.png">    </p:cNvPr>
          <p:cNvPicPr>
            <a:picLocks noChangeAspect="1"/>
          </p:cNvPicPr>
          <p:nvPr/>
        </p:nvPicPr>
        <p:blipFill>
          <a:blip r:embed="rId224"/>
          <a:stretch>
            <a:fillRect/>
          </a:stretch>
        </p:blipFill>
        <p:spPr>
          <a:xfrm>
            <a:off x="6110416" y="1517584"/>
            <a:ext cx="595960" cy="795267"/>
          </a:xfrm>
          <a:prstGeom prst="rect">
            <a:avLst/>
          </a:prstGeom>
        </p:spPr>
      </p:pic>
      <p:pic>
        <p:nvPicPr>
          <p:cNvPr id="227" name="Image 224" descr="preencoded.png">    </p:cNvPr>
          <p:cNvPicPr>
            <a:picLocks noChangeAspect="1"/>
          </p:cNvPicPr>
          <p:nvPr/>
        </p:nvPicPr>
        <p:blipFill>
          <a:blip r:embed="rId225"/>
          <a:stretch>
            <a:fillRect/>
          </a:stretch>
        </p:blipFill>
        <p:spPr>
          <a:xfrm>
            <a:off x="6502729" y="1518197"/>
            <a:ext cx="14302" cy="764744"/>
          </a:xfrm>
          <a:prstGeom prst="rect">
            <a:avLst/>
          </a:prstGeom>
        </p:spPr>
      </p:pic>
      <p:pic>
        <p:nvPicPr>
          <p:cNvPr id="228" name="Image 225" descr="preencoded.png">    </p:cNvPr>
          <p:cNvPicPr>
            <a:picLocks noChangeAspect="1"/>
          </p:cNvPicPr>
          <p:nvPr/>
        </p:nvPicPr>
        <p:blipFill>
          <a:blip r:embed="rId226"/>
          <a:stretch>
            <a:fillRect/>
          </a:stretch>
        </p:blipFill>
        <p:spPr>
          <a:xfrm>
            <a:off x="6299808" y="1518855"/>
            <a:ext cx="14302" cy="764744"/>
          </a:xfrm>
          <a:prstGeom prst="rect">
            <a:avLst/>
          </a:prstGeom>
        </p:spPr>
      </p:pic>
      <p:pic>
        <p:nvPicPr>
          <p:cNvPr id="229" name="Image 226" descr="preencoded.png">    </p:cNvPr>
          <p:cNvPicPr>
            <a:picLocks noChangeAspect="1"/>
          </p:cNvPicPr>
          <p:nvPr/>
        </p:nvPicPr>
        <p:blipFill>
          <a:blip r:embed="rId227"/>
          <a:stretch>
            <a:fillRect/>
          </a:stretch>
        </p:blipFill>
        <p:spPr>
          <a:xfrm>
            <a:off x="7523451" y="1482036"/>
            <a:ext cx="645014" cy="1290072"/>
          </a:xfrm>
          <a:prstGeom prst="rect">
            <a:avLst/>
          </a:prstGeom>
        </p:spPr>
      </p:pic>
      <p:pic>
        <p:nvPicPr>
          <p:cNvPr id="230" name="Image 227" descr="preencoded.png">    </p:cNvPr>
          <p:cNvPicPr>
            <a:picLocks noChangeAspect="1"/>
          </p:cNvPicPr>
          <p:nvPr/>
        </p:nvPicPr>
        <p:blipFill>
          <a:blip r:embed="rId228"/>
          <a:stretch>
            <a:fillRect/>
          </a:stretch>
        </p:blipFill>
        <p:spPr>
          <a:xfrm>
            <a:off x="7547195" y="1513004"/>
            <a:ext cx="597530" cy="1228150"/>
          </a:xfrm>
          <a:prstGeom prst="rect">
            <a:avLst/>
          </a:prstGeom>
        </p:spPr>
      </p:pic>
      <p:pic>
        <p:nvPicPr>
          <p:cNvPr id="231" name="Image 228" descr="preencoded.png">    </p:cNvPr>
          <p:cNvPicPr>
            <a:picLocks noChangeAspect="1"/>
          </p:cNvPicPr>
          <p:nvPr/>
        </p:nvPicPr>
        <p:blipFill>
          <a:blip r:embed="rId229"/>
          <a:stretch>
            <a:fillRect/>
          </a:stretch>
        </p:blipFill>
        <p:spPr>
          <a:xfrm>
            <a:off x="7549141" y="2110676"/>
            <a:ext cx="593654" cy="32808"/>
          </a:xfrm>
          <a:prstGeom prst="rect">
            <a:avLst/>
          </a:prstGeom>
        </p:spPr>
      </p:pic>
      <p:pic>
        <p:nvPicPr>
          <p:cNvPr id="232" name="Image 229" descr="preencoded.png">    </p:cNvPr>
          <p:cNvPicPr>
            <a:picLocks noChangeAspect="1"/>
          </p:cNvPicPr>
          <p:nvPr/>
        </p:nvPicPr>
        <p:blipFill>
          <a:blip r:embed="rId230"/>
          <a:stretch>
            <a:fillRect/>
          </a:stretch>
        </p:blipFill>
        <p:spPr>
          <a:xfrm>
            <a:off x="7484123" y="2769822"/>
            <a:ext cx="728202" cy="91025"/>
          </a:xfrm>
          <a:prstGeom prst="rect">
            <a:avLst/>
          </a:prstGeom>
        </p:spPr>
      </p:pic>
      <p:pic>
        <p:nvPicPr>
          <p:cNvPr id="233" name="Image 230" descr="preencoded.png">    </p:cNvPr>
          <p:cNvPicPr>
            <a:picLocks noChangeAspect="1"/>
          </p:cNvPicPr>
          <p:nvPr/>
        </p:nvPicPr>
        <p:blipFill>
          <a:blip r:embed="rId231"/>
          <a:stretch>
            <a:fillRect/>
          </a:stretch>
        </p:blipFill>
        <p:spPr>
          <a:xfrm>
            <a:off x="7547355" y="1512923"/>
            <a:ext cx="596403" cy="795268"/>
          </a:xfrm>
          <a:prstGeom prst="rect">
            <a:avLst/>
          </a:prstGeom>
        </p:spPr>
      </p:pic>
      <p:pic>
        <p:nvPicPr>
          <p:cNvPr id="234" name="Image 231" descr="preencoded.png">    </p:cNvPr>
          <p:cNvPicPr>
            <a:picLocks noChangeAspect="1"/>
          </p:cNvPicPr>
          <p:nvPr/>
        </p:nvPicPr>
        <p:blipFill>
          <a:blip r:embed="rId232"/>
          <a:stretch>
            <a:fillRect/>
          </a:stretch>
        </p:blipFill>
        <p:spPr>
          <a:xfrm>
            <a:off x="7939517" y="1513538"/>
            <a:ext cx="14303" cy="764744"/>
          </a:xfrm>
          <a:prstGeom prst="rect">
            <a:avLst/>
          </a:prstGeom>
        </p:spPr>
      </p:pic>
      <p:pic>
        <p:nvPicPr>
          <p:cNvPr id="235" name="Image 232" descr="preencoded.png">    </p:cNvPr>
          <p:cNvPicPr>
            <a:picLocks noChangeAspect="1"/>
          </p:cNvPicPr>
          <p:nvPr/>
        </p:nvPicPr>
        <p:blipFill>
          <a:blip r:embed="rId233"/>
          <a:stretch>
            <a:fillRect/>
          </a:stretch>
        </p:blipFill>
        <p:spPr>
          <a:xfrm>
            <a:off x="7736618" y="1514197"/>
            <a:ext cx="14303" cy="764744"/>
          </a:xfrm>
          <a:prstGeom prst="rect">
            <a:avLst/>
          </a:prstGeom>
        </p:spPr>
      </p:pic>
      <p:pic>
        <p:nvPicPr>
          <p:cNvPr id="236" name="Image 233" descr="preencoded.png">    </p:cNvPr>
          <p:cNvPicPr>
            <a:picLocks noChangeAspect="1"/>
          </p:cNvPicPr>
          <p:nvPr/>
        </p:nvPicPr>
        <p:blipFill>
          <a:blip r:embed="rId234"/>
          <a:stretch>
            <a:fillRect/>
          </a:stretch>
        </p:blipFill>
        <p:spPr>
          <a:xfrm>
            <a:off x="6725458" y="3164011"/>
            <a:ext cx="811150" cy="67297"/>
          </a:xfrm>
          <a:prstGeom prst="rect">
            <a:avLst/>
          </a:prstGeom>
        </p:spPr>
      </p:pic>
      <p:pic>
        <p:nvPicPr>
          <p:cNvPr id="237" name="Image 234" descr="preencoded.png">    </p:cNvPr>
          <p:cNvPicPr>
            <a:picLocks noChangeAspect="1"/>
          </p:cNvPicPr>
          <p:nvPr/>
        </p:nvPicPr>
        <p:blipFill>
          <a:blip r:embed="rId235"/>
          <a:stretch>
            <a:fillRect/>
          </a:stretch>
        </p:blipFill>
        <p:spPr>
          <a:xfrm>
            <a:off x="6797986" y="3228912"/>
            <a:ext cx="666890" cy="180577"/>
          </a:xfrm>
          <a:prstGeom prst="rect">
            <a:avLst/>
          </a:prstGeom>
        </p:spPr>
      </p:pic>
      <p:pic>
        <p:nvPicPr>
          <p:cNvPr id="238" name="Image 235" descr="preencoded.png">    </p:cNvPr>
          <p:cNvPicPr>
            <a:picLocks noChangeAspect="1"/>
          </p:cNvPicPr>
          <p:nvPr/>
        </p:nvPicPr>
        <p:blipFill>
          <a:blip r:embed="rId236"/>
          <a:stretch>
            <a:fillRect/>
          </a:stretch>
        </p:blipFill>
        <p:spPr>
          <a:xfrm>
            <a:off x="6797986" y="3228912"/>
            <a:ext cx="666426" cy="54721"/>
          </a:xfrm>
          <a:prstGeom prst="rect">
            <a:avLst/>
          </a:prstGeom>
        </p:spPr>
      </p:pic>
      <p:pic>
        <p:nvPicPr>
          <p:cNvPr id="239" name="Image 236" descr="preencoded.png">    </p:cNvPr>
          <p:cNvPicPr>
            <a:picLocks noChangeAspect="1"/>
          </p:cNvPicPr>
          <p:nvPr/>
        </p:nvPicPr>
        <p:blipFill>
          <a:blip r:embed="rId237"/>
          <a:stretch>
            <a:fillRect/>
          </a:stretch>
        </p:blipFill>
        <p:spPr>
          <a:xfrm>
            <a:off x="6898485" y="3263027"/>
            <a:ext cx="465879" cy="112430"/>
          </a:xfrm>
          <a:prstGeom prst="rect">
            <a:avLst/>
          </a:prstGeom>
        </p:spPr>
      </p:pic>
      <p:pic>
        <p:nvPicPr>
          <p:cNvPr id="240" name="Image 237" descr="preencoded.png">    </p:cNvPr>
          <p:cNvPicPr>
            <a:picLocks noChangeAspect="1"/>
          </p:cNvPicPr>
          <p:nvPr/>
        </p:nvPicPr>
        <p:blipFill>
          <a:blip r:embed="rId238"/>
          <a:stretch>
            <a:fillRect/>
          </a:stretch>
        </p:blipFill>
        <p:spPr>
          <a:xfrm>
            <a:off x="7055561" y="3303990"/>
            <a:ext cx="151774" cy="30433"/>
          </a:xfrm>
          <a:prstGeom prst="rect">
            <a:avLst/>
          </a:prstGeom>
        </p:spPr>
      </p:pic>
      <p:pic>
        <p:nvPicPr>
          <p:cNvPr id="241" name="Image 238" descr="preencoded.png">    </p:cNvPr>
          <p:cNvPicPr>
            <a:picLocks noChangeAspect="1"/>
          </p:cNvPicPr>
          <p:nvPr/>
        </p:nvPicPr>
        <p:blipFill>
          <a:blip r:embed="rId239"/>
          <a:stretch>
            <a:fillRect/>
          </a:stretch>
        </p:blipFill>
        <p:spPr>
          <a:xfrm>
            <a:off x="6771086" y="3409261"/>
            <a:ext cx="117159" cy="1026595"/>
          </a:xfrm>
          <a:prstGeom prst="rect">
            <a:avLst/>
          </a:prstGeom>
        </p:spPr>
      </p:pic>
      <p:pic>
        <p:nvPicPr>
          <p:cNvPr id="242" name="Image 239" descr="preencoded.png">    </p:cNvPr>
          <p:cNvPicPr>
            <a:picLocks noChangeAspect="1"/>
          </p:cNvPicPr>
          <p:nvPr/>
        </p:nvPicPr>
        <p:blipFill>
          <a:blip r:embed="rId240"/>
          <a:stretch>
            <a:fillRect/>
          </a:stretch>
        </p:blipFill>
        <p:spPr>
          <a:xfrm>
            <a:off x="6831020" y="3409261"/>
            <a:ext cx="60326" cy="68852"/>
          </a:xfrm>
          <a:prstGeom prst="rect">
            <a:avLst/>
          </a:prstGeom>
        </p:spPr>
      </p:pic>
      <p:pic>
        <p:nvPicPr>
          <p:cNvPr id="243" name="Image 240" descr="preencoded.png">    </p:cNvPr>
          <p:cNvPicPr>
            <a:picLocks noChangeAspect="1"/>
          </p:cNvPicPr>
          <p:nvPr/>
        </p:nvPicPr>
        <p:blipFill>
          <a:blip r:embed="rId241"/>
          <a:stretch>
            <a:fillRect/>
          </a:stretch>
        </p:blipFill>
        <p:spPr>
          <a:xfrm>
            <a:off x="7371854" y="3407312"/>
            <a:ext cx="123814" cy="1026069"/>
          </a:xfrm>
          <a:prstGeom prst="rect">
            <a:avLst/>
          </a:prstGeom>
        </p:spPr>
      </p:pic>
      <p:pic>
        <p:nvPicPr>
          <p:cNvPr id="244" name="Image 241" descr="preencoded.png">    </p:cNvPr>
          <p:cNvPicPr>
            <a:picLocks noChangeAspect="1"/>
          </p:cNvPicPr>
          <p:nvPr/>
        </p:nvPicPr>
        <p:blipFill>
          <a:blip r:embed="rId242"/>
          <a:stretch>
            <a:fillRect/>
          </a:stretch>
        </p:blipFill>
        <p:spPr>
          <a:xfrm>
            <a:off x="7371854" y="3407506"/>
            <a:ext cx="60771" cy="68817"/>
          </a:xfrm>
          <a:prstGeom prst="rect">
            <a:avLst/>
          </a:prstGeom>
        </p:spPr>
      </p:pic>
      <p:sp>
        <p:nvSpPr>
          <p:cNvPr id="245" name="Text 1"/>
          <p:cNvSpPr/>
          <p:nvPr/>
        </p:nvSpPr>
        <p:spPr>
          <a:xfrm>
            <a:off x="711038" y="681037"/>
            <a:ext cx="8876748" cy="764562"/>
          </a:xfrm>
          <a:prstGeom prst="rect">
            <a:avLst/>
          </a:prstGeom>
          <a:noFill/>
          <a:ln/>
        </p:spPr>
        <p:txBody>
          <a:bodyPr wrap="square" rtlCol="0" anchor="ctr"/>
          <a:lstStyle/>
          <a:p>
            <a:pPr algn="l" indent="0" marL="0">
              <a:lnSpc>
                <a:spcPts val="3845"/>
              </a:lnSpc>
              <a:buNone/>
            </a:pPr>
            <a:r>
              <a:rPr lang="en-US" sz="2563" b="1" dirty="0">
                <a:solidFill>
                  <a:srgbClr val="000000">
                    <a:alpha val="99000"/>
                  </a:srgbClr>
                </a:solidFill>
                <a:latin typeface="Poppins" pitchFamily="34" charset="0"/>
                <a:ea typeface="Poppins" pitchFamily="34" charset="-122"/>
                <a:cs typeface="Poppins" pitchFamily="34" charset="-120"/>
              </a:rPr>
              <a:t>Key Insights Derived From </a:t>
            </a:r>
            <a:pPr algn="l" indent="0" marL="0">
              <a:lnSpc>
                <a:spcPts val="3845"/>
              </a:lnSpc>
              <a:buNone/>
            </a:pPr>
            <a:r>
              <a:rPr lang="en-US" sz="2563" b="1" dirty="0">
                <a:solidFill>
                  <a:srgbClr val="FA5C26">
                    <a:alpha val="99000"/>
                  </a:srgbClr>
                </a:solidFill>
                <a:latin typeface="Poppins" pitchFamily="34" charset="0"/>
                <a:ea typeface="Poppins" pitchFamily="34" charset="-122"/>
                <a:cs typeface="Poppins" pitchFamily="34" charset="-120"/>
              </a:rPr>
              <a:t>Online Survey</a:t>
            </a:r>
            <a:endParaRPr lang="en-US" sz="2563" dirty="0"/>
          </a:p>
        </p:txBody>
      </p:sp>
      <p:sp>
        <p:nvSpPr>
          <p:cNvPr id="246" name="Text 2"/>
          <p:cNvSpPr/>
          <p:nvPr/>
        </p:nvSpPr>
        <p:spPr>
          <a:xfrm>
            <a:off x="702021" y="1768502"/>
            <a:ext cx="5355125" cy="1565991"/>
          </a:xfrm>
          <a:prstGeom prst="rect">
            <a:avLst/>
          </a:prstGeom>
          <a:noFill/>
          <a:ln/>
        </p:spPr>
        <p:txBody>
          <a:bodyPr wrap="square" rtlCol="0" anchor="ctr"/>
          <a:lstStyle/>
          <a:p>
            <a:pPr algn="l" indent="0" marL="0">
              <a:lnSpc>
                <a:spcPts val="1125"/>
              </a:lnSpc>
              <a:buNone/>
            </a:pPr>
            <a:r>
              <a:rPr lang="en-US" sz="750" dirty="0">
                <a:solidFill>
                  <a:srgbClr val="000000">
                    <a:alpha val="99000"/>
                  </a:srgbClr>
                </a:solidFill>
                <a:latin typeface="Poppins" pitchFamily="34" charset="0"/>
                <a:ea typeface="Poppins" pitchFamily="34" charset="-122"/>
                <a:cs typeface="Poppins" pitchFamily="34" charset="-120"/>
              </a:rPr>
              <a:t>Based on the survey of potential users actively searching for rental properties, key points include the near-universal desire for advanced search tools (97.6%), a strong emphasis on platform trustworthiness (78.3%), and the appeal of affordable home loans (90.4%). Secure payment options are also important for many (69.9%), while virtual tours and legal support are valued by a smaller but significant portion. Almost all respondents (95.2%) would like the ability to rate buyers and sellers after a transaction, indicating the importance of transparency.</a:t>
            </a:r>
            <a:endParaRPr lang="en-US" sz="750" dirty="0"/>
          </a:p>
        </p:txBody>
      </p:sp>
      <p:sp>
        <p:nvSpPr>
          <p:cNvPr id="247" name="Text 3"/>
          <p:cNvSpPr/>
          <p:nvPr/>
        </p:nvSpPr>
        <p:spPr>
          <a:xfrm>
            <a:off x="682981" y="2759102"/>
            <a:ext cx="5372251" cy="1565991"/>
          </a:xfrm>
          <a:prstGeom prst="rect">
            <a:avLst/>
          </a:prstGeom>
          <a:noFill/>
          <a:ln/>
        </p:spPr>
        <p:txBody>
          <a:bodyPr wrap="square" rtlCol="0" anchor="ctr"/>
          <a:lstStyle/>
          <a:p>
            <a:pPr algn="l" indent="0" marL="0">
              <a:lnSpc>
                <a:spcPts val="1125"/>
              </a:lnSpc>
              <a:buNone/>
            </a:pPr>
            <a:r>
              <a:rPr lang="en-US" sz="750" dirty="0">
                <a:solidFill>
                  <a:srgbClr val="515151">
                    <a:alpha val="99000"/>
                  </a:srgbClr>
                </a:solidFill>
                <a:latin typeface="Li Ador Noirrit" pitchFamily="34" charset="0"/>
                <a:ea typeface="Li Ador Noirrit" pitchFamily="34" charset="-122"/>
                <a:cs typeface="Li Ador Noirrit" pitchFamily="34" charset="-120"/>
              </a:rPr>
              <a:t>( যারা সম্প্রতি শহরে নিজেদের বাড়ি কিনেছেন এবং রিয়েল এস্টেট কোম্পানির বিজনেস আছে , তাদের কয়েকজনের মতামত থেকে জানা যায়, একটা অনলাইনভিত্তিক  রিয়েল এস্টেট প্ল্যাটফর্ম দরকার যেখানে ভালো সার্চ অপশন থাকাটা প্রায় সবার কাছেই খুব দরকারি, যাতে সহজেই যা চাচ্ছেন তা খুঁজে পান। পাশাপাশি, ক্রেতা-বিক্রেতা উভয়ের পরিচয় যাচাই করে এমন প্ল্যাটফর্মের উপর মানুষ বেশি ভরসা করে। দাম নিয়ে আলোচনার সুযোগ থাকা, সহজলভ্য ঋণ এবং নিরাপদ লেনদেনের ব্যবস্থা থাকলে সেই প্ল্যাটফর্মগুলো ব্যবহারকারীদের কাছে আরও বেশি আকর্ষণীয় হয়ে ওঠে। এছাড়াও, ভার্চুয়াল ট্যুর ও আইনি সহায়তার মতো বিষয়গুলো কেউ কেউ পছন্দ করেন। সব মিলিয়ে, ব্যবহারকারীরা চান একটা সহজ, নির্ভরযোগ্য এবং সুবিধাজনক প্ল্যাটফর্ম, যেখানে সবকিছু হাতের কাছে পাওয়া যায়। )</a:t>
            </a:r>
            <a:endParaRPr lang="en-US" sz="750" dirty="0"/>
          </a:p>
        </p:txBody>
      </p:sp>
      <p:sp>
        <p:nvSpPr>
          <p:cNvPr id="248" name="Text 4"/>
          <p:cNvSpPr/>
          <p:nvPr/>
        </p:nvSpPr>
        <p:spPr>
          <a:xfrm>
            <a:off x="6703191" y="1951210"/>
            <a:ext cx="1222144" cy="141685"/>
          </a:xfrm>
          <a:prstGeom prst="rect">
            <a:avLst/>
          </a:prstGeom>
          <a:noFill/>
          <a:ln/>
        </p:spPr>
        <p:txBody>
          <a:bodyPr wrap="square" rtlCol="0" anchor="ctr"/>
          <a:lstStyle/>
          <a:p>
            <a:pPr algn="ctr" indent="0" marL="0">
              <a:lnSpc>
                <a:spcPts val="694"/>
              </a:lnSpc>
              <a:buNone/>
            </a:pPr>
            <a:r>
              <a:rPr lang="en-US" sz="463" b="1" spc="-14" kern="0" dirty="0">
                <a:solidFill>
                  <a:srgbClr val="FA5C26">
                    <a:alpha val="99000"/>
                  </a:srgbClr>
                </a:solidFill>
                <a:latin typeface="Poppins" pitchFamily="34" charset="0"/>
                <a:ea typeface="Poppins" pitchFamily="34" charset="-122"/>
                <a:cs typeface="Poppins" pitchFamily="34" charset="-120"/>
              </a:rPr>
              <a:t>Quantitative</a:t>
            </a:r>
            <a:pPr algn="ctr" indent="0" marL="0">
              <a:lnSpc>
                <a:spcPts val="694"/>
              </a:lnSpc>
              <a:buNone/>
            </a:pPr>
            <a:r>
              <a:rPr lang="en-US" sz="463" b="1" spc="-14" kern="0" dirty="0">
                <a:solidFill>
                  <a:srgbClr val="4285F4">
                    <a:alpha val="99000"/>
                  </a:srgbClr>
                </a:solidFill>
                <a:latin typeface="Poppins" pitchFamily="34" charset="0"/>
                <a:ea typeface="Poppins" pitchFamily="34" charset="-122"/>
                <a:cs typeface="Poppins" pitchFamily="34" charset="-120"/>
              </a:rPr>
              <a:t> </a:t>
            </a:r>
            <a:pPr algn="ctr" indent="0" marL="0">
              <a:lnSpc>
                <a:spcPts val="694"/>
              </a:lnSpc>
              <a:buNone/>
            </a:pPr>
            <a:r>
              <a:rPr lang="en-US" sz="463" b="1" spc="-14" kern="0" dirty="0">
                <a:solidFill>
                  <a:srgbClr val="000000">
                    <a:alpha val="99000"/>
                  </a:srgbClr>
                </a:solidFill>
                <a:latin typeface="Poppins" pitchFamily="34" charset="0"/>
                <a:ea typeface="Poppins" pitchFamily="34" charset="-122"/>
                <a:cs typeface="Poppins" pitchFamily="34" charset="-120"/>
              </a:rPr>
              <a:t>Research</a:t>
            </a:r>
            <a:endParaRPr lang="en-US" sz="463" dirty="0"/>
          </a:p>
        </p:txBody>
      </p:sp>
      <p:sp>
        <p:nvSpPr>
          <p:cNvPr id="249" name="Text 5"/>
          <p:cNvSpPr/>
          <p:nvPr/>
        </p:nvSpPr>
        <p:spPr>
          <a:xfrm>
            <a:off x="6500365" y="2432391"/>
            <a:ext cx="668416" cy="111856"/>
          </a:xfrm>
          <a:prstGeom prst="rect">
            <a:avLst/>
          </a:prstGeom>
          <a:noFill/>
          <a:ln/>
        </p:spPr>
        <p:txBody>
          <a:bodyPr wrap="square" rtlCol="0" anchor="ctr"/>
          <a:lstStyle/>
          <a:p>
            <a:pPr algn="ctr" indent="0" marL="0">
              <a:lnSpc>
                <a:spcPts val="556"/>
              </a:lnSpc>
              <a:buNone/>
            </a:pPr>
            <a:r>
              <a:rPr lang="en-US" sz="370" b="1" spc="-11" kern="0" dirty="0">
                <a:solidFill>
                  <a:srgbClr val="FFFFFF">
                    <a:alpha val="99000"/>
                  </a:srgbClr>
                </a:solidFill>
                <a:latin typeface="Poppins" pitchFamily="34" charset="0"/>
                <a:ea typeface="Poppins" pitchFamily="34" charset="-122"/>
                <a:cs typeface="Poppins" pitchFamily="34" charset="-120"/>
              </a:rPr>
              <a:t>Let’s Go</a:t>
            </a:r>
            <a:endParaRPr lang="en-US" sz="37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800100" y="1890713"/>
            <a:ext cx="1085850" cy="795338"/>
          </a:xfrm>
          <a:prstGeom prst="rect">
            <a:avLst/>
          </a:prstGeom>
          <a:noFill/>
          <a:ln/>
        </p:spPr>
        <p:txBody>
          <a:bodyPr wrap="square" rtlCol="0" anchor="ctr"/>
          <a:lstStyle/>
          <a:p>
            <a:pPr algn="l" indent="0" marL="0">
              <a:lnSpc>
                <a:spcPts val="6248"/>
              </a:lnSpc>
              <a:buNone/>
            </a:pPr>
            <a:r>
              <a:rPr lang="en-US" sz="4165" b="1" dirty="0">
                <a:solidFill>
                  <a:srgbClr val="FA5C26">
                    <a:alpha val="99000"/>
                  </a:srgbClr>
                </a:solidFill>
                <a:latin typeface="Poppins" pitchFamily="34" charset="0"/>
                <a:ea typeface="Poppins" pitchFamily="34" charset="-122"/>
                <a:cs typeface="Poppins" pitchFamily="34" charset="-120"/>
              </a:rPr>
              <a:t>07</a:t>
            </a:r>
            <a:endParaRPr lang="en-US" sz="4165" dirty="0"/>
          </a:p>
        </p:txBody>
      </p:sp>
      <p:sp>
        <p:nvSpPr>
          <p:cNvPr id="3" name="Text 1"/>
          <p:cNvSpPr/>
          <p:nvPr/>
        </p:nvSpPr>
        <p:spPr>
          <a:xfrm>
            <a:off x="800100" y="2452774"/>
            <a:ext cx="6672917" cy="795338"/>
          </a:xfrm>
          <a:prstGeom prst="rect">
            <a:avLst/>
          </a:prstGeom>
          <a:noFill/>
          <a:ln/>
        </p:spPr>
        <p:txBody>
          <a:bodyPr wrap="square" rtlCol="0" anchor="ctr"/>
          <a:lstStyle/>
          <a:p>
            <a:pPr algn="l" indent="0" marL="0">
              <a:lnSpc>
                <a:spcPts val="6248"/>
              </a:lnSpc>
              <a:buNone/>
            </a:pPr>
            <a:r>
              <a:rPr lang="en-US" sz="4165" b="1" dirty="0">
                <a:solidFill>
                  <a:srgbClr val="FA5C26">
                    <a:alpha val="99000"/>
                  </a:srgbClr>
                </a:solidFill>
                <a:latin typeface="Poppins" pitchFamily="34" charset="0"/>
                <a:ea typeface="Poppins" pitchFamily="34" charset="-122"/>
                <a:cs typeface="Poppins" pitchFamily="34" charset="-120"/>
              </a:rPr>
              <a:t>Brain </a:t>
            </a:r>
            <a:pPr algn="l" indent="0" marL="0">
              <a:lnSpc>
                <a:spcPts val="6248"/>
              </a:lnSpc>
              <a:buNone/>
            </a:pPr>
            <a:r>
              <a:rPr lang="en-US" sz="4165" b="1" dirty="0">
                <a:solidFill>
                  <a:srgbClr val="000000">
                    <a:alpha val="99000"/>
                  </a:srgbClr>
                </a:solidFill>
                <a:latin typeface="Poppins" pitchFamily="34" charset="0"/>
                <a:ea typeface="Poppins" pitchFamily="34" charset="-122"/>
                <a:cs typeface="Poppins" pitchFamily="34" charset="-120"/>
              </a:rPr>
              <a:t>Storming</a:t>
            </a:r>
            <a:endParaRPr lang="en-US" sz="416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374041" y="1686802"/>
            <a:ext cx="2915660" cy="2741833"/>
          </a:xfrm>
          <a:prstGeom prst="ellipse">
            <a:avLst/>
          </a:prstGeom>
          <a:solidFill>
            <a:srgbClr val="000000"/>
          </a:solidFill>
          <a:ln/>
        </p:spPr>
      </p:sp>
      <p:sp>
        <p:nvSpPr>
          <p:cNvPr id="3" name="Shape 1"/>
          <p:cNvSpPr/>
          <p:nvPr/>
        </p:nvSpPr>
        <p:spPr>
          <a:xfrm>
            <a:off x="4151551" y="1577130"/>
            <a:ext cx="467546" cy="467480"/>
          </a:xfrm>
          <a:prstGeom prst="roundRect">
            <a:avLst>
              <a:gd name="adj" fmla="val 192859"/>
            </a:avLst>
          </a:prstGeom>
          <a:solidFill>
            <a:srgbClr val="FEE7DE"/>
          </a:solidFill>
          <a:ln/>
        </p:spPr>
      </p:sp>
      <p:sp>
        <p:nvSpPr>
          <p:cNvPr id="4" name="Shape 2"/>
          <p:cNvSpPr/>
          <p:nvPr/>
        </p:nvSpPr>
        <p:spPr>
          <a:xfrm>
            <a:off x="5716286" y="2075230"/>
            <a:ext cx="472843" cy="467480"/>
          </a:xfrm>
          <a:prstGeom prst="roundRect">
            <a:avLst>
              <a:gd name="adj" fmla="val 192859"/>
            </a:avLst>
          </a:prstGeom>
          <a:solidFill>
            <a:srgbClr val="FEE7DE"/>
          </a:solidFill>
          <a:ln/>
        </p:spPr>
      </p:sp>
      <p:sp>
        <p:nvSpPr>
          <p:cNvPr id="5" name="Shape 3"/>
          <p:cNvSpPr/>
          <p:nvPr/>
        </p:nvSpPr>
        <p:spPr>
          <a:xfrm>
            <a:off x="5716286" y="3560391"/>
            <a:ext cx="472910" cy="467480"/>
          </a:xfrm>
          <a:prstGeom prst="roundRect">
            <a:avLst>
              <a:gd name="adj" fmla="val 192859"/>
            </a:avLst>
          </a:prstGeom>
          <a:solidFill>
            <a:srgbClr val="FEE7DE"/>
          </a:solidFill>
          <a:ln/>
        </p:spPr>
      </p:sp>
      <p:sp>
        <p:nvSpPr>
          <p:cNvPr id="6" name="Shape 4"/>
          <p:cNvSpPr/>
          <p:nvPr/>
        </p:nvSpPr>
        <p:spPr>
          <a:xfrm>
            <a:off x="4010625" y="3971665"/>
            <a:ext cx="468348" cy="467480"/>
          </a:xfrm>
          <a:prstGeom prst="roundRect">
            <a:avLst>
              <a:gd name="adj" fmla="val 192859"/>
            </a:avLst>
          </a:prstGeom>
          <a:solidFill>
            <a:srgbClr val="FEE7DE"/>
          </a:solidFill>
          <a:ln/>
        </p:spPr>
      </p:sp>
      <p:sp>
        <p:nvSpPr>
          <p:cNvPr id="7" name="Shape 5"/>
          <p:cNvSpPr/>
          <p:nvPr/>
        </p:nvSpPr>
        <p:spPr>
          <a:xfrm>
            <a:off x="3199100" y="2806385"/>
            <a:ext cx="468281" cy="467480"/>
          </a:xfrm>
          <a:prstGeom prst="roundRect">
            <a:avLst>
              <a:gd name="adj" fmla="val 192859"/>
            </a:avLst>
          </a:prstGeom>
          <a:solidFill>
            <a:srgbClr val="FEE7DE"/>
          </a:solidFill>
          <a:ln/>
        </p:spPr>
      </p:sp>
      <p:sp>
        <p:nvSpPr>
          <p:cNvPr id="8" name="Shape 6"/>
          <p:cNvSpPr/>
          <p:nvPr/>
        </p:nvSpPr>
        <p:spPr>
          <a:xfrm>
            <a:off x="3315728" y="1686807"/>
            <a:ext cx="2915660" cy="2741833"/>
          </a:xfrm>
          <a:prstGeom prst="ellipse">
            <a:avLst/>
          </a:prstGeom>
          <a:solidFill>
            <a:srgbClr val="963717"/>
          </a:solidFill>
          <a:ln/>
        </p:spPr>
      </p:sp>
      <p:sp>
        <p:nvSpPr>
          <p:cNvPr id="9" name="Shape 7"/>
          <p:cNvSpPr/>
          <p:nvPr/>
        </p:nvSpPr>
        <p:spPr>
          <a:xfrm>
            <a:off x="3315728" y="1686807"/>
            <a:ext cx="2915660" cy="2741833"/>
          </a:xfrm>
          <a:prstGeom prst="ellipse">
            <a:avLst/>
          </a:prstGeom>
          <a:solidFill>
            <a:srgbClr val="C84A1E"/>
          </a:solidFill>
          <a:ln/>
        </p:spPr>
      </p:sp>
      <p:sp>
        <p:nvSpPr>
          <p:cNvPr id="10" name="Shape 8"/>
          <p:cNvSpPr/>
          <p:nvPr/>
        </p:nvSpPr>
        <p:spPr>
          <a:xfrm>
            <a:off x="3315728" y="1686807"/>
            <a:ext cx="2915660" cy="2741833"/>
          </a:xfrm>
          <a:prstGeom prst="ellipse">
            <a:avLst/>
          </a:prstGeom>
          <a:solidFill>
            <a:srgbClr val="FA5C26"/>
          </a:solidFill>
          <a:ln/>
        </p:spPr>
      </p:sp>
      <p:sp>
        <p:nvSpPr>
          <p:cNvPr id="11" name="Shape 9"/>
          <p:cNvSpPr/>
          <p:nvPr/>
        </p:nvSpPr>
        <p:spPr>
          <a:xfrm>
            <a:off x="3315728" y="1686807"/>
            <a:ext cx="2915660" cy="2741833"/>
          </a:xfrm>
          <a:prstGeom prst="ellipse">
            <a:avLst/>
          </a:prstGeom>
          <a:solidFill>
            <a:srgbClr val="111111"/>
          </a:solidFill>
          <a:ln/>
        </p:spPr>
      </p:sp>
      <p:pic>
        <p:nvPicPr>
          <p:cNvPr id="12" name="Image 0" descr="preencoded.png">    </p:cNvPr>
          <p:cNvPicPr>
            <a:picLocks noChangeAspect="1"/>
          </p:cNvPicPr>
          <p:nvPr/>
        </p:nvPicPr>
        <p:blipFill>
          <a:blip r:embed="rId1"/>
          <a:stretch>
            <a:fillRect/>
          </a:stretch>
        </p:blipFill>
        <p:spPr>
          <a:xfrm>
            <a:off x="5596268" y="3384517"/>
            <a:ext cx="7513" cy="7324"/>
          </a:xfrm>
          <a:prstGeom prst="rect">
            <a:avLst/>
          </a:prstGeom>
        </p:spPr>
      </p:pic>
      <p:pic>
        <p:nvPicPr>
          <p:cNvPr id="13" name="Image 1" descr="preencoded.png">    </p:cNvPr>
          <p:cNvPicPr>
            <a:picLocks noChangeAspect="1"/>
          </p:cNvPicPr>
          <p:nvPr/>
        </p:nvPicPr>
        <p:blipFill>
          <a:blip r:embed="rId2"/>
          <a:stretch>
            <a:fillRect/>
          </a:stretch>
        </p:blipFill>
        <p:spPr>
          <a:xfrm>
            <a:off x="5580036" y="3384517"/>
            <a:ext cx="7513" cy="7324"/>
          </a:xfrm>
          <a:prstGeom prst="rect">
            <a:avLst/>
          </a:prstGeom>
        </p:spPr>
      </p:pic>
      <p:pic>
        <p:nvPicPr>
          <p:cNvPr id="14" name="Image 2" descr="preencoded.png">    </p:cNvPr>
          <p:cNvPicPr>
            <a:picLocks noChangeAspect="1"/>
          </p:cNvPicPr>
          <p:nvPr/>
        </p:nvPicPr>
        <p:blipFill>
          <a:blip r:embed="rId3"/>
          <a:stretch>
            <a:fillRect/>
          </a:stretch>
        </p:blipFill>
        <p:spPr>
          <a:xfrm>
            <a:off x="5539769" y="3356647"/>
            <a:ext cx="34449" cy="35394"/>
          </a:xfrm>
          <a:prstGeom prst="rect">
            <a:avLst/>
          </a:prstGeom>
        </p:spPr>
      </p:pic>
      <p:pic>
        <p:nvPicPr>
          <p:cNvPr id="15" name="Image 3" descr="preencoded.png">    </p:cNvPr>
          <p:cNvPicPr>
            <a:picLocks noChangeAspect="1"/>
          </p:cNvPicPr>
          <p:nvPr/>
        </p:nvPicPr>
        <p:blipFill>
          <a:blip r:embed="rId4"/>
          <a:stretch>
            <a:fillRect/>
          </a:stretch>
        </p:blipFill>
        <p:spPr>
          <a:xfrm>
            <a:off x="5523109" y="3344810"/>
            <a:ext cx="11495" cy="46559"/>
          </a:xfrm>
          <a:prstGeom prst="rect">
            <a:avLst/>
          </a:prstGeom>
        </p:spPr>
      </p:pic>
      <p:pic>
        <p:nvPicPr>
          <p:cNvPr id="16" name="Image 4" descr="preencoded.png">    </p:cNvPr>
          <p:cNvPicPr>
            <a:picLocks noChangeAspect="1"/>
          </p:cNvPicPr>
          <p:nvPr/>
        </p:nvPicPr>
        <p:blipFill>
          <a:blip r:embed="rId5"/>
          <a:stretch>
            <a:fillRect/>
          </a:stretch>
        </p:blipFill>
        <p:spPr>
          <a:xfrm>
            <a:off x="5490916" y="3356647"/>
            <a:ext cx="27243" cy="35330"/>
          </a:xfrm>
          <a:prstGeom prst="rect">
            <a:avLst/>
          </a:prstGeom>
        </p:spPr>
      </p:pic>
      <p:pic>
        <p:nvPicPr>
          <p:cNvPr id="17" name="Image 5" descr="preencoded.png">    </p:cNvPr>
          <p:cNvPicPr>
            <a:picLocks noChangeAspect="1"/>
          </p:cNvPicPr>
          <p:nvPr/>
        </p:nvPicPr>
        <p:blipFill>
          <a:blip r:embed="rId6"/>
          <a:stretch>
            <a:fillRect/>
          </a:stretch>
        </p:blipFill>
        <p:spPr>
          <a:xfrm>
            <a:off x="5458513" y="3356647"/>
            <a:ext cx="27243" cy="35330"/>
          </a:xfrm>
          <a:prstGeom prst="rect">
            <a:avLst/>
          </a:prstGeom>
        </p:spPr>
      </p:pic>
      <p:pic>
        <p:nvPicPr>
          <p:cNvPr id="18" name="Image 6" descr="preencoded.png">    </p:cNvPr>
          <p:cNvPicPr>
            <a:picLocks noChangeAspect="1"/>
          </p:cNvPicPr>
          <p:nvPr/>
        </p:nvPicPr>
        <p:blipFill>
          <a:blip r:embed="rId7"/>
          <a:stretch>
            <a:fillRect/>
          </a:stretch>
        </p:blipFill>
        <p:spPr>
          <a:xfrm>
            <a:off x="5419267" y="3356647"/>
            <a:ext cx="34312" cy="35394"/>
          </a:xfrm>
          <a:prstGeom prst="rect">
            <a:avLst/>
          </a:prstGeom>
        </p:spPr>
      </p:pic>
      <p:pic>
        <p:nvPicPr>
          <p:cNvPr id="19" name="Image 7" descr="preencoded.png">    </p:cNvPr>
          <p:cNvPicPr>
            <a:picLocks noChangeAspect="1"/>
          </p:cNvPicPr>
          <p:nvPr/>
        </p:nvPicPr>
        <p:blipFill>
          <a:blip r:embed="rId8"/>
          <a:stretch>
            <a:fillRect/>
          </a:stretch>
        </p:blipFill>
        <p:spPr>
          <a:xfrm>
            <a:off x="5402252" y="3336031"/>
            <a:ext cx="11495" cy="55335"/>
          </a:xfrm>
          <a:prstGeom prst="rect">
            <a:avLst/>
          </a:prstGeom>
        </p:spPr>
      </p:pic>
      <p:pic>
        <p:nvPicPr>
          <p:cNvPr id="20" name="Image 8" descr="preencoded.png">    </p:cNvPr>
          <p:cNvPicPr>
            <a:picLocks noChangeAspect="1"/>
          </p:cNvPicPr>
          <p:nvPr/>
        </p:nvPicPr>
        <p:blipFill>
          <a:blip r:embed="rId9"/>
          <a:stretch>
            <a:fillRect/>
          </a:stretch>
        </p:blipFill>
        <p:spPr>
          <a:xfrm>
            <a:off x="5349292" y="3342953"/>
            <a:ext cx="47109" cy="49075"/>
          </a:xfrm>
          <a:prstGeom prst="rect">
            <a:avLst/>
          </a:prstGeom>
        </p:spPr>
      </p:pic>
      <p:pic>
        <p:nvPicPr>
          <p:cNvPr id="21" name="Image 9" descr="preencoded.png">    </p:cNvPr>
          <p:cNvPicPr>
            <a:picLocks noChangeAspect="1"/>
          </p:cNvPicPr>
          <p:nvPr/>
        </p:nvPicPr>
        <p:blipFill>
          <a:blip r:embed="rId10"/>
          <a:stretch>
            <a:fillRect/>
          </a:stretch>
        </p:blipFill>
        <p:spPr>
          <a:xfrm>
            <a:off x="5269955" y="3342953"/>
            <a:ext cx="59599" cy="49075"/>
          </a:xfrm>
          <a:prstGeom prst="rect">
            <a:avLst/>
          </a:prstGeom>
        </p:spPr>
      </p:pic>
      <p:pic>
        <p:nvPicPr>
          <p:cNvPr id="22" name="Image 10" descr="preencoded.png">    </p:cNvPr>
          <p:cNvPicPr>
            <a:picLocks noChangeAspect="1"/>
          </p:cNvPicPr>
          <p:nvPr/>
        </p:nvPicPr>
        <p:blipFill>
          <a:blip r:embed="rId11"/>
          <a:stretch>
            <a:fillRect/>
          </a:stretch>
        </p:blipFill>
        <p:spPr>
          <a:xfrm>
            <a:off x="5216047" y="3356647"/>
            <a:ext cx="34449" cy="35394"/>
          </a:xfrm>
          <a:prstGeom prst="rect">
            <a:avLst/>
          </a:prstGeom>
        </p:spPr>
      </p:pic>
      <p:pic>
        <p:nvPicPr>
          <p:cNvPr id="23" name="Image 11" descr="preencoded.png">    </p:cNvPr>
          <p:cNvPicPr>
            <a:picLocks noChangeAspect="1"/>
          </p:cNvPicPr>
          <p:nvPr/>
        </p:nvPicPr>
        <p:blipFill>
          <a:blip r:embed="rId12"/>
          <a:stretch>
            <a:fillRect/>
          </a:stretch>
        </p:blipFill>
        <p:spPr>
          <a:xfrm>
            <a:off x="5198962" y="3336031"/>
            <a:ext cx="11495" cy="55335"/>
          </a:xfrm>
          <a:prstGeom prst="rect">
            <a:avLst/>
          </a:prstGeom>
        </p:spPr>
      </p:pic>
      <p:pic>
        <p:nvPicPr>
          <p:cNvPr id="24" name="Image 12" descr="preencoded.png">    </p:cNvPr>
          <p:cNvPicPr>
            <a:picLocks noChangeAspect="1"/>
          </p:cNvPicPr>
          <p:nvPr/>
        </p:nvPicPr>
        <p:blipFill>
          <a:blip r:embed="rId13"/>
          <a:stretch>
            <a:fillRect/>
          </a:stretch>
        </p:blipFill>
        <p:spPr>
          <a:xfrm>
            <a:off x="5155850" y="3356581"/>
            <a:ext cx="37914" cy="53270"/>
          </a:xfrm>
          <a:prstGeom prst="rect">
            <a:avLst/>
          </a:prstGeom>
        </p:spPr>
      </p:pic>
      <p:pic>
        <p:nvPicPr>
          <p:cNvPr id="25" name="Image 13" descr="preencoded.png">    </p:cNvPr>
          <p:cNvPicPr>
            <a:picLocks noChangeAspect="1"/>
          </p:cNvPicPr>
          <p:nvPr/>
        </p:nvPicPr>
        <p:blipFill>
          <a:blip r:embed="rId14"/>
          <a:stretch>
            <a:fillRect/>
          </a:stretch>
        </p:blipFill>
        <p:spPr>
          <a:xfrm>
            <a:off x="5088571" y="3356581"/>
            <a:ext cx="62824" cy="34782"/>
          </a:xfrm>
          <a:prstGeom prst="rect">
            <a:avLst/>
          </a:prstGeom>
        </p:spPr>
      </p:pic>
      <p:pic>
        <p:nvPicPr>
          <p:cNvPr id="26" name="Image 14" descr="preencoded.png">    </p:cNvPr>
          <p:cNvPicPr>
            <a:picLocks noChangeAspect="1"/>
          </p:cNvPicPr>
          <p:nvPr/>
        </p:nvPicPr>
        <p:blipFill>
          <a:blip r:embed="rId15"/>
          <a:stretch>
            <a:fillRect/>
          </a:stretch>
        </p:blipFill>
        <p:spPr>
          <a:xfrm>
            <a:off x="5072186" y="3344810"/>
            <a:ext cx="11495" cy="46559"/>
          </a:xfrm>
          <a:prstGeom prst="rect">
            <a:avLst/>
          </a:prstGeom>
        </p:spPr>
      </p:pic>
      <p:pic>
        <p:nvPicPr>
          <p:cNvPr id="27" name="Image 15" descr="preencoded.png">    </p:cNvPr>
          <p:cNvPicPr>
            <a:picLocks noChangeAspect="1"/>
          </p:cNvPicPr>
          <p:nvPr/>
        </p:nvPicPr>
        <p:blipFill>
          <a:blip r:embed="rId16"/>
          <a:stretch>
            <a:fillRect/>
          </a:stretch>
        </p:blipFill>
        <p:spPr>
          <a:xfrm>
            <a:off x="5032653" y="3342953"/>
            <a:ext cx="34861" cy="49075"/>
          </a:xfrm>
          <a:prstGeom prst="rect">
            <a:avLst/>
          </a:prstGeom>
        </p:spPr>
      </p:pic>
      <p:pic>
        <p:nvPicPr>
          <p:cNvPr id="28" name="Image 16" descr="preencoded.png">    </p:cNvPr>
          <p:cNvPicPr>
            <a:picLocks noChangeAspect="1"/>
          </p:cNvPicPr>
          <p:nvPr/>
        </p:nvPicPr>
        <p:blipFill>
          <a:blip r:embed="rId17"/>
          <a:stretch>
            <a:fillRect/>
          </a:stretch>
        </p:blipFill>
        <p:spPr>
          <a:xfrm>
            <a:off x="5001199" y="3384517"/>
            <a:ext cx="8890" cy="16165"/>
          </a:xfrm>
          <a:prstGeom prst="rect">
            <a:avLst/>
          </a:prstGeom>
        </p:spPr>
      </p:pic>
      <p:pic>
        <p:nvPicPr>
          <p:cNvPr id="29" name="Image 17" descr="preencoded.png">    </p:cNvPr>
          <p:cNvPicPr>
            <a:picLocks noChangeAspect="1"/>
          </p:cNvPicPr>
          <p:nvPr/>
        </p:nvPicPr>
        <p:blipFill>
          <a:blip r:embed="rId18"/>
          <a:stretch>
            <a:fillRect/>
          </a:stretch>
        </p:blipFill>
        <p:spPr>
          <a:xfrm>
            <a:off x="4957002" y="3356581"/>
            <a:ext cx="38428" cy="34782"/>
          </a:xfrm>
          <a:prstGeom prst="rect">
            <a:avLst/>
          </a:prstGeom>
        </p:spPr>
      </p:pic>
      <p:pic>
        <p:nvPicPr>
          <p:cNvPr id="30" name="Image 18" descr="preencoded.png">    </p:cNvPr>
          <p:cNvPicPr>
            <a:picLocks noChangeAspect="1"/>
          </p:cNvPicPr>
          <p:nvPr/>
        </p:nvPicPr>
        <p:blipFill>
          <a:blip r:embed="rId19"/>
          <a:stretch>
            <a:fillRect/>
          </a:stretch>
        </p:blipFill>
        <p:spPr>
          <a:xfrm>
            <a:off x="4926420" y="3356581"/>
            <a:ext cx="26933" cy="34782"/>
          </a:xfrm>
          <a:prstGeom prst="rect">
            <a:avLst/>
          </a:prstGeom>
        </p:spPr>
      </p:pic>
      <p:pic>
        <p:nvPicPr>
          <p:cNvPr id="31" name="Image 19" descr="preencoded.png">    </p:cNvPr>
          <p:cNvPicPr>
            <a:picLocks noChangeAspect="1"/>
          </p:cNvPicPr>
          <p:nvPr/>
        </p:nvPicPr>
        <p:blipFill>
          <a:blip r:embed="rId20"/>
          <a:stretch>
            <a:fillRect/>
          </a:stretch>
        </p:blipFill>
        <p:spPr>
          <a:xfrm>
            <a:off x="4887597" y="3356647"/>
            <a:ext cx="34449" cy="35394"/>
          </a:xfrm>
          <a:prstGeom prst="rect">
            <a:avLst/>
          </a:prstGeom>
        </p:spPr>
      </p:pic>
      <p:pic>
        <p:nvPicPr>
          <p:cNvPr id="32" name="Image 20" descr="preencoded.png">    </p:cNvPr>
          <p:cNvPicPr>
            <a:picLocks noChangeAspect="1"/>
          </p:cNvPicPr>
          <p:nvPr/>
        </p:nvPicPr>
        <p:blipFill>
          <a:blip r:embed="rId21"/>
          <a:stretch>
            <a:fillRect/>
          </a:stretch>
        </p:blipFill>
        <p:spPr>
          <a:xfrm>
            <a:off x="4845367" y="3336031"/>
            <a:ext cx="37947" cy="56079"/>
          </a:xfrm>
          <a:prstGeom prst="rect">
            <a:avLst/>
          </a:prstGeom>
        </p:spPr>
      </p:pic>
      <p:pic>
        <p:nvPicPr>
          <p:cNvPr id="33" name="Image 21" descr="preencoded.png">    </p:cNvPr>
          <p:cNvPicPr>
            <a:picLocks noChangeAspect="1"/>
          </p:cNvPicPr>
          <p:nvPr/>
        </p:nvPicPr>
        <p:blipFill>
          <a:blip r:embed="rId22"/>
          <a:stretch>
            <a:fillRect/>
          </a:stretch>
        </p:blipFill>
        <p:spPr>
          <a:xfrm>
            <a:off x="4802256" y="3356647"/>
            <a:ext cx="38086" cy="35394"/>
          </a:xfrm>
          <a:prstGeom prst="rect">
            <a:avLst/>
          </a:prstGeom>
        </p:spPr>
      </p:pic>
      <p:pic>
        <p:nvPicPr>
          <p:cNvPr id="34" name="Image 22" descr="preencoded.png">    </p:cNvPr>
          <p:cNvPicPr>
            <a:picLocks noChangeAspect="1"/>
          </p:cNvPicPr>
          <p:nvPr/>
        </p:nvPicPr>
        <p:blipFill>
          <a:blip r:embed="rId23"/>
          <a:stretch>
            <a:fillRect/>
          </a:stretch>
        </p:blipFill>
        <p:spPr>
          <a:xfrm>
            <a:off x="4741490" y="3343448"/>
            <a:ext cx="54657" cy="47913"/>
          </a:xfrm>
          <a:prstGeom prst="rect">
            <a:avLst/>
          </a:prstGeom>
        </p:spPr>
      </p:pic>
      <p:pic>
        <p:nvPicPr>
          <p:cNvPr id="35" name="Image 23" descr="preencoded.png">    </p:cNvPr>
          <p:cNvPicPr>
            <a:picLocks noChangeAspect="1"/>
          </p:cNvPicPr>
          <p:nvPr/>
        </p:nvPicPr>
        <p:blipFill>
          <a:blip r:embed="rId24"/>
          <a:stretch>
            <a:fillRect/>
          </a:stretch>
        </p:blipFill>
        <p:spPr>
          <a:xfrm>
            <a:off x="5543294" y="3153055"/>
            <a:ext cx="66082" cy="151001"/>
          </a:xfrm>
          <a:prstGeom prst="rect">
            <a:avLst/>
          </a:prstGeom>
        </p:spPr>
      </p:pic>
      <p:pic>
        <p:nvPicPr>
          <p:cNvPr id="36" name="Image 24" descr="preencoded.png">    </p:cNvPr>
          <p:cNvPicPr>
            <a:picLocks noChangeAspect="1"/>
          </p:cNvPicPr>
          <p:nvPr/>
        </p:nvPicPr>
        <p:blipFill>
          <a:blip r:embed="rId25"/>
          <a:stretch>
            <a:fillRect/>
          </a:stretch>
        </p:blipFill>
        <p:spPr>
          <a:xfrm>
            <a:off x="5453855" y="3153055"/>
            <a:ext cx="77063" cy="151001"/>
          </a:xfrm>
          <a:prstGeom prst="rect">
            <a:avLst/>
          </a:prstGeom>
        </p:spPr>
      </p:pic>
      <p:pic>
        <p:nvPicPr>
          <p:cNvPr id="37" name="Image 25" descr="preencoded.png">    </p:cNvPr>
          <p:cNvPicPr>
            <a:picLocks noChangeAspect="1"/>
          </p:cNvPicPr>
          <p:nvPr/>
        </p:nvPicPr>
        <p:blipFill>
          <a:blip r:embed="rId26"/>
          <a:stretch>
            <a:fillRect/>
          </a:stretch>
        </p:blipFill>
        <p:spPr>
          <a:xfrm>
            <a:off x="5358668" y="3153055"/>
            <a:ext cx="87390" cy="151001"/>
          </a:xfrm>
          <a:prstGeom prst="rect">
            <a:avLst/>
          </a:prstGeom>
        </p:spPr>
      </p:pic>
      <p:pic>
        <p:nvPicPr>
          <p:cNvPr id="38" name="Image 26" descr="preencoded.png">    </p:cNvPr>
          <p:cNvPicPr>
            <a:picLocks noChangeAspect="1"/>
          </p:cNvPicPr>
          <p:nvPr/>
        </p:nvPicPr>
        <p:blipFill>
          <a:blip r:embed="rId27"/>
          <a:stretch>
            <a:fillRect/>
          </a:stretch>
        </p:blipFill>
        <p:spPr>
          <a:xfrm>
            <a:off x="5282515" y="3153055"/>
            <a:ext cx="77063" cy="151001"/>
          </a:xfrm>
          <a:prstGeom prst="rect">
            <a:avLst/>
          </a:prstGeom>
        </p:spPr>
      </p:pic>
      <p:pic>
        <p:nvPicPr>
          <p:cNvPr id="39" name="Image 27" descr="preencoded.png">    </p:cNvPr>
          <p:cNvPicPr>
            <a:picLocks noChangeAspect="1"/>
          </p:cNvPicPr>
          <p:nvPr/>
        </p:nvPicPr>
        <p:blipFill>
          <a:blip r:embed="rId28"/>
          <a:stretch>
            <a:fillRect/>
          </a:stretch>
        </p:blipFill>
        <p:spPr>
          <a:xfrm>
            <a:off x="5200859" y="3151547"/>
            <a:ext cx="72258" cy="154034"/>
          </a:xfrm>
          <a:prstGeom prst="rect">
            <a:avLst/>
          </a:prstGeom>
        </p:spPr>
      </p:pic>
      <p:pic>
        <p:nvPicPr>
          <p:cNvPr id="40" name="Image 28" descr="preencoded.png">    </p:cNvPr>
          <p:cNvPicPr>
            <a:picLocks noChangeAspect="1"/>
          </p:cNvPicPr>
          <p:nvPr/>
        </p:nvPicPr>
        <p:blipFill>
          <a:blip r:embed="rId29"/>
          <a:stretch>
            <a:fillRect/>
          </a:stretch>
        </p:blipFill>
        <p:spPr>
          <a:xfrm>
            <a:off x="5120783" y="3153055"/>
            <a:ext cx="66082" cy="151001"/>
          </a:xfrm>
          <a:prstGeom prst="rect">
            <a:avLst/>
          </a:prstGeom>
        </p:spPr>
      </p:pic>
      <p:pic>
        <p:nvPicPr>
          <p:cNvPr id="41" name="Image 29" descr="preencoded.png">    </p:cNvPr>
          <p:cNvPicPr>
            <a:picLocks noChangeAspect="1"/>
          </p:cNvPicPr>
          <p:nvPr/>
        </p:nvPicPr>
        <p:blipFill>
          <a:blip r:embed="rId30"/>
          <a:stretch>
            <a:fillRect/>
          </a:stretch>
        </p:blipFill>
        <p:spPr>
          <a:xfrm>
            <a:off x="5007934" y="3153055"/>
            <a:ext cx="63784" cy="151001"/>
          </a:xfrm>
          <a:prstGeom prst="rect">
            <a:avLst/>
          </a:prstGeom>
        </p:spPr>
      </p:pic>
      <p:pic>
        <p:nvPicPr>
          <p:cNvPr id="42" name="Image 30" descr="preencoded.png">    </p:cNvPr>
          <p:cNvPicPr>
            <a:picLocks noChangeAspect="1"/>
          </p:cNvPicPr>
          <p:nvPr/>
        </p:nvPicPr>
        <p:blipFill>
          <a:blip r:embed="rId31"/>
          <a:stretch>
            <a:fillRect/>
          </a:stretch>
        </p:blipFill>
        <p:spPr>
          <a:xfrm>
            <a:off x="4906570" y="3153055"/>
            <a:ext cx="87390" cy="151001"/>
          </a:xfrm>
          <a:prstGeom prst="rect">
            <a:avLst/>
          </a:prstGeom>
        </p:spPr>
      </p:pic>
      <p:pic>
        <p:nvPicPr>
          <p:cNvPr id="43" name="Image 31" descr="preencoded.png">    </p:cNvPr>
          <p:cNvPicPr>
            <a:picLocks noChangeAspect="1"/>
          </p:cNvPicPr>
          <p:nvPr/>
        </p:nvPicPr>
        <p:blipFill>
          <a:blip r:embed="rId32"/>
          <a:stretch>
            <a:fillRect/>
          </a:stretch>
        </p:blipFill>
        <p:spPr>
          <a:xfrm>
            <a:off x="4828556" y="3153055"/>
            <a:ext cx="66082" cy="151001"/>
          </a:xfrm>
          <a:prstGeom prst="rect">
            <a:avLst/>
          </a:prstGeom>
        </p:spPr>
      </p:pic>
      <p:pic>
        <p:nvPicPr>
          <p:cNvPr id="44" name="Image 32" descr="preencoded.png">    </p:cNvPr>
          <p:cNvPicPr>
            <a:picLocks noChangeAspect="1"/>
          </p:cNvPicPr>
          <p:nvPr/>
        </p:nvPicPr>
        <p:blipFill>
          <a:blip r:embed="rId33"/>
          <a:stretch>
            <a:fillRect/>
          </a:stretch>
        </p:blipFill>
        <p:spPr>
          <a:xfrm>
            <a:off x="4738181" y="3153055"/>
            <a:ext cx="75037" cy="151001"/>
          </a:xfrm>
          <a:prstGeom prst="rect">
            <a:avLst/>
          </a:prstGeom>
        </p:spPr>
      </p:pic>
      <p:pic>
        <p:nvPicPr>
          <p:cNvPr id="45" name="Image 33" descr="preencoded.png">    </p:cNvPr>
          <p:cNvPicPr>
            <a:picLocks noChangeAspect="1"/>
          </p:cNvPicPr>
          <p:nvPr/>
        </p:nvPicPr>
        <p:blipFill>
          <a:blip r:embed="rId34"/>
          <a:stretch>
            <a:fillRect/>
          </a:stretch>
        </p:blipFill>
        <p:spPr>
          <a:xfrm>
            <a:off x="5289386" y="2939597"/>
            <a:ext cx="79842" cy="152517"/>
          </a:xfrm>
          <a:prstGeom prst="rect">
            <a:avLst/>
          </a:prstGeom>
        </p:spPr>
      </p:pic>
      <p:pic>
        <p:nvPicPr>
          <p:cNvPr id="46" name="Image 34" descr="preencoded.png">    </p:cNvPr>
          <p:cNvPicPr>
            <a:picLocks noChangeAspect="1"/>
          </p:cNvPicPr>
          <p:nvPr/>
        </p:nvPicPr>
        <p:blipFill>
          <a:blip r:embed="rId35"/>
          <a:stretch>
            <a:fillRect/>
          </a:stretch>
        </p:blipFill>
        <p:spPr>
          <a:xfrm>
            <a:off x="5176296" y="2939597"/>
            <a:ext cx="63784" cy="151001"/>
          </a:xfrm>
          <a:prstGeom prst="rect">
            <a:avLst/>
          </a:prstGeom>
        </p:spPr>
      </p:pic>
      <p:pic>
        <p:nvPicPr>
          <p:cNvPr id="47" name="Image 35" descr="preencoded.png">    </p:cNvPr>
          <p:cNvPicPr>
            <a:picLocks noChangeAspect="1"/>
          </p:cNvPicPr>
          <p:nvPr/>
        </p:nvPicPr>
        <p:blipFill>
          <a:blip r:embed="rId36"/>
          <a:stretch>
            <a:fillRect/>
          </a:stretch>
        </p:blipFill>
        <p:spPr>
          <a:xfrm>
            <a:off x="5074934" y="2939597"/>
            <a:ext cx="87390" cy="151001"/>
          </a:xfrm>
          <a:prstGeom prst="rect">
            <a:avLst/>
          </a:prstGeom>
        </p:spPr>
      </p:pic>
      <p:pic>
        <p:nvPicPr>
          <p:cNvPr id="48" name="Image 36" descr="preencoded.png">    </p:cNvPr>
          <p:cNvPicPr>
            <a:picLocks noChangeAspect="1"/>
          </p:cNvPicPr>
          <p:nvPr/>
        </p:nvPicPr>
        <p:blipFill>
          <a:blip r:embed="rId37"/>
          <a:stretch>
            <a:fillRect/>
          </a:stretch>
        </p:blipFill>
        <p:spPr>
          <a:xfrm>
            <a:off x="4998769" y="2939597"/>
            <a:ext cx="77063" cy="151001"/>
          </a:xfrm>
          <a:prstGeom prst="rect">
            <a:avLst/>
          </a:prstGeom>
        </p:spPr>
      </p:pic>
      <p:pic>
        <p:nvPicPr>
          <p:cNvPr id="49" name="Image 37" descr="preencoded.png">    </p:cNvPr>
          <p:cNvPicPr>
            <a:picLocks noChangeAspect="1"/>
          </p:cNvPicPr>
          <p:nvPr/>
        </p:nvPicPr>
        <p:blipFill>
          <a:blip r:embed="rId38"/>
          <a:stretch>
            <a:fillRect/>
          </a:stretch>
        </p:blipFill>
        <p:spPr>
          <a:xfrm>
            <a:off x="4910928" y="2939597"/>
            <a:ext cx="75688" cy="151001"/>
          </a:xfrm>
          <a:prstGeom prst="rect">
            <a:avLst/>
          </a:prstGeom>
        </p:spPr>
      </p:pic>
      <p:pic>
        <p:nvPicPr>
          <p:cNvPr id="50" name="Image 38" descr="preencoded.png">    </p:cNvPr>
          <p:cNvPicPr>
            <a:picLocks noChangeAspect="1"/>
          </p:cNvPicPr>
          <p:nvPr/>
        </p:nvPicPr>
        <p:blipFill>
          <a:blip r:embed="rId39"/>
          <a:stretch>
            <a:fillRect/>
          </a:stretch>
        </p:blipFill>
        <p:spPr>
          <a:xfrm>
            <a:off x="4828556" y="2939597"/>
            <a:ext cx="66082" cy="151001"/>
          </a:xfrm>
          <a:prstGeom prst="rect">
            <a:avLst/>
          </a:prstGeom>
        </p:spPr>
      </p:pic>
      <p:pic>
        <p:nvPicPr>
          <p:cNvPr id="51" name="Image 39" descr="preencoded.png">    </p:cNvPr>
          <p:cNvPicPr>
            <a:picLocks noChangeAspect="1"/>
          </p:cNvPicPr>
          <p:nvPr/>
        </p:nvPicPr>
        <p:blipFill>
          <a:blip r:embed="rId40"/>
          <a:stretch>
            <a:fillRect/>
          </a:stretch>
        </p:blipFill>
        <p:spPr>
          <a:xfrm>
            <a:off x="4738185" y="2939597"/>
            <a:ext cx="75037" cy="151001"/>
          </a:xfrm>
          <a:prstGeom prst="rect">
            <a:avLst/>
          </a:prstGeom>
        </p:spPr>
      </p:pic>
      <p:pic>
        <p:nvPicPr>
          <p:cNvPr id="52" name="Image 40" descr="preencoded.png">    </p:cNvPr>
          <p:cNvPicPr>
            <a:picLocks noChangeAspect="1"/>
          </p:cNvPicPr>
          <p:nvPr/>
        </p:nvPicPr>
        <p:blipFill>
          <a:blip r:embed="rId41"/>
          <a:stretch>
            <a:fillRect/>
          </a:stretch>
        </p:blipFill>
        <p:spPr>
          <a:xfrm>
            <a:off x="5368977" y="2726146"/>
            <a:ext cx="66082" cy="151001"/>
          </a:xfrm>
          <a:prstGeom prst="rect">
            <a:avLst/>
          </a:prstGeom>
        </p:spPr>
      </p:pic>
      <p:pic>
        <p:nvPicPr>
          <p:cNvPr id="53" name="Image 41" descr="preencoded.png">    </p:cNvPr>
          <p:cNvPicPr>
            <a:picLocks noChangeAspect="1"/>
          </p:cNvPicPr>
          <p:nvPr/>
        </p:nvPicPr>
        <p:blipFill>
          <a:blip r:embed="rId42"/>
          <a:stretch>
            <a:fillRect/>
          </a:stretch>
        </p:blipFill>
        <p:spPr>
          <a:xfrm>
            <a:off x="5248805" y="2726146"/>
            <a:ext cx="101833" cy="151001"/>
          </a:xfrm>
          <a:prstGeom prst="rect">
            <a:avLst/>
          </a:prstGeom>
        </p:spPr>
      </p:pic>
      <p:pic>
        <p:nvPicPr>
          <p:cNvPr id="54" name="Image 42" descr="preencoded.png">    </p:cNvPr>
          <p:cNvPicPr>
            <a:picLocks noChangeAspect="1"/>
          </p:cNvPicPr>
          <p:nvPr/>
        </p:nvPicPr>
        <p:blipFill>
          <a:blip r:embed="rId43"/>
          <a:stretch>
            <a:fillRect/>
          </a:stretch>
        </p:blipFill>
        <p:spPr>
          <a:xfrm>
            <a:off x="5158406" y="2724616"/>
            <a:ext cx="73665" cy="154034"/>
          </a:xfrm>
          <a:prstGeom prst="rect">
            <a:avLst/>
          </a:prstGeom>
        </p:spPr>
      </p:pic>
      <p:pic>
        <p:nvPicPr>
          <p:cNvPr id="55" name="Image 43" descr="preencoded.png">    </p:cNvPr>
          <p:cNvPicPr>
            <a:picLocks noChangeAspect="1"/>
          </p:cNvPicPr>
          <p:nvPr/>
        </p:nvPicPr>
        <p:blipFill>
          <a:blip r:embed="rId44"/>
          <a:stretch>
            <a:fillRect/>
          </a:stretch>
        </p:blipFill>
        <p:spPr>
          <a:xfrm>
            <a:off x="5066193" y="2726146"/>
            <a:ext cx="75244" cy="151001"/>
          </a:xfrm>
          <a:prstGeom prst="rect">
            <a:avLst/>
          </a:prstGeom>
        </p:spPr>
      </p:pic>
      <p:pic>
        <p:nvPicPr>
          <p:cNvPr id="56" name="Image 44" descr="preencoded.png">    </p:cNvPr>
          <p:cNvPicPr>
            <a:picLocks noChangeAspect="1"/>
          </p:cNvPicPr>
          <p:nvPr/>
        </p:nvPicPr>
        <p:blipFill>
          <a:blip r:embed="rId45"/>
          <a:stretch>
            <a:fillRect/>
          </a:stretch>
        </p:blipFill>
        <p:spPr>
          <a:xfrm>
            <a:off x="4942108" y="2724616"/>
            <a:ext cx="72258" cy="154034"/>
          </a:xfrm>
          <a:prstGeom prst="rect">
            <a:avLst/>
          </a:prstGeom>
        </p:spPr>
      </p:pic>
      <p:pic>
        <p:nvPicPr>
          <p:cNvPr id="57" name="Image 45" descr="preencoded.png">    </p:cNvPr>
          <p:cNvPicPr>
            <a:picLocks noChangeAspect="1"/>
          </p:cNvPicPr>
          <p:nvPr/>
        </p:nvPicPr>
        <p:blipFill>
          <a:blip r:embed="rId46"/>
          <a:stretch>
            <a:fillRect/>
          </a:stretch>
        </p:blipFill>
        <p:spPr>
          <a:xfrm>
            <a:off x="4855643" y="2724616"/>
            <a:ext cx="72258" cy="154034"/>
          </a:xfrm>
          <a:prstGeom prst="rect">
            <a:avLst/>
          </a:prstGeom>
        </p:spPr>
      </p:pic>
      <p:pic>
        <p:nvPicPr>
          <p:cNvPr id="58" name="Image 46" descr="preencoded.png">    </p:cNvPr>
          <p:cNvPicPr>
            <a:picLocks noChangeAspect="1"/>
          </p:cNvPicPr>
          <p:nvPr/>
        </p:nvPicPr>
        <p:blipFill>
          <a:blip r:embed="rId47"/>
          <a:stretch>
            <a:fillRect/>
          </a:stretch>
        </p:blipFill>
        <p:spPr>
          <a:xfrm>
            <a:off x="4737976" y="2726146"/>
            <a:ext cx="101833" cy="151001"/>
          </a:xfrm>
          <a:prstGeom prst="rect">
            <a:avLst/>
          </a:prstGeom>
        </p:spPr>
      </p:pic>
      <p:pic>
        <p:nvPicPr>
          <p:cNvPr id="59" name="Image 47" descr="preencoded.png">    </p:cNvPr>
          <p:cNvPicPr>
            <a:picLocks noChangeAspect="1"/>
          </p:cNvPicPr>
          <p:nvPr/>
        </p:nvPicPr>
        <p:blipFill>
          <a:blip r:embed="rId48"/>
          <a:stretch>
            <a:fillRect/>
          </a:stretch>
        </p:blipFill>
        <p:spPr>
          <a:xfrm>
            <a:off x="4564721" y="3292556"/>
            <a:ext cx="13176" cy="16682"/>
          </a:xfrm>
          <a:prstGeom prst="rect">
            <a:avLst/>
          </a:prstGeom>
        </p:spPr>
      </p:pic>
      <p:pic>
        <p:nvPicPr>
          <p:cNvPr id="60" name="Image 48" descr="preencoded.png">    </p:cNvPr>
          <p:cNvPicPr>
            <a:picLocks noChangeAspect="1"/>
          </p:cNvPicPr>
          <p:nvPr/>
        </p:nvPicPr>
        <p:blipFill>
          <a:blip r:embed="rId49"/>
          <a:stretch>
            <a:fillRect/>
          </a:stretch>
        </p:blipFill>
        <p:spPr>
          <a:xfrm>
            <a:off x="4541825" y="3292556"/>
            <a:ext cx="13176" cy="16682"/>
          </a:xfrm>
          <a:prstGeom prst="rect">
            <a:avLst/>
          </a:prstGeom>
        </p:spPr>
      </p:pic>
      <p:pic>
        <p:nvPicPr>
          <p:cNvPr id="61" name="Image 49" descr="preencoded.png">    </p:cNvPr>
          <p:cNvPicPr>
            <a:picLocks noChangeAspect="1"/>
          </p:cNvPicPr>
          <p:nvPr/>
        </p:nvPicPr>
        <p:blipFill>
          <a:blip r:embed="rId50"/>
          <a:stretch>
            <a:fillRect/>
          </a:stretch>
        </p:blipFill>
        <p:spPr>
          <a:xfrm>
            <a:off x="4528386" y="3306394"/>
            <a:ext cx="2916" cy="2774"/>
          </a:xfrm>
          <a:prstGeom prst="rect">
            <a:avLst/>
          </a:prstGeom>
        </p:spPr>
      </p:pic>
      <p:pic>
        <p:nvPicPr>
          <p:cNvPr id="62" name="Image 50" descr="preencoded.png">    </p:cNvPr>
          <p:cNvPicPr>
            <a:picLocks noChangeAspect="1"/>
          </p:cNvPicPr>
          <p:nvPr/>
        </p:nvPicPr>
        <p:blipFill>
          <a:blip r:embed="rId51"/>
          <a:stretch>
            <a:fillRect/>
          </a:stretch>
        </p:blipFill>
        <p:spPr>
          <a:xfrm>
            <a:off x="4497112" y="3296581"/>
            <a:ext cx="20896" cy="12454"/>
          </a:xfrm>
          <a:prstGeom prst="rect">
            <a:avLst/>
          </a:prstGeom>
        </p:spPr>
      </p:pic>
      <p:pic>
        <p:nvPicPr>
          <p:cNvPr id="63" name="Image 51" descr="preencoded.png">    </p:cNvPr>
          <p:cNvPicPr>
            <a:picLocks noChangeAspect="1"/>
          </p:cNvPicPr>
          <p:nvPr/>
        </p:nvPicPr>
        <p:blipFill>
          <a:blip r:embed="rId52"/>
          <a:stretch>
            <a:fillRect/>
          </a:stretch>
        </p:blipFill>
        <p:spPr>
          <a:xfrm>
            <a:off x="4473487" y="3296621"/>
            <a:ext cx="13141" cy="12616"/>
          </a:xfrm>
          <a:prstGeom prst="rect">
            <a:avLst/>
          </a:prstGeom>
        </p:spPr>
      </p:pic>
      <p:pic>
        <p:nvPicPr>
          <p:cNvPr id="64" name="Image 52" descr="preencoded.png">    </p:cNvPr>
          <p:cNvPicPr>
            <a:picLocks noChangeAspect="1"/>
          </p:cNvPicPr>
          <p:nvPr/>
        </p:nvPicPr>
        <p:blipFill>
          <a:blip r:embed="rId53"/>
          <a:stretch>
            <a:fillRect/>
          </a:stretch>
        </p:blipFill>
        <p:spPr>
          <a:xfrm>
            <a:off x="4451431" y="3296621"/>
            <a:ext cx="12318" cy="12616"/>
          </a:xfrm>
          <a:prstGeom prst="rect">
            <a:avLst/>
          </a:prstGeom>
        </p:spPr>
      </p:pic>
      <p:pic>
        <p:nvPicPr>
          <p:cNvPr id="65" name="Image 53" descr="preencoded.png">    </p:cNvPr>
          <p:cNvPicPr>
            <a:picLocks noChangeAspect="1"/>
          </p:cNvPicPr>
          <p:nvPr/>
        </p:nvPicPr>
        <p:blipFill>
          <a:blip r:embed="rId54"/>
          <a:stretch>
            <a:fillRect/>
          </a:stretch>
        </p:blipFill>
        <p:spPr>
          <a:xfrm>
            <a:off x="4438780" y="3306394"/>
            <a:ext cx="2916" cy="2774"/>
          </a:xfrm>
          <a:prstGeom prst="rect">
            <a:avLst/>
          </a:prstGeom>
        </p:spPr>
      </p:pic>
      <p:pic>
        <p:nvPicPr>
          <p:cNvPr id="66" name="Image 54" descr="preencoded.png">    </p:cNvPr>
          <p:cNvPicPr>
            <a:picLocks noChangeAspect="1"/>
          </p:cNvPicPr>
          <p:nvPr/>
        </p:nvPicPr>
        <p:blipFill>
          <a:blip r:embed="rId55"/>
          <a:stretch>
            <a:fillRect/>
          </a:stretch>
        </p:blipFill>
        <p:spPr>
          <a:xfrm>
            <a:off x="4416426" y="3296621"/>
            <a:ext cx="12660" cy="12616"/>
          </a:xfrm>
          <a:prstGeom prst="rect">
            <a:avLst/>
          </a:prstGeom>
        </p:spPr>
      </p:pic>
      <p:pic>
        <p:nvPicPr>
          <p:cNvPr id="67" name="Image 55" descr="preencoded.png">    </p:cNvPr>
          <p:cNvPicPr>
            <a:picLocks noChangeAspect="1"/>
          </p:cNvPicPr>
          <p:nvPr/>
        </p:nvPicPr>
        <p:blipFill>
          <a:blip r:embed="rId56"/>
          <a:stretch>
            <a:fillRect/>
          </a:stretch>
        </p:blipFill>
        <p:spPr>
          <a:xfrm>
            <a:off x="4385142" y="3296581"/>
            <a:ext cx="20896" cy="12454"/>
          </a:xfrm>
          <a:prstGeom prst="rect">
            <a:avLst/>
          </a:prstGeom>
        </p:spPr>
      </p:pic>
      <p:pic>
        <p:nvPicPr>
          <p:cNvPr id="68" name="Image 56" descr="preencoded.png">    </p:cNvPr>
          <p:cNvPicPr>
            <a:picLocks noChangeAspect="1"/>
          </p:cNvPicPr>
          <p:nvPr/>
        </p:nvPicPr>
        <p:blipFill>
          <a:blip r:embed="rId57"/>
          <a:stretch>
            <a:fillRect/>
          </a:stretch>
        </p:blipFill>
        <p:spPr>
          <a:xfrm>
            <a:off x="4361520" y="3296621"/>
            <a:ext cx="13141" cy="12616"/>
          </a:xfrm>
          <a:prstGeom prst="rect">
            <a:avLst/>
          </a:prstGeom>
        </p:spPr>
      </p:pic>
      <p:pic>
        <p:nvPicPr>
          <p:cNvPr id="69" name="Image 57" descr="preencoded.png">    </p:cNvPr>
          <p:cNvPicPr>
            <a:picLocks noChangeAspect="1"/>
          </p:cNvPicPr>
          <p:nvPr/>
        </p:nvPicPr>
        <p:blipFill>
          <a:blip r:embed="rId58"/>
          <a:stretch>
            <a:fillRect/>
          </a:stretch>
        </p:blipFill>
        <p:spPr>
          <a:xfrm>
            <a:off x="4339482" y="3292556"/>
            <a:ext cx="11632" cy="16487"/>
          </a:xfrm>
          <a:prstGeom prst="rect">
            <a:avLst/>
          </a:prstGeom>
        </p:spPr>
      </p:pic>
      <p:pic>
        <p:nvPicPr>
          <p:cNvPr id="70" name="Image 58" descr="preencoded.png">    </p:cNvPr>
          <p:cNvPicPr>
            <a:picLocks noChangeAspect="1"/>
          </p:cNvPicPr>
          <p:nvPr/>
        </p:nvPicPr>
        <p:blipFill>
          <a:blip r:embed="rId59"/>
          <a:stretch>
            <a:fillRect/>
          </a:stretch>
        </p:blipFill>
        <p:spPr>
          <a:xfrm>
            <a:off x="4316637" y="3296621"/>
            <a:ext cx="12318" cy="12616"/>
          </a:xfrm>
          <a:prstGeom prst="rect">
            <a:avLst/>
          </a:prstGeom>
        </p:spPr>
      </p:pic>
      <p:pic>
        <p:nvPicPr>
          <p:cNvPr id="71" name="Image 59" descr="preencoded.png">    </p:cNvPr>
          <p:cNvPicPr>
            <a:picLocks noChangeAspect="1"/>
          </p:cNvPicPr>
          <p:nvPr/>
        </p:nvPicPr>
        <p:blipFill>
          <a:blip r:embed="rId60"/>
          <a:stretch>
            <a:fillRect/>
          </a:stretch>
        </p:blipFill>
        <p:spPr>
          <a:xfrm>
            <a:off x="4296668" y="3296621"/>
            <a:ext cx="10053" cy="12616"/>
          </a:xfrm>
          <a:prstGeom prst="rect">
            <a:avLst/>
          </a:prstGeom>
        </p:spPr>
      </p:pic>
      <p:pic>
        <p:nvPicPr>
          <p:cNvPr id="72" name="Image 60" descr="preencoded.png">    </p:cNvPr>
          <p:cNvPicPr>
            <a:picLocks noChangeAspect="1"/>
          </p:cNvPicPr>
          <p:nvPr/>
        </p:nvPicPr>
        <p:blipFill>
          <a:blip r:embed="rId61"/>
          <a:stretch>
            <a:fillRect/>
          </a:stretch>
        </p:blipFill>
        <p:spPr>
          <a:xfrm>
            <a:off x="4265319" y="3296581"/>
            <a:ext cx="20896" cy="12454"/>
          </a:xfrm>
          <a:prstGeom prst="rect">
            <a:avLst/>
          </a:prstGeom>
        </p:spPr>
      </p:pic>
      <p:pic>
        <p:nvPicPr>
          <p:cNvPr id="73" name="Image 61" descr="preencoded.png">    </p:cNvPr>
          <p:cNvPicPr>
            <a:picLocks noChangeAspect="1"/>
          </p:cNvPicPr>
          <p:nvPr/>
        </p:nvPicPr>
        <p:blipFill>
          <a:blip r:embed="rId62"/>
          <a:stretch>
            <a:fillRect/>
          </a:stretch>
        </p:blipFill>
        <p:spPr>
          <a:xfrm>
            <a:off x="4251878" y="3306394"/>
            <a:ext cx="2916" cy="2774"/>
          </a:xfrm>
          <a:prstGeom prst="rect">
            <a:avLst/>
          </a:prstGeom>
        </p:spPr>
      </p:pic>
      <p:pic>
        <p:nvPicPr>
          <p:cNvPr id="74" name="Image 62" descr="preencoded.png">    </p:cNvPr>
          <p:cNvPicPr>
            <a:picLocks noChangeAspect="1"/>
          </p:cNvPicPr>
          <p:nvPr/>
        </p:nvPicPr>
        <p:blipFill>
          <a:blip r:embed="rId63"/>
          <a:stretch>
            <a:fillRect/>
          </a:stretch>
        </p:blipFill>
        <p:spPr>
          <a:xfrm>
            <a:off x="4224033" y="3296821"/>
            <a:ext cx="18871" cy="12228"/>
          </a:xfrm>
          <a:prstGeom prst="rect">
            <a:avLst/>
          </a:prstGeom>
        </p:spPr>
      </p:pic>
      <p:pic>
        <p:nvPicPr>
          <p:cNvPr id="75" name="Image 63" descr="preencoded.png">    </p:cNvPr>
          <p:cNvPicPr>
            <a:picLocks noChangeAspect="1"/>
          </p:cNvPicPr>
          <p:nvPr/>
        </p:nvPicPr>
        <p:blipFill>
          <a:blip r:embed="rId64"/>
          <a:stretch>
            <a:fillRect/>
          </a:stretch>
        </p:blipFill>
        <p:spPr>
          <a:xfrm>
            <a:off x="4196932" y="3296821"/>
            <a:ext cx="18871" cy="12228"/>
          </a:xfrm>
          <a:prstGeom prst="rect">
            <a:avLst/>
          </a:prstGeom>
        </p:spPr>
      </p:pic>
      <p:pic>
        <p:nvPicPr>
          <p:cNvPr id="76" name="Image 64" descr="preencoded.png">    </p:cNvPr>
          <p:cNvPicPr>
            <a:picLocks noChangeAspect="1"/>
          </p:cNvPicPr>
          <p:nvPr/>
        </p:nvPicPr>
        <p:blipFill>
          <a:blip r:embed="rId65"/>
          <a:stretch>
            <a:fillRect/>
          </a:stretch>
        </p:blipFill>
        <p:spPr>
          <a:xfrm>
            <a:off x="4169841" y="3296821"/>
            <a:ext cx="18871" cy="12228"/>
          </a:xfrm>
          <a:prstGeom prst="rect">
            <a:avLst/>
          </a:prstGeom>
        </p:spPr>
      </p:pic>
      <p:pic>
        <p:nvPicPr>
          <p:cNvPr id="77" name="Image 65" descr="preencoded.png">    </p:cNvPr>
          <p:cNvPicPr>
            <a:picLocks noChangeAspect="1"/>
          </p:cNvPicPr>
          <p:nvPr/>
        </p:nvPicPr>
        <p:blipFill>
          <a:blip r:embed="rId66"/>
          <a:stretch>
            <a:fillRect/>
          </a:stretch>
        </p:blipFill>
        <p:spPr>
          <a:xfrm>
            <a:off x="4364708" y="3266592"/>
            <a:ext cx="8990" cy="19714"/>
          </a:xfrm>
          <a:prstGeom prst="rect">
            <a:avLst/>
          </a:prstGeom>
        </p:spPr>
      </p:pic>
      <p:pic>
        <p:nvPicPr>
          <p:cNvPr id="78" name="Image 66" descr="preencoded.png">    </p:cNvPr>
          <p:cNvPicPr>
            <a:picLocks noChangeAspect="1"/>
          </p:cNvPicPr>
          <p:nvPr/>
        </p:nvPicPr>
        <p:blipFill>
          <a:blip r:embed="rId67"/>
          <a:stretch>
            <a:fillRect/>
          </a:stretch>
        </p:blipFill>
        <p:spPr>
          <a:xfrm>
            <a:off x="4353039" y="3266592"/>
            <a:ext cx="10190" cy="19714"/>
          </a:xfrm>
          <a:prstGeom prst="rect">
            <a:avLst/>
          </a:prstGeom>
        </p:spPr>
      </p:pic>
      <p:pic>
        <p:nvPicPr>
          <p:cNvPr id="79" name="Image 67" descr="preencoded.png">    </p:cNvPr>
          <p:cNvPicPr>
            <a:picLocks noChangeAspect="1"/>
          </p:cNvPicPr>
          <p:nvPr/>
        </p:nvPicPr>
        <p:blipFill>
          <a:blip r:embed="rId68"/>
          <a:stretch>
            <a:fillRect/>
          </a:stretch>
        </p:blipFill>
        <p:spPr>
          <a:xfrm>
            <a:off x="4340879" y="3266592"/>
            <a:ext cx="11530" cy="19714"/>
          </a:xfrm>
          <a:prstGeom prst="rect">
            <a:avLst/>
          </a:prstGeom>
        </p:spPr>
      </p:pic>
      <p:pic>
        <p:nvPicPr>
          <p:cNvPr id="80" name="Image 68" descr="preencoded.png">    </p:cNvPr>
          <p:cNvPicPr>
            <a:picLocks noChangeAspect="1"/>
          </p:cNvPicPr>
          <p:nvPr/>
        </p:nvPicPr>
        <p:blipFill>
          <a:blip r:embed="rId69"/>
          <a:stretch>
            <a:fillRect/>
          </a:stretch>
        </p:blipFill>
        <p:spPr>
          <a:xfrm>
            <a:off x="4330075" y="3266592"/>
            <a:ext cx="10190" cy="19714"/>
          </a:xfrm>
          <a:prstGeom prst="rect">
            <a:avLst/>
          </a:prstGeom>
        </p:spPr>
      </p:pic>
      <p:pic>
        <p:nvPicPr>
          <p:cNvPr id="81" name="Image 69" descr="preencoded.png">    </p:cNvPr>
          <p:cNvPicPr>
            <a:picLocks noChangeAspect="1"/>
          </p:cNvPicPr>
          <p:nvPr/>
        </p:nvPicPr>
        <p:blipFill>
          <a:blip r:embed="rId70"/>
          <a:stretch>
            <a:fillRect/>
          </a:stretch>
        </p:blipFill>
        <p:spPr>
          <a:xfrm>
            <a:off x="4319246" y="3266349"/>
            <a:ext cx="9813" cy="20166"/>
          </a:xfrm>
          <a:prstGeom prst="rect">
            <a:avLst/>
          </a:prstGeom>
        </p:spPr>
      </p:pic>
      <p:pic>
        <p:nvPicPr>
          <p:cNvPr id="82" name="Image 70" descr="preencoded.png">    </p:cNvPr>
          <p:cNvPicPr>
            <a:picLocks noChangeAspect="1"/>
          </p:cNvPicPr>
          <p:nvPr/>
        </p:nvPicPr>
        <p:blipFill>
          <a:blip r:embed="rId71"/>
          <a:stretch>
            <a:fillRect/>
          </a:stretch>
        </p:blipFill>
        <p:spPr>
          <a:xfrm>
            <a:off x="4308744" y="3266592"/>
            <a:ext cx="8990" cy="19714"/>
          </a:xfrm>
          <a:prstGeom prst="rect">
            <a:avLst/>
          </a:prstGeom>
        </p:spPr>
      </p:pic>
      <p:pic>
        <p:nvPicPr>
          <p:cNvPr id="83" name="Image 71" descr="preencoded.png">    </p:cNvPr>
          <p:cNvPicPr>
            <a:picLocks noChangeAspect="1"/>
          </p:cNvPicPr>
          <p:nvPr/>
        </p:nvPicPr>
        <p:blipFill>
          <a:blip r:embed="rId72"/>
          <a:stretch>
            <a:fillRect/>
          </a:stretch>
        </p:blipFill>
        <p:spPr>
          <a:xfrm>
            <a:off x="4293889" y="3266592"/>
            <a:ext cx="8716" cy="19714"/>
          </a:xfrm>
          <a:prstGeom prst="rect">
            <a:avLst/>
          </a:prstGeom>
        </p:spPr>
      </p:pic>
      <p:pic>
        <p:nvPicPr>
          <p:cNvPr id="84" name="Image 72" descr="preencoded.png">    </p:cNvPr>
          <p:cNvPicPr>
            <a:picLocks noChangeAspect="1"/>
          </p:cNvPicPr>
          <p:nvPr/>
        </p:nvPicPr>
        <p:blipFill>
          <a:blip r:embed="rId73"/>
          <a:stretch>
            <a:fillRect/>
          </a:stretch>
        </p:blipFill>
        <p:spPr>
          <a:xfrm>
            <a:off x="4280841" y="3266592"/>
            <a:ext cx="11530" cy="19714"/>
          </a:xfrm>
          <a:prstGeom prst="rect">
            <a:avLst/>
          </a:prstGeom>
        </p:spPr>
      </p:pic>
      <p:pic>
        <p:nvPicPr>
          <p:cNvPr id="85" name="Image 73" descr="preencoded.png">    </p:cNvPr>
          <p:cNvPicPr>
            <a:picLocks noChangeAspect="1"/>
          </p:cNvPicPr>
          <p:nvPr/>
        </p:nvPicPr>
        <p:blipFill>
          <a:blip r:embed="rId74"/>
          <a:stretch>
            <a:fillRect/>
          </a:stretch>
        </p:blipFill>
        <p:spPr>
          <a:xfrm>
            <a:off x="4270679" y="3266592"/>
            <a:ext cx="8990" cy="19714"/>
          </a:xfrm>
          <a:prstGeom prst="rect">
            <a:avLst/>
          </a:prstGeom>
        </p:spPr>
      </p:pic>
      <p:pic>
        <p:nvPicPr>
          <p:cNvPr id="86" name="Image 74" descr="preencoded.png">    </p:cNvPr>
          <p:cNvPicPr>
            <a:picLocks noChangeAspect="1"/>
          </p:cNvPicPr>
          <p:nvPr/>
        </p:nvPicPr>
        <p:blipFill>
          <a:blip r:embed="rId75"/>
          <a:stretch>
            <a:fillRect/>
          </a:stretch>
        </p:blipFill>
        <p:spPr>
          <a:xfrm>
            <a:off x="4258642" y="3266592"/>
            <a:ext cx="10225" cy="19714"/>
          </a:xfrm>
          <a:prstGeom prst="rect">
            <a:avLst/>
          </a:prstGeom>
        </p:spPr>
      </p:pic>
      <p:pic>
        <p:nvPicPr>
          <p:cNvPr id="87" name="Image 75" descr="preencoded.png">    </p:cNvPr>
          <p:cNvPicPr>
            <a:picLocks noChangeAspect="1"/>
          </p:cNvPicPr>
          <p:nvPr/>
        </p:nvPicPr>
        <p:blipFill>
          <a:blip r:embed="rId76"/>
          <a:stretch>
            <a:fillRect/>
          </a:stretch>
        </p:blipFill>
        <p:spPr>
          <a:xfrm>
            <a:off x="4351130" y="3242810"/>
            <a:ext cx="10464" cy="19165"/>
          </a:xfrm>
          <a:prstGeom prst="rect">
            <a:avLst/>
          </a:prstGeom>
        </p:spPr>
      </p:pic>
      <p:pic>
        <p:nvPicPr>
          <p:cNvPr id="88" name="Image 76" descr="preencoded.png">    </p:cNvPr>
          <p:cNvPicPr>
            <a:picLocks noChangeAspect="1"/>
          </p:cNvPicPr>
          <p:nvPr/>
        </p:nvPicPr>
        <p:blipFill>
          <a:blip r:embed="rId77"/>
          <a:stretch>
            <a:fillRect/>
          </a:stretch>
        </p:blipFill>
        <p:spPr>
          <a:xfrm>
            <a:off x="4332398" y="3242810"/>
            <a:ext cx="8337" cy="18940"/>
          </a:xfrm>
          <a:prstGeom prst="rect">
            <a:avLst/>
          </a:prstGeom>
        </p:spPr>
      </p:pic>
      <p:pic>
        <p:nvPicPr>
          <p:cNvPr id="89" name="Image 77" descr="preencoded.png">    </p:cNvPr>
          <p:cNvPicPr>
            <a:picLocks noChangeAspect="1"/>
          </p:cNvPicPr>
          <p:nvPr/>
        </p:nvPicPr>
        <p:blipFill>
          <a:blip r:embed="rId78"/>
          <a:stretch>
            <a:fillRect/>
          </a:stretch>
        </p:blipFill>
        <p:spPr>
          <a:xfrm>
            <a:off x="4319836" y="3242810"/>
            <a:ext cx="11083" cy="18940"/>
          </a:xfrm>
          <a:prstGeom prst="rect">
            <a:avLst/>
          </a:prstGeom>
        </p:spPr>
      </p:pic>
      <p:pic>
        <p:nvPicPr>
          <p:cNvPr id="90" name="Image 78" descr="preencoded.png">    </p:cNvPr>
          <p:cNvPicPr>
            <a:picLocks noChangeAspect="1"/>
          </p:cNvPicPr>
          <p:nvPr/>
        </p:nvPicPr>
        <p:blipFill>
          <a:blip r:embed="rId79"/>
          <a:stretch>
            <a:fillRect/>
          </a:stretch>
        </p:blipFill>
        <p:spPr>
          <a:xfrm>
            <a:off x="4309444" y="3242810"/>
            <a:ext cx="9778" cy="18940"/>
          </a:xfrm>
          <a:prstGeom prst="rect">
            <a:avLst/>
          </a:prstGeom>
        </p:spPr>
      </p:pic>
      <p:pic>
        <p:nvPicPr>
          <p:cNvPr id="91" name="Image 79" descr="preencoded.png">    </p:cNvPr>
          <p:cNvPicPr>
            <a:picLocks noChangeAspect="1"/>
          </p:cNvPicPr>
          <p:nvPr/>
        </p:nvPicPr>
        <p:blipFill>
          <a:blip r:embed="rId80"/>
          <a:stretch>
            <a:fillRect/>
          </a:stretch>
        </p:blipFill>
        <p:spPr>
          <a:xfrm>
            <a:off x="4298021" y="3242810"/>
            <a:ext cx="10018" cy="18940"/>
          </a:xfrm>
          <a:prstGeom prst="rect">
            <a:avLst/>
          </a:prstGeom>
        </p:spPr>
      </p:pic>
      <p:pic>
        <p:nvPicPr>
          <p:cNvPr id="92" name="Image 80" descr="preencoded.png">    </p:cNvPr>
          <p:cNvPicPr>
            <a:picLocks noChangeAspect="1"/>
          </p:cNvPicPr>
          <p:nvPr/>
        </p:nvPicPr>
        <p:blipFill>
          <a:blip r:embed="rId81"/>
          <a:stretch>
            <a:fillRect/>
          </a:stretch>
        </p:blipFill>
        <p:spPr>
          <a:xfrm>
            <a:off x="4287466" y="3242810"/>
            <a:ext cx="8611" cy="18940"/>
          </a:xfrm>
          <a:prstGeom prst="rect">
            <a:avLst/>
          </a:prstGeom>
        </p:spPr>
      </p:pic>
      <p:pic>
        <p:nvPicPr>
          <p:cNvPr id="93" name="Image 81" descr="preencoded.png">    </p:cNvPr>
          <p:cNvPicPr>
            <a:picLocks noChangeAspect="1"/>
          </p:cNvPicPr>
          <p:nvPr/>
        </p:nvPicPr>
        <p:blipFill>
          <a:blip r:embed="rId82"/>
          <a:stretch>
            <a:fillRect/>
          </a:stretch>
        </p:blipFill>
        <p:spPr>
          <a:xfrm>
            <a:off x="4275904" y="3242810"/>
            <a:ext cx="9813" cy="18940"/>
          </a:xfrm>
          <a:prstGeom prst="rect">
            <a:avLst/>
          </a:prstGeom>
        </p:spPr>
      </p:pic>
      <p:pic>
        <p:nvPicPr>
          <p:cNvPr id="94" name="Image 82" descr="preencoded.png">    </p:cNvPr>
          <p:cNvPicPr>
            <a:picLocks noChangeAspect="1"/>
          </p:cNvPicPr>
          <p:nvPr/>
        </p:nvPicPr>
        <p:blipFill>
          <a:blip r:embed="rId83"/>
          <a:stretch>
            <a:fillRect/>
          </a:stretch>
        </p:blipFill>
        <p:spPr>
          <a:xfrm>
            <a:off x="4130041" y="3004253"/>
            <a:ext cx="141017" cy="141402"/>
          </a:xfrm>
          <a:prstGeom prst="rect">
            <a:avLst/>
          </a:prstGeom>
        </p:spPr>
      </p:pic>
      <p:pic>
        <p:nvPicPr>
          <p:cNvPr id="95" name="Image 83" descr="preencoded.png">    </p:cNvPr>
          <p:cNvPicPr>
            <a:picLocks noChangeAspect="1"/>
          </p:cNvPicPr>
          <p:nvPr/>
        </p:nvPicPr>
        <p:blipFill>
          <a:blip r:embed="rId84"/>
          <a:stretch>
            <a:fillRect/>
          </a:stretch>
        </p:blipFill>
        <p:spPr>
          <a:xfrm>
            <a:off x="4130041" y="3004253"/>
            <a:ext cx="141017" cy="141402"/>
          </a:xfrm>
          <a:prstGeom prst="rect">
            <a:avLst/>
          </a:prstGeom>
        </p:spPr>
      </p:pic>
      <p:pic>
        <p:nvPicPr>
          <p:cNvPr id="96" name="Image 84" descr="preencoded.png">    </p:cNvPr>
          <p:cNvPicPr>
            <a:picLocks noChangeAspect="1"/>
          </p:cNvPicPr>
          <p:nvPr/>
        </p:nvPicPr>
        <p:blipFill>
          <a:blip r:embed="rId85"/>
          <a:stretch>
            <a:fillRect/>
          </a:stretch>
        </p:blipFill>
        <p:spPr>
          <a:xfrm>
            <a:off x="4247950" y="3113913"/>
            <a:ext cx="141017" cy="141402"/>
          </a:xfrm>
          <a:prstGeom prst="rect">
            <a:avLst/>
          </a:prstGeom>
        </p:spPr>
      </p:pic>
      <p:pic>
        <p:nvPicPr>
          <p:cNvPr id="97" name="Image 85" descr="preencoded.png">    </p:cNvPr>
          <p:cNvPicPr>
            <a:picLocks noChangeAspect="1"/>
          </p:cNvPicPr>
          <p:nvPr/>
        </p:nvPicPr>
        <p:blipFill>
          <a:blip r:embed="rId86"/>
          <a:stretch>
            <a:fillRect/>
          </a:stretch>
        </p:blipFill>
        <p:spPr>
          <a:xfrm>
            <a:off x="4510553" y="3130757"/>
            <a:ext cx="70714" cy="155164"/>
          </a:xfrm>
          <a:prstGeom prst="rect">
            <a:avLst/>
          </a:prstGeom>
        </p:spPr>
      </p:pic>
      <p:pic>
        <p:nvPicPr>
          <p:cNvPr id="98" name="Image 86" descr="preencoded.png">    </p:cNvPr>
          <p:cNvPicPr>
            <a:picLocks noChangeAspect="1"/>
          </p:cNvPicPr>
          <p:nvPr/>
        </p:nvPicPr>
        <p:blipFill>
          <a:blip r:embed="rId87"/>
          <a:stretch>
            <a:fillRect/>
          </a:stretch>
        </p:blipFill>
        <p:spPr>
          <a:xfrm>
            <a:off x="4382800" y="3130757"/>
            <a:ext cx="108903" cy="155164"/>
          </a:xfrm>
          <a:prstGeom prst="rect">
            <a:avLst/>
          </a:prstGeom>
        </p:spPr>
      </p:pic>
      <p:pic>
        <p:nvPicPr>
          <p:cNvPr id="99" name="Image 87" descr="preencoded.png">    </p:cNvPr>
          <p:cNvPicPr>
            <a:picLocks noChangeAspect="1"/>
          </p:cNvPicPr>
          <p:nvPr/>
        </p:nvPicPr>
        <p:blipFill>
          <a:blip r:embed="rId88"/>
          <a:stretch>
            <a:fillRect/>
          </a:stretch>
        </p:blipFill>
        <p:spPr>
          <a:xfrm>
            <a:off x="4167385" y="3129274"/>
            <a:ext cx="82002" cy="155615"/>
          </a:xfrm>
          <a:prstGeom prst="rect">
            <a:avLst/>
          </a:prstGeom>
        </p:spPr>
      </p:pic>
      <p:pic>
        <p:nvPicPr>
          <p:cNvPr id="100" name="Image 88" descr="preencoded.png">    </p:cNvPr>
          <p:cNvPicPr>
            <a:picLocks noChangeAspect="1"/>
          </p:cNvPicPr>
          <p:nvPr/>
        </p:nvPicPr>
        <p:blipFill>
          <a:blip r:embed="rId89"/>
          <a:stretch>
            <a:fillRect/>
          </a:stretch>
        </p:blipFill>
        <p:spPr>
          <a:xfrm>
            <a:off x="4434297" y="2802030"/>
            <a:ext cx="153507" cy="315102"/>
          </a:xfrm>
          <a:prstGeom prst="rect">
            <a:avLst/>
          </a:prstGeom>
        </p:spPr>
      </p:pic>
      <p:pic>
        <p:nvPicPr>
          <p:cNvPr id="101" name="Image 89" descr="preencoded.png">    </p:cNvPr>
          <p:cNvPicPr>
            <a:picLocks noChangeAspect="1"/>
          </p:cNvPicPr>
          <p:nvPr/>
        </p:nvPicPr>
        <p:blipFill>
          <a:blip r:embed="rId90"/>
          <a:stretch>
            <a:fillRect/>
          </a:stretch>
        </p:blipFill>
        <p:spPr>
          <a:xfrm>
            <a:off x="4334156" y="2802030"/>
            <a:ext cx="153507" cy="315102"/>
          </a:xfrm>
          <a:prstGeom prst="rect">
            <a:avLst/>
          </a:prstGeom>
        </p:spPr>
      </p:pic>
      <p:pic>
        <p:nvPicPr>
          <p:cNvPr id="102" name="Image 90" descr="preencoded.png">    </p:cNvPr>
          <p:cNvPicPr>
            <a:picLocks noChangeAspect="1"/>
          </p:cNvPicPr>
          <p:nvPr/>
        </p:nvPicPr>
        <p:blipFill>
          <a:blip r:embed="rId91"/>
          <a:stretch>
            <a:fillRect/>
          </a:stretch>
        </p:blipFill>
        <p:spPr>
          <a:xfrm>
            <a:off x="4167090" y="2805551"/>
            <a:ext cx="216226" cy="308068"/>
          </a:xfrm>
          <a:prstGeom prst="rect">
            <a:avLst/>
          </a:prstGeom>
        </p:spPr>
      </p:pic>
      <p:pic>
        <p:nvPicPr>
          <p:cNvPr id="103" name="Image 91" descr="preencoded.png">    </p:cNvPr>
          <p:cNvPicPr>
            <a:picLocks noChangeAspect="1"/>
          </p:cNvPicPr>
          <p:nvPr/>
        </p:nvPicPr>
        <p:blipFill>
          <a:blip r:embed="rId92"/>
          <a:stretch>
            <a:fillRect/>
          </a:stretch>
        </p:blipFill>
        <p:spPr>
          <a:xfrm>
            <a:off x="4114421" y="2762577"/>
            <a:ext cx="518452" cy="580862"/>
          </a:xfrm>
          <a:prstGeom prst="rect">
            <a:avLst/>
          </a:prstGeom>
        </p:spPr>
      </p:pic>
      <p:pic>
        <p:nvPicPr>
          <p:cNvPr id="104" name="Image 92" descr="preencoded.png">    </p:cNvPr>
          <p:cNvPicPr>
            <a:picLocks noChangeAspect="1"/>
          </p:cNvPicPr>
          <p:nvPr/>
        </p:nvPicPr>
        <p:blipFill>
          <a:blip r:embed="rId93"/>
          <a:stretch>
            <a:fillRect/>
          </a:stretch>
        </p:blipFill>
        <p:spPr>
          <a:xfrm>
            <a:off x="4114421" y="2762577"/>
            <a:ext cx="518452" cy="580951"/>
          </a:xfrm>
          <a:prstGeom prst="rect">
            <a:avLst/>
          </a:prstGeom>
        </p:spPr>
      </p:pic>
      <p:pic>
        <p:nvPicPr>
          <p:cNvPr id="105" name="Image 93" descr="preencoded.png">    </p:cNvPr>
          <p:cNvPicPr>
            <a:picLocks noChangeAspect="1"/>
          </p:cNvPicPr>
          <p:nvPr/>
        </p:nvPicPr>
        <p:blipFill>
          <a:blip r:embed="rId94"/>
          <a:stretch>
            <a:fillRect/>
          </a:stretch>
        </p:blipFill>
        <p:spPr>
          <a:xfrm>
            <a:off x="4092211" y="2742069"/>
            <a:ext cx="565382" cy="620984"/>
          </a:xfrm>
          <a:prstGeom prst="rect">
            <a:avLst/>
          </a:prstGeom>
        </p:spPr>
      </p:pic>
      <p:pic>
        <p:nvPicPr>
          <p:cNvPr id="106" name="Image 94" descr="preencoded.png">    </p:cNvPr>
          <p:cNvPicPr>
            <a:picLocks noChangeAspect="1"/>
          </p:cNvPicPr>
          <p:nvPr/>
        </p:nvPicPr>
        <p:blipFill>
          <a:blip r:embed="rId95"/>
          <a:stretch>
            <a:fillRect/>
          </a:stretch>
        </p:blipFill>
        <p:spPr>
          <a:xfrm>
            <a:off x="4092211" y="2742069"/>
            <a:ext cx="565382" cy="621960"/>
          </a:xfrm>
          <a:prstGeom prst="rect">
            <a:avLst/>
          </a:prstGeom>
        </p:spPr>
      </p:pic>
      <p:pic>
        <p:nvPicPr>
          <p:cNvPr id="107" name="Image 95" descr="preencoded.png">    </p:cNvPr>
          <p:cNvPicPr>
            <a:picLocks noChangeAspect="1"/>
          </p:cNvPicPr>
          <p:nvPr/>
        </p:nvPicPr>
        <p:blipFill>
          <a:blip r:embed="rId96"/>
          <a:stretch>
            <a:fillRect/>
          </a:stretch>
        </p:blipFill>
        <p:spPr>
          <a:xfrm>
            <a:off x="4054364" y="2701280"/>
            <a:ext cx="639012" cy="699510"/>
          </a:xfrm>
          <a:prstGeom prst="rect">
            <a:avLst/>
          </a:prstGeom>
        </p:spPr>
      </p:pic>
      <p:pic>
        <p:nvPicPr>
          <p:cNvPr id="108" name="Image 96" descr="preencoded.png">    </p:cNvPr>
          <p:cNvPicPr>
            <a:picLocks noChangeAspect="1"/>
          </p:cNvPicPr>
          <p:nvPr/>
        </p:nvPicPr>
        <p:blipFill>
          <a:blip r:embed="rId97"/>
          <a:stretch>
            <a:fillRect/>
          </a:stretch>
        </p:blipFill>
        <p:spPr>
          <a:xfrm>
            <a:off x="4054364" y="2701280"/>
            <a:ext cx="639012" cy="700186"/>
          </a:xfrm>
          <a:prstGeom prst="rect">
            <a:avLst/>
          </a:prstGeom>
        </p:spPr>
      </p:pic>
      <p:sp>
        <p:nvSpPr>
          <p:cNvPr id="109" name="Text 10"/>
          <p:cNvSpPr/>
          <p:nvPr/>
        </p:nvSpPr>
        <p:spPr>
          <a:xfrm>
            <a:off x="847725" y="304800"/>
            <a:ext cx="728663" cy="342900"/>
          </a:xfrm>
          <a:prstGeom prst="rect">
            <a:avLst/>
          </a:prstGeom>
          <a:noFill/>
          <a:ln/>
        </p:spPr>
        <p:txBody>
          <a:bodyPr wrap="square" rtlCol="0" anchor="ctr"/>
          <a:lstStyle/>
          <a:p>
            <a:pPr algn="l" indent="0" marL="0">
              <a:lnSpc>
                <a:spcPts val="2695"/>
              </a:lnSpc>
              <a:buNone/>
            </a:pPr>
            <a:r>
              <a:rPr lang="en-US" sz="1797" b="1" dirty="0">
                <a:solidFill>
                  <a:srgbClr val="FA5C26">
                    <a:alpha val="99000"/>
                  </a:srgbClr>
                </a:solidFill>
                <a:latin typeface="Poppins" pitchFamily="34" charset="0"/>
                <a:ea typeface="Poppins" pitchFamily="34" charset="-122"/>
                <a:cs typeface="Poppins" pitchFamily="34" charset="-120"/>
              </a:rPr>
              <a:t>07</a:t>
            </a:r>
            <a:endParaRPr lang="en-US" sz="1797" dirty="0"/>
          </a:p>
        </p:txBody>
      </p:sp>
      <p:sp>
        <p:nvSpPr>
          <p:cNvPr id="110" name="Text 11"/>
          <p:cNvSpPr/>
          <p:nvPr/>
        </p:nvSpPr>
        <p:spPr>
          <a:xfrm>
            <a:off x="847725" y="547257"/>
            <a:ext cx="3138488" cy="342900"/>
          </a:xfrm>
          <a:prstGeom prst="rect">
            <a:avLst/>
          </a:prstGeom>
          <a:noFill/>
          <a:ln/>
        </p:spPr>
        <p:txBody>
          <a:bodyPr wrap="square" rtlCol="0" anchor="ctr"/>
          <a:lstStyle/>
          <a:p>
            <a:pPr algn="l" indent="0" marL="0">
              <a:lnSpc>
                <a:spcPts val="2695"/>
              </a:lnSpc>
              <a:buNone/>
            </a:pPr>
            <a:r>
              <a:rPr lang="en-US" sz="1797" b="1" dirty="0">
                <a:solidFill>
                  <a:srgbClr val="FA5C26">
                    <a:alpha val="99000"/>
                  </a:srgbClr>
                </a:solidFill>
                <a:latin typeface="Poppins" pitchFamily="34" charset="0"/>
                <a:ea typeface="Poppins" pitchFamily="34" charset="-122"/>
                <a:cs typeface="Poppins" pitchFamily="34" charset="-120"/>
              </a:rPr>
              <a:t>Brain </a:t>
            </a:r>
            <a:pPr algn="l" indent="0" marL="0">
              <a:lnSpc>
                <a:spcPts val="2695"/>
              </a:lnSpc>
              <a:buNone/>
            </a:pPr>
            <a:r>
              <a:rPr lang="en-US" sz="1797" b="1" dirty="0">
                <a:solidFill>
                  <a:srgbClr val="000000">
                    <a:alpha val="99000"/>
                  </a:srgbClr>
                </a:solidFill>
                <a:latin typeface="Poppins" pitchFamily="34" charset="0"/>
                <a:ea typeface="Poppins" pitchFamily="34" charset="-122"/>
                <a:cs typeface="Poppins" pitchFamily="34" charset="-120"/>
              </a:rPr>
              <a:t>Storming</a:t>
            </a:r>
            <a:endParaRPr lang="en-US" sz="1797" dirty="0"/>
          </a:p>
        </p:txBody>
      </p:sp>
      <p:sp>
        <p:nvSpPr>
          <p:cNvPr id="111" name="Text 12"/>
          <p:cNvSpPr/>
          <p:nvPr/>
        </p:nvSpPr>
        <p:spPr>
          <a:xfrm>
            <a:off x="3666074" y="1229246"/>
            <a:ext cx="1906197" cy="280988"/>
          </a:xfrm>
          <a:prstGeom prst="rect">
            <a:avLst/>
          </a:prstGeom>
          <a:noFill/>
          <a:ln/>
        </p:spPr>
        <p:txBody>
          <a:bodyPr wrap="square" rtlCol="0" anchor="ctr"/>
          <a:lstStyle/>
          <a:p>
            <a:pPr algn="ctr" indent="0" marL="0">
              <a:lnSpc>
                <a:spcPts val="2215"/>
              </a:lnSpc>
              <a:buNone/>
            </a:pPr>
            <a:r>
              <a:rPr lang="en-US" sz="1846" spc="-9" kern="0" dirty="0">
                <a:solidFill>
                  <a:srgbClr val="FA5C26">
                    <a:alpha val="99000"/>
                  </a:srgbClr>
                </a:solidFill>
                <a:latin typeface="Poppins" pitchFamily="34" charset="0"/>
                <a:ea typeface="Poppins" pitchFamily="34" charset="-122"/>
                <a:cs typeface="Poppins" pitchFamily="34" charset="-120"/>
              </a:rPr>
              <a:t>Community</a:t>
            </a:r>
            <a:endParaRPr lang="en-US" sz="1846" dirty="0"/>
          </a:p>
        </p:txBody>
      </p:sp>
      <p:sp>
        <p:nvSpPr>
          <p:cNvPr id="112" name="Text 13"/>
          <p:cNvSpPr/>
          <p:nvPr/>
        </p:nvSpPr>
        <p:spPr>
          <a:xfrm>
            <a:off x="1713281" y="2923040"/>
            <a:ext cx="1797768" cy="280988"/>
          </a:xfrm>
          <a:prstGeom prst="rect">
            <a:avLst/>
          </a:prstGeom>
          <a:noFill/>
          <a:ln/>
        </p:spPr>
        <p:txBody>
          <a:bodyPr wrap="square" rtlCol="0" anchor="ctr"/>
          <a:lstStyle/>
          <a:p>
            <a:pPr algn="ctr" indent="0" marL="0">
              <a:lnSpc>
                <a:spcPts val="2215"/>
              </a:lnSpc>
              <a:buNone/>
            </a:pPr>
            <a:r>
              <a:rPr lang="en-US" sz="1846" spc="-9" kern="0" dirty="0">
                <a:solidFill>
                  <a:srgbClr val="FA5C26">
                    <a:alpha val="99000"/>
                  </a:srgbClr>
                </a:solidFill>
                <a:latin typeface="Poppins" pitchFamily="34" charset="0"/>
                <a:ea typeface="Poppins" pitchFamily="34" charset="-122"/>
                <a:cs typeface="Poppins" pitchFamily="34" charset="-120"/>
              </a:rPr>
              <a:t>User Profile</a:t>
            </a:r>
            <a:endParaRPr lang="en-US" sz="1846" dirty="0"/>
          </a:p>
        </p:txBody>
      </p:sp>
      <p:sp>
        <p:nvSpPr>
          <p:cNvPr id="113" name="Text 14"/>
          <p:cNvSpPr/>
          <p:nvPr/>
        </p:nvSpPr>
        <p:spPr>
          <a:xfrm>
            <a:off x="6334488" y="3653026"/>
            <a:ext cx="2251196" cy="280988"/>
          </a:xfrm>
          <a:prstGeom prst="rect">
            <a:avLst/>
          </a:prstGeom>
          <a:noFill/>
          <a:ln/>
        </p:spPr>
        <p:txBody>
          <a:bodyPr wrap="square" rtlCol="0" anchor="ctr"/>
          <a:lstStyle/>
          <a:p>
            <a:pPr algn="ctr" indent="0" marL="0">
              <a:lnSpc>
                <a:spcPts val="2215"/>
              </a:lnSpc>
              <a:buNone/>
            </a:pPr>
            <a:r>
              <a:rPr lang="en-US" sz="1846" spc="-9" kern="0" dirty="0">
                <a:solidFill>
                  <a:srgbClr val="FA5C26">
                    <a:alpha val="99000"/>
                  </a:srgbClr>
                </a:solidFill>
                <a:latin typeface="Poppins" pitchFamily="34" charset="0"/>
                <a:ea typeface="Poppins" pitchFamily="34" charset="-122"/>
                <a:cs typeface="Poppins" pitchFamily="34" charset="-120"/>
              </a:rPr>
              <a:t>Blogs &amp; Videos</a:t>
            </a:r>
            <a:endParaRPr lang="en-US" sz="1846" dirty="0"/>
          </a:p>
        </p:txBody>
      </p:sp>
      <p:sp>
        <p:nvSpPr>
          <p:cNvPr id="114" name="Text 15"/>
          <p:cNvSpPr/>
          <p:nvPr/>
        </p:nvSpPr>
        <p:spPr>
          <a:xfrm>
            <a:off x="2756385" y="4206218"/>
            <a:ext cx="1571055" cy="280988"/>
          </a:xfrm>
          <a:prstGeom prst="rect">
            <a:avLst/>
          </a:prstGeom>
          <a:noFill/>
          <a:ln/>
        </p:spPr>
        <p:txBody>
          <a:bodyPr wrap="square" rtlCol="0" anchor="ctr"/>
          <a:lstStyle/>
          <a:p>
            <a:pPr algn="ctr" indent="0" marL="0">
              <a:lnSpc>
                <a:spcPts val="2215"/>
              </a:lnSpc>
              <a:buNone/>
            </a:pPr>
            <a:r>
              <a:rPr lang="en-US" sz="1846" spc="-9" kern="0" dirty="0">
                <a:solidFill>
                  <a:srgbClr val="FA5C26">
                    <a:alpha val="99000"/>
                  </a:srgbClr>
                </a:solidFill>
                <a:latin typeface="Poppins" pitchFamily="34" charset="0"/>
                <a:ea typeface="Poppins" pitchFamily="34" charset="-122"/>
                <a:cs typeface="Poppins" pitchFamily="34" charset="-120"/>
              </a:rPr>
              <a:t>Contacts</a:t>
            </a:r>
            <a:endParaRPr lang="en-US" sz="1846" dirty="0"/>
          </a:p>
        </p:txBody>
      </p:sp>
      <p:sp>
        <p:nvSpPr>
          <p:cNvPr id="115" name="Text 16"/>
          <p:cNvSpPr/>
          <p:nvPr/>
        </p:nvSpPr>
        <p:spPr>
          <a:xfrm>
            <a:off x="6334488" y="2147431"/>
            <a:ext cx="1980125" cy="280988"/>
          </a:xfrm>
          <a:prstGeom prst="rect">
            <a:avLst/>
          </a:prstGeom>
          <a:noFill/>
          <a:ln/>
        </p:spPr>
        <p:txBody>
          <a:bodyPr wrap="square" rtlCol="0" anchor="ctr"/>
          <a:lstStyle/>
          <a:p>
            <a:pPr algn="l" indent="0" marL="0">
              <a:lnSpc>
                <a:spcPts val="2215"/>
              </a:lnSpc>
              <a:buNone/>
            </a:pPr>
            <a:r>
              <a:rPr lang="en-US" sz="1846" spc="-9" kern="0" dirty="0">
                <a:solidFill>
                  <a:srgbClr val="FA5C26">
                    <a:alpha val="99000"/>
                  </a:srgbClr>
                </a:solidFill>
                <a:latin typeface="Poppins" pitchFamily="34" charset="0"/>
                <a:ea typeface="Poppins" pitchFamily="34" charset="-122"/>
                <a:cs typeface="Poppins" pitchFamily="34" charset="-120"/>
              </a:rPr>
              <a:t>Marketplace</a:t>
            </a:r>
            <a:endParaRPr lang="en-US" sz="1846" dirty="0"/>
          </a:p>
        </p:txBody>
      </p:sp>
      <p:sp>
        <p:nvSpPr>
          <p:cNvPr id="116" name="Text 17"/>
          <p:cNvSpPr/>
          <p:nvPr/>
        </p:nvSpPr>
        <p:spPr>
          <a:xfrm>
            <a:off x="3035359" y="1286276"/>
            <a:ext cx="959913"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Pages </a:t>
            </a:r>
            <a:endParaRPr lang="en-US" sz="831" dirty="0"/>
          </a:p>
        </p:txBody>
      </p:sp>
      <p:sp>
        <p:nvSpPr>
          <p:cNvPr id="117" name="Text 18"/>
          <p:cNvSpPr/>
          <p:nvPr/>
        </p:nvSpPr>
        <p:spPr>
          <a:xfrm>
            <a:off x="3035359" y="1023938"/>
            <a:ext cx="1295055"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Your Groups</a:t>
            </a:r>
            <a:endParaRPr lang="en-US" sz="831" dirty="0"/>
          </a:p>
        </p:txBody>
      </p:sp>
      <p:sp>
        <p:nvSpPr>
          <p:cNvPr id="118" name="Text 19"/>
          <p:cNvSpPr/>
          <p:nvPr/>
        </p:nvSpPr>
        <p:spPr>
          <a:xfrm>
            <a:off x="6334488" y="3430608"/>
            <a:ext cx="1654840"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See Blogs &amp; Videos</a:t>
            </a:r>
            <a:endParaRPr lang="en-US" sz="831" dirty="0"/>
          </a:p>
        </p:txBody>
      </p:sp>
      <p:sp>
        <p:nvSpPr>
          <p:cNvPr id="119" name="Text 20"/>
          <p:cNvSpPr/>
          <p:nvPr/>
        </p:nvSpPr>
        <p:spPr>
          <a:xfrm>
            <a:off x="3666074" y="4531291"/>
            <a:ext cx="1122556"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Live Chat</a:t>
            </a:r>
            <a:endParaRPr lang="en-US" sz="831" dirty="0"/>
          </a:p>
        </p:txBody>
      </p:sp>
      <p:sp>
        <p:nvSpPr>
          <p:cNvPr id="120" name="Text 21"/>
          <p:cNvSpPr/>
          <p:nvPr/>
        </p:nvSpPr>
        <p:spPr>
          <a:xfrm>
            <a:off x="1252377" y="4531291"/>
            <a:ext cx="1112699"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Message</a:t>
            </a:r>
            <a:endParaRPr lang="en-US" sz="831" dirty="0"/>
          </a:p>
        </p:txBody>
      </p:sp>
      <p:sp>
        <p:nvSpPr>
          <p:cNvPr id="121" name="Text 22"/>
          <p:cNvSpPr/>
          <p:nvPr/>
        </p:nvSpPr>
        <p:spPr>
          <a:xfrm>
            <a:off x="1252377" y="4052238"/>
            <a:ext cx="954985"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Name</a:t>
            </a:r>
            <a:endParaRPr lang="en-US" sz="831" dirty="0"/>
          </a:p>
        </p:txBody>
      </p:sp>
      <p:sp>
        <p:nvSpPr>
          <p:cNvPr id="122" name="Text 23"/>
          <p:cNvSpPr/>
          <p:nvPr/>
        </p:nvSpPr>
        <p:spPr>
          <a:xfrm>
            <a:off x="2010445" y="4531291"/>
            <a:ext cx="1176770"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Audio Call</a:t>
            </a:r>
            <a:endParaRPr lang="en-US" sz="831" dirty="0"/>
          </a:p>
        </p:txBody>
      </p:sp>
      <p:sp>
        <p:nvSpPr>
          <p:cNvPr id="123" name="Text 24"/>
          <p:cNvSpPr/>
          <p:nvPr/>
        </p:nvSpPr>
        <p:spPr>
          <a:xfrm>
            <a:off x="2010445" y="4052238"/>
            <a:ext cx="920485"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Email</a:t>
            </a:r>
            <a:endParaRPr lang="en-US" sz="831" dirty="0"/>
          </a:p>
        </p:txBody>
      </p:sp>
      <p:sp>
        <p:nvSpPr>
          <p:cNvPr id="124" name="Text 25"/>
          <p:cNvSpPr/>
          <p:nvPr/>
        </p:nvSpPr>
        <p:spPr>
          <a:xfrm>
            <a:off x="803595" y="2985774"/>
            <a:ext cx="1221127"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Social User</a:t>
            </a:r>
            <a:endParaRPr lang="en-US" sz="831" dirty="0"/>
          </a:p>
        </p:txBody>
      </p:sp>
      <p:sp>
        <p:nvSpPr>
          <p:cNvPr id="125" name="Text 26"/>
          <p:cNvSpPr/>
          <p:nvPr/>
        </p:nvSpPr>
        <p:spPr>
          <a:xfrm>
            <a:off x="1476766" y="3259517"/>
            <a:ext cx="930342"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Buyer</a:t>
            </a:r>
            <a:endParaRPr lang="en-US" sz="831" dirty="0"/>
          </a:p>
        </p:txBody>
      </p:sp>
      <p:sp>
        <p:nvSpPr>
          <p:cNvPr id="126" name="Text 27"/>
          <p:cNvSpPr/>
          <p:nvPr/>
        </p:nvSpPr>
        <p:spPr>
          <a:xfrm>
            <a:off x="1567730" y="2683514"/>
            <a:ext cx="915556"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Seller</a:t>
            </a:r>
            <a:endParaRPr lang="en-US" sz="831" dirty="0"/>
          </a:p>
        </p:txBody>
      </p:sp>
      <p:sp>
        <p:nvSpPr>
          <p:cNvPr id="127" name="Text 28"/>
          <p:cNvSpPr/>
          <p:nvPr/>
        </p:nvSpPr>
        <p:spPr>
          <a:xfrm>
            <a:off x="742950" y="2683514"/>
            <a:ext cx="1240841"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Verification</a:t>
            </a:r>
            <a:endParaRPr lang="en-US" sz="831" dirty="0"/>
          </a:p>
        </p:txBody>
      </p:sp>
      <p:sp>
        <p:nvSpPr>
          <p:cNvPr id="128" name="Text 29"/>
          <p:cNvSpPr/>
          <p:nvPr/>
        </p:nvSpPr>
        <p:spPr>
          <a:xfrm>
            <a:off x="809662" y="3242409"/>
            <a:ext cx="994413"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Logout</a:t>
            </a:r>
            <a:endParaRPr lang="en-US" sz="831" dirty="0"/>
          </a:p>
        </p:txBody>
      </p:sp>
      <p:sp>
        <p:nvSpPr>
          <p:cNvPr id="129" name="Text 30"/>
          <p:cNvSpPr/>
          <p:nvPr/>
        </p:nvSpPr>
        <p:spPr>
          <a:xfrm>
            <a:off x="2065027" y="2683514"/>
            <a:ext cx="1265484"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Legal Agent</a:t>
            </a:r>
            <a:endParaRPr lang="en-US" sz="831" dirty="0"/>
          </a:p>
        </p:txBody>
      </p:sp>
      <p:sp>
        <p:nvSpPr>
          <p:cNvPr id="130" name="Text 31"/>
          <p:cNvSpPr/>
          <p:nvPr/>
        </p:nvSpPr>
        <p:spPr>
          <a:xfrm>
            <a:off x="2065027" y="3259517"/>
            <a:ext cx="1467555"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Financial Agent</a:t>
            </a:r>
            <a:endParaRPr lang="en-US" sz="831" dirty="0"/>
          </a:p>
        </p:txBody>
      </p:sp>
      <p:sp>
        <p:nvSpPr>
          <p:cNvPr id="131" name="Text 32"/>
          <p:cNvSpPr/>
          <p:nvPr/>
        </p:nvSpPr>
        <p:spPr>
          <a:xfrm>
            <a:off x="2792776" y="4531291"/>
            <a:ext cx="1176770"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Video Call</a:t>
            </a:r>
            <a:endParaRPr lang="en-US" sz="831" dirty="0"/>
          </a:p>
        </p:txBody>
      </p:sp>
      <p:sp>
        <p:nvSpPr>
          <p:cNvPr id="132" name="Text 33"/>
          <p:cNvSpPr/>
          <p:nvPr/>
        </p:nvSpPr>
        <p:spPr>
          <a:xfrm>
            <a:off x="2616905" y="4052238"/>
            <a:ext cx="1433055"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Phone Number</a:t>
            </a:r>
            <a:endParaRPr lang="en-US" sz="831" dirty="0"/>
          </a:p>
        </p:txBody>
      </p:sp>
      <p:sp>
        <p:nvSpPr>
          <p:cNvPr id="133" name="Text 34"/>
          <p:cNvSpPr/>
          <p:nvPr/>
        </p:nvSpPr>
        <p:spPr>
          <a:xfrm>
            <a:off x="1252377" y="4291764"/>
            <a:ext cx="1821729"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Book an Appointment</a:t>
            </a:r>
            <a:endParaRPr lang="en-US" sz="831" dirty="0"/>
          </a:p>
        </p:txBody>
      </p:sp>
      <p:sp>
        <p:nvSpPr>
          <p:cNvPr id="134" name="Text 35"/>
          <p:cNvSpPr/>
          <p:nvPr/>
        </p:nvSpPr>
        <p:spPr>
          <a:xfrm>
            <a:off x="6334488" y="3995206"/>
            <a:ext cx="1684412"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Post Blogs &amp; Videos</a:t>
            </a:r>
            <a:endParaRPr lang="en-US" sz="831" dirty="0"/>
          </a:p>
        </p:txBody>
      </p:sp>
      <p:sp>
        <p:nvSpPr>
          <p:cNvPr id="135" name="Text 36"/>
          <p:cNvSpPr/>
          <p:nvPr/>
        </p:nvSpPr>
        <p:spPr>
          <a:xfrm>
            <a:off x="6334488" y="1970638"/>
            <a:ext cx="1620340"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Buying Real Estate</a:t>
            </a:r>
            <a:endParaRPr lang="en-US" sz="831" dirty="0"/>
          </a:p>
        </p:txBody>
      </p:sp>
      <p:sp>
        <p:nvSpPr>
          <p:cNvPr id="136" name="Text 37"/>
          <p:cNvSpPr/>
          <p:nvPr/>
        </p:nvSpPr>
        <p:spPr>
          <a:xfrm>
            <a:off x="6273843" y="2518127"/>
            <a:ext cx="1373912"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Legal Support</a:t>
            </a:r>
            <a:endParaRPr lang="en-US" sz="831" dirty="0"/>
          </a:p>
        </p:txBody>
      </p:sp>
      <p:sp>
        <p:nvSpPr>
          <p:cNvPr id="137" name="Text 38"/>
          <p:cNvSpPr/>
          <p:nvPr/>
        </p:nvSpPr>
        <p:spPr>
          <a:xfrm>
            <a:off x="7395790" y="2518127"/>
            <a:ext cx="1571055"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Financial Support</a:t>
            </a:r>
            <a:endParaRPr lang="en-US" sz="831" dirty="0"/>
          </a:p>
        </p:txBody>
      </p:sp>
      <p:sp>
        <p:nvSpPr>
          <p:cNvPr id="138" name="Text 39"/>
          <p:cNvSpPr/>
          <p:nvPr/>
        </p:nvSpPr>
        <p:spPr>
          <a:xfrm>
            <a:off x="6273843" y="2723435"/>
            <a:ext cx="2070377"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Upload, See and Set Prices</a:t>
            </a:r>
            <a:endParaRPr lang="en-US" sz="831" dirty="0"/>
          </a:p>
        </p:txBody>
      </p:sp>
      <p:sp>
        <p:nvSpPr>
          <p:cNvPr id="139" name="Text 40"/>
          <p:cNvSpPr/>
          <p:nvPr/>
        </p:nvSpPr>
        <p:spPr>
          <a:xfrm>
            <a:off x="7571661" y="1970638"/>
            <a:ext cx="1605555"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Selling Real Estate</a:t>
            </a:r>
            <a:endParaRPr lang="en-US" sz="831" dirty="0"/>
          </a:p>
        </p:txBody>
      </p:sp>
      <p:sp>
        <p:nvSpPr>
          <p:cNvPr id="140" name="Text 41"/>
          <p:cNvSpPr/>
          <p:nvPr/>
        </p:nvSpPr>
        <p:spPr>
          <a:xfrm>
            <a:off x="7887019" y="2215866"/>
            <a:ext cx="1260555"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Place Order</a:t>
            </a:r>
            <a:endParaRPr lang="en-US" sz="831" dirty="0"/>
          </a:p>
        </p:txBody>
      </p:sp>
      <p:sp>
        <p:nvSpPr>
          <p:cNvPr id="141" name="Text 42"/>
          <p:cNvSpPr/>
          <p:nvPr/>
        </p:nvSpPr>
        <p:spPr>
          <a:xfrm>
            <a:off x="8093213" y="2723435"/>
            <a:ext cx="1112699"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Payment</a:t>
            </a:r>
            <a:endParaRPr lang="en-US" sz="831" dirty="0"/>
          </a:p>
        </p:txBody>
      </p:sp>
      <p:sp>
        <p:nvSpPr>
          <p:cNvPr id="142" name="Text 43"/>
          <p:cNvSpPr/>
          <p:nvPr/>
        </p:nvSpPr>
        <p:spPr>
          <a:xfrm>
            <a:off x="5133703" y="1314792"/>
            <a:ext cx="935270"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Filters</a:t>
            </a:r>
            <a:endParaRPr lang="en-US" sz="831" dirty="0"/>
          </a:p>
        </p:txBody>
      </p:sp>
      <p:sp>
        <p:nvSpPr>
          <p:cNvPr id="143" name="Text 44"/>
          <p:cNvSpPr/>
          <p:nvPr/>
        </p:nvSpPr>
        <p:spPr>
          <a:xfrm>
            <a:off x="4060273" y="1023938"/>
            <a:ext cx="979627"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Places</a:t>
            </a:r>
            <a:endParaRPr lang="en-US" sz="831" dirty="0"/>
          </a:p>
        </p:txBody>
      </p:sp>
      <p:sp>
        <p:nvSpPr>
          <p:cNvPr id="144" name="Text 45"/>
          <p:cNvSpPr/>
          <p:nvPr/>
        </p:nvSpPr>
        <p:spPr>
          <a:xfrm>
            <a:off x="4830473" y="1023938"/>
            <a:ext cx="910628"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Posts</a:t>
            </a:r>
            <a:endParaRPr lang="en-US" sz="831" dirty="0"/>
          </a:p>
        </p:txBody>
      </p:sp>
      <p:sp>
        <p:nvSpPr>
          <p:cNvPr id="145" name="Text 46"/>
          <p:cNvSpPr/>
          <p:nvPr/>
        </p:nvSpPr>
        <p:spPr>
          <a:xfrm>
            <a:off x="5527897" y="1023938"/>
            <a:ext cx="994413" cy="157163"/>
          </a:xfrm>
          <a:prstGeom prst="rect">
            <a:avLst/>
          </a:prstGeom>
          <a:noFill/>
          <a:ln/>
        </p:spPr>
        <p:txBody>
          <a:bodyPr wrap="square" rtlCol="0" anchor="ctr"/>
          <a:lstStyle/>
          <a:p>
            <a:pPr algn="l" marL="342900" indent="-342900">
              <a:lnSpc>
                <a:spcPts val="1246"/>
              </a:lnSpc>
              <a:buSzPct val="100000"/>
              <a:buChar char="•"/>
            </a:pPr>
            <a:r>
              <a:rPr lang="en-US" sz="831" dirty="0">
                <a:solidFill>
                  <a:srgbClr val="000000">
                    <a:alpha val="99000"/>
                  </a:srgbClr>
                </a:solidFill>
                <a:latin typeface="Poppins" pitchFamily="34" charset="0"/>
                <a:ea typeface="Poppins" pitchFamily="34" charset="-122"/>
                <a:cs typeface="Poppins" pitchFamily="34" charset="-120"/>
              </a:rPr>
              <a:t>People</a:t>
            </a:r>
            <a:endParaRPr lang="en-US" sz="831" dirty="0"/>
          </a:p>
        </p:txBody>
      </p:sp>
      <p:sp>
        <p:nvSpPr>
          <p:cNvPr id="146" name="Text 47"/>
          <p:cNvSpPr/>
          <p:nvPr/>
        </p:nvSpPr>
        <p:spPr>
          <a:xfrm>
            <a:off x="3311798" y="2947256"/>
            <a:ext cx="700088" cy="185738"/>
          </a:xfrm>
          <a:prstGeom prst="rect">
            <a:avLst/>
          </a:prstGeom>
          <a:noFill/>
          <a:ln/>
        </p:spPr>
        <p:txBody>
          <a:bodyPr wrap="square" rtlCol="0" anchor="ctr"/>
          <a:lstStyle/>
          <a:p>
            <a:pPr algn="l" indent="0" marL="0">
              <a:lnSpc>
                <a:spcPts val="1479"/>
              </a:lnSpc>
              <a:buNone/>
            </a:pPr>
            <a:r>
              <a:rPr lang="en-US" sz="1479" b="1" dirty="0">
                <a:solidFill>
                  <a:srgbClr val="FA5C26">
                    <a:alpha val="99000"/>
                  </a:srgbClr>
                </a:solidFill>
                <a:latin typeface="Poppins" pitchFamily="34" charset="0"/>
                <a:ea typeface="Poppins" pitchFamily="34" charset="-122"/>
                <a:cs typeface="Poppins" pitchFamily="34" charset="-120"/>
              </a:rPr>
              <a:t>05</a:t>
            </a:r>
            <a:endParaRPr lang="en-US" sz="1479" dirty="0"/>
          </a:p>
        </p:txBody>
      </p:sp>
      <p:sp>
        <p:nvSpPr>
          <p:cNvPr id="147" name="Text 48"/>
          <p:cNvSpPr/>
          <p:nvPr/>
        </p:nvSpPr>
        <p:spPr>
          <a:xfrm>
            <a:off x="4120974" y="4112536"/>
            <a:ext cx="704850" cy="185738"/>
          </a:xfrm>
          <a:prstGeom prst="rect">
            <a:avLst/>
          </a:prstGeom>
          <a:noFill/>
          <a:ln/>
        </p:spPr>
        <p:txBody>
          <a:bodyPr wrap="square" rtlCol="0" anchor="ctr"/>
          <a:lstStyle/>
          <a:p>
            <a:pPr algn="l" indent="0" marL="0">
              <a:lnSpc>
                <a:spcPts val="1479"/>
              </a:lnSpc>
              <a:buNone/>
            </a:pPr>
            <a:r>
              <a:rPr lang="en-US" sz="1479" b="1" dirty="0">
                <a:solidFill>
                  <a:srgbClr val="FA5C26">
                    <a:alpha val="99000"/>
                  </a:srgbClr>
                </a:solidFill>
                <a:latin typeface="Poppins" pitchFamily="34" charset="0"/>
                <a:ea typeface="Poppins" pitchFamily="34" charset="-122"/>
                <a:cs typeface="Poppins" pitchFamily="34" charset="-120"/>
              </a:rPr>
              <a:t>04</a:t>
            </a:r>
            <a:endParaRPr lang="en-US" sz="1479" dirty="0"/>
          </a:p>
        </p:txBody>
      </p:sp>
      <p:sp>
        <p:nvSpPr>
          <p:cNvPr id="148" name="Text 49"/>
          <p:cNvSpPr/>
          <p:nvPr/>
        </p:nvSpPr>
        <p:spPr>
          <a:xfrm>
            <a:off x="5833679" y="3701262"/>
            <a:ext cx="695325" cy="185738"/>
          </a:xfrm>
          <a:prstGeom prst="rect">
            <a:avLst/>
          </a:prstGeom>
          <a:noFill/>
          <a:ln/>
        </p:spPr>
        <p:txBody>
          <a:bodyPr wrap="square" rtlCol="0" anchor="ctr"/>
          <a:lstStyle/>
          <a:p>
            <a:pPr algn="l" indent="0" marL="0">
              <a:lnSpc>
                <a:spcPts val="1479"/>
              </a:lnSpc>
              <a:buNone/>
            </a:pPr>
            <a:r>
              <a:rPr lang="en-US" sz="1479" b="1" dirty="0">
                <a:solidFill>
                  <a:srgbClr val="FA5C26">
                    <a:alpha val="99000"/>
                  </a:srgbClr>
                </a:solidFill>
                <a:latin typeface="Poppins" pitchFamily="34" charset="0"/>
                <a:ea typeface="Poppins" pitchFamily="34" charset="-122"/>
                <a:cs typeface="Poppins" pitchFamily="34" charset="-120"/>
              </a:rPr>
              <a:t>03</a:t>
            </a:r>
            <a:endParaRPr lang="en-US" sz="1479" dirty="0"/>
          </a:p>
        </p:txBody>
      </p:sp>
      <p:sp>
        <p:nvSpPr>
          <p:cNvPr id="149" name="Text 50"/>
          <p:cNvSpPr/>
          <p:nvPr/>
        </p:nvSpPr>
        <p:spPr>
          <a:xfrm>
            <a:off x="5836027" y="2216101"/>
            <a:ext cx="690562" cy="185738"/>
          </a:xfrm>
          <a:prstGeom prst="rect">
            <a:avLst/>
          </a:prstGeom>
          <a:noFill/>
          <a:ln/>
        </p:spPr>
        <p:txBody>
          <a:bodyPr wrap="square" rtlCol="0" anchor="ctr"/>
          <a:lstStyle/>
          <a:p>
            <a:pPr algn="l" indent="0" marL="0">
              <a:lnSpc>
                <a:spcPts val="1479"/>
              </a:lnSpc>
              <a:buNone/>
            </a:pPr>
            <a:r>
              <a:rPr lang="en-US" sz="1479" b="1" dirty="0">
                <a:solidFill>
                  <a:srgbClr val="FA5C26">
                    <a:alpha val="99000"/>
                  </a:srgbClr>
                </a:solidFill>
                <a:latin typeface="Poppins" pitchFamily="34" charset="0"/>
                <a:ea typeface="Poppins" pitchFamily="34" charset="-122"/>
                <a:cs typeface="Poppins" pitchFamily="34" charset="-120"/>
              </a:rPr>
              <a:t>02</a:t>
            </a:r>
            <a:endParaRPr lang="en-US" sz="1479" dirty="0"/>
          </a:p>
        </p:txBody>
      </p:sp>
      <p:sp>
        <p:nvSpPr>
          <p:cNvPr id="150" name="Text 51"/>
          <p:cNvSpPr/>
          <p:nvPr/>
        </p:nvSpPr>
        <p:spPr>
          <a:xfrm>
            <a:off x="4290075" y="1718001"/>
            <a:ext cx="647700" cy="185738"/>
          </a:xfrm>
          <a:prstGeom prst="rect">
            <a:avLst/>
          </a:prstGeom>
          <a:noFill/>
          <a:ln/>
        </p:spPr>
        <p:txBody>
          <a:bodyPr wrap="square" rtlCol="0" anchor="ctr"/>
          <a:lstStyle/>
          <a:p>
            <a:pPr algn="l" indent="0" marL="0">
              <a:lnSpc>
                <a:spcPts val="1479"/>
              </a:lnSpc>
              <a:buNone/>
            </a:pPr>
            <a:r>
              <a:rPr lang="en-US" sz="1479" b="1" dirty="0">
                <a:solidFill>
                  <a:srgbClr val="FA5C26">
                    <a:alpha val="99000"/>
                  </a:srgbClr>
                </a:solidFill>
                <a:latin typeface="Poppins" pitchFamily="34" charset="0"/>
                <a:ea typeface="Poppins" pitchFamily="34" charset="-122"/>
                <a:cs typeface="Poppins" pitchFamily="34" charset="-120"/>
              </a:rPr>
              <a:t>01</a:t>
            </a:r>
            <a:endParaRPr lang="en-US" sz="1479"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609600" y="1933575"/>
            <a:ext cx="1109662" cy="747713"/>
          </a:xfrm>
          <a:prstGeom prst="rect">
            <a:avLst/>
          </a:prstGeom>
          <a:noFill/>
          <a:ln/>
        </p:spPr>
        <p:txBody>
          <a:bodyPr wrap="square" rtlCol="0" anchor="ctr"/>
          <a:lstStyle/>
          <a:p>
            <a:pPr algn="l" indent="0" marL="0">
              <a:lnSpc>
                <a:spcPts val="5905"/>
              </a:lnSpc>
              <a:buNone/>
            </a:pPr>
            <a:r>
              <a:rPr lang="en-US" sz="3937" b="1" dirty="0">
                <a:solidFill>
                  <a:srgbClr val="FA5C26">
                    <a:alpha val="99000"/>
                  </a:srgbClr>
                </a:solidFill>
                <a:latin typeface="Poppins" pitchFamily="34" charset="0"/>
                <a:ea typeface="Poppins" pitchFamily="34" charset="-122"/>
                <a:cs typeface="Poppins" pitchFamily="34" charset="-120"/>
              </a:rPr>
              <a:t>08</a:t>
            </a:r>
            <a:endParaRPr lang="en-US" sz="3937" dirty="0"/>
          </a:p>
        </p:txBody>
      </p:sp>
      <p:sp>
        <p:nvSpPr>
          <p:cNvPr id="3" name="Text 1"/>
          <p:cNvSpPr/>
          <p:nvPr/>
        </p:nvSpPr>
        <p:spPr>
          <a:xfrm>
            <a:off x="609600" y="2464768"/>
            <a:ext cx="6331569" cy="747713"/>
          </a:xfrm>
          <a:prstGeom prst="rect">
            <a:avLst/>
          </a:prstGeom>
          <a:noFill/>
          <a:ln/>
        </p:spPr>
        <p:txBody>
          <a:bodyPr wrap="square" rtlCol="0" anchor="ctr"/>
          <a:lstStyle/>
          <a:p>
            <a:pPr algn="l" indent="0" marL="0">
              <a:lnSpc>
                <a:spcPts val="5905"/>
              </a:lnSpc>
              <a:buNone/>
            </a:pPr>
            <a:r>
              <a:rPr lang="en-US" sz="3937" b="1" dirty="0">
                <a:solidFill>
                  <a:srgbClr val="FA5C26">
                    <a:alpha val="99000"/>
                  </a:srgbClr>
                </a:solidFill>
                <a:latin typeface="Poppins" pitchFamily="34" charset="0"/>
                <a:ea typeface="Poppins" pitchFamily="34" charset="-122"/>
                <a:cs typeface="Poppins" pitchFamily="34" charset="-120"/>
              </a:rPr>
              <a:t>User </a:t>
            </a:r>
            <a:pPr algn="l" indent="0" marL="0">
              <a:lnSpc>
                <a:spcPts val="5905"/>
              </a:lnSpc>
              <a:buNone/>
            </a:pPr>
            <a:r>
              <a:rPr lang="en-US" sz="3937" b="1" dirty="0">
                <a:solidFill>
                  <a:srgbClr val="000000">
                    <a:alpha val="99000"/>
                  </a:srgbClr>
                </a:solidFill>
                <a:latin typeface="Poppins" pitchFamily="34" charset="0"/>
                <a:ea typeface="Poppins" pitchFamily="34" charset="-122"/>
                <a:cs typeface="Poppins" pitchFamily="34" charset="-120"/>
              </a:rPr>
              <a:t>Persona</a:t>
            </a:r>
            <a:endParaRPr lang="en-US" sz="3937"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19162" y="726844"/>
            <a:ext cx="3586424" cy="2009062"/>
          </a:xfrm>
          <a:prstGeom prst="roundRect">
            <a:avLst/>
          </a:prstGeom>
          <a:solidFill>
            <a:srgbClr val="151515"/>
          </a:solidFill>
          <a:ln/>
        </p:spPr>
      </p:sp>
      <p:sp>
        <p:nvSpPr>
          <p:cNvPr id="3" name="Shape 1"/>
          <p:cNvSpPr/>
          <p:nvPr/>
        </p:nvSpPr>
        <p:spPr>
          <a:xfrm>
            <a:off x="4638415" y="726844"/>
            <a:ext cx="3586424" cy="2009062"/>
          </a:xfrm>
          <a:prstGeom prst="roundRect">
            <a:avLst/>
          </a:prstGeom>
          <a:solidFill>
            <a:srgbClr val="F7F7F7"/>
          </a:solidFill>
          <a:ln/>
        </p:spPr>
      </p:sp>
      <p:sp>
        <p:nvSpPr>
          <p:cNvPr id="4" name="Shape 2"/>
          <p:cNvSpPr/>
          <p:nvPr/>
        </p:nvSpPr>
        <p:spPr>
          <a:xfrm>
            <a:off x="4760175" y="1234840"/>
            <a:ext cx="68791" cy="68791"/>
          </a:xfrm>
          <a:prstGeom prst="ellipse">
            <a:avLst/>
          </a:prstGeom>
          <a:solidFill>
            <a:srgbClr val="FA5C26"/>
          </a:solidFill>
          <a:ln/>
        </p:spPr>
      </p:sp>
      <p:sp>
        <p:nvSpPr>
          <p:cNvPr id="5" name="Shape 3"/>
          <p:cNvSpPr/>
          <p:nvPr/>
        </p:nvSpPr>
        <p:spPr>
          <a:xfrm>
            <a:off x="4760175" y="1865786"/>
            <a:ext cx="68791" cy="68791"/>
          </a:xfrm>
          <a:prstGeom prst="ellipse">
            <a:avLst/>
          </a:prstGeom>
          <a:solidFill>
            <a:srgbClr val="FA5C26"/>
          </a:solidFill>
          <a:ln/>
        </p:spPr>
      </p:sp>
      <p:sp>
        <p:nvSpPr>
          <p:cNvPr id="6" name="Shape 4"/>
          <p:cNvSpPr/>
          <p:nvPr/>
        </p:nvSpPr>
        <p:spPr>
          <a:xfrm>
            <a:off x="4760175" y="1550313"/>
            <a:ext cx="68791" cy="68791"/>
          </a:xfrm>
          <a:prstGeom prst="ellipse">
            <a:avLst/>
          </a:prstGeom>
          <a:solidFill>
            <a:srgbClr val="FA5C26"/>
          </a:solidFill>
          <a:ln/>
        </p:spPr>
      </p:sp>
      <p:sp>
        <p:nvSpPr>
          <p:cNvPr id="7" name="Shape 5"/>
          <p:cNvSpPr/>
          <p:nvPr/>
        </p:nvSpPr>
        <p:spPr>
          <a:xfrm>
            <a:off x="4760175" y="2181258"/>
            <a:ext cx="68791" cy="68791"/>
          </a:xfrm>
          <a:prstGeom prst="ellipse">
            <a:avLst/>
          </a:prstGeom>
          <a:solidFill>
            <a:srgbClr val="FA5C26"/>
          </a:solidFill>
          <a:ln/>
        </p:spPr>
      </p:sp>
      <p:sp>
        <p:nvSpPr>
          <p:cNvPr id="8" name="Shape 6"/>
          <p:cNvSpPr/>
          <p:nvPr/>
        </p:nvSpPr>
        <p:spPr>
          <a:xfrm>
            <a:off x="4638415" y="2868737"/>
            <a:ext cx="3586424" cy="2009062"/>
          </a:xfrm>
          <a:prstGeom prst="roundRect">
            <a:avLst/>
          </a:prstGeom>
          <a:solidFill>
            <a:srgbClr val="F7F7F7"/>
          </a:solidFill>
          <a:ln/>
        </p:spPr>
      </p:sp>
      <p:sp>
        <p:nvSpPr>
          <p:cNvPr id="9" name="Shape 7"/>
          <p:cNvSpPr/>
          <p:nvPr/>
        </p:nvSpPr>
        <p:spPr>
          <a:xfrm>
            <a:off x="4760175" y="3376732"/>
            <a:ext cx="68791" cy="68791"/>
          </a:xfrm>
          <a:prstGeom prst="ellipse">
            <a:avLst/>
          </a:prstGeom>
          <a:solidFill>
            <a:srgbClr val="FA5C26"/>
          </a:solidFill>
          <a:ln/>
        </p:spPr>
      </p:sp>
      <p:sp>
        <p:nvSpPr>
          <p:cNvPr id="10" name="Shape 8"/>
          <p:cNvSpPr/>
          <p:nvPr/>
        </p:nvSpPr>
        <p:spPr>
          <a:xfrm>
            <a:off x="4760175" y="4007679"/>
            <a:ext cx="68791" cy="68791"/>
          </a:xfrm>
          <a:prstGeom prst="ellipse">
            <a:avLst/>
          </a:prstGeom>
          <a:solidFill>
            <a:srgbClr val="FA5C26"/>
          </a:solidFill>
          <a:ln/>
        </p:spPr>
      </p:sp>
      <p:sp>
        <p:nvSpPr>
          <p:cNvPr id="11" name="Shape 9"/>
          <p:cNvSpPr/>
          <p:nvPr/>
        </p:nvSpPr>
        <p:spPr>
          <a:xfrm>
            <a:off x="4760175" y="3692205"/>
            <a:ext cx="68791" cy="68791"/>
          </a:xfrm>
          <a:prstGeom prst="ellipse">
            <a:avLst/>
          </a:prstGeom>
          <a:solidFill>
            <a:srgbClr val="FA5C26"/>
          </a:solidFill>
          <a:ln/>
        </p:spPr>
      </p:sp>
      <p:sp>
        <p:nvSpPr>
          <p:cNvPr id="12" name="Shape 10"/>
          <p:cNvSpPr/>
          <p:nvPr/>
        </p:nvSpPr>
        <p:spPr>
          <a:xfrm>
            <a:off x="4760175" y="4323150"/>
            <a:ext cx="68791" cy="68791"/>
          </a:xfrm>
          <a:prstGeom prst="ellipse">
            <a:avLst/>
          </a:prstGeom>
          <a:solidFill>
            <a:srgbClr val="FA5C26"/>
          </a:solidFill>
          <a:ln/>
        </p:spPr>
      </p:sp>
      <p:sp>
        <p:nvSpPr>
          <p:cNvPr id="13" name="Shape 11"/>
          <p:cNvSpPr/>
          <p:nvPr/>
        </p:nvSpPr>
        <p:spPr>
          <a:xfrm>
            <a:off x="919162" y="2868737"/>
            <a:ext cx="3586424" cy="2009062"/>
          </a:xfrm>
          <a:prstGeom prst="roundRect">
            <a:avLst/>
          </a:prstGeom>
          <a:solidFill>
            <a:srgbClr val="F7F7F7"/>
          </a:solidFill>
          <a:ln/>
        </p:spPr>
      </p:sp>
      <p:pic>
        <p:nvPicPr>
          <p:cNvPr id="14" name="Image 0" descr="preencoded.png">    </p:cNvPr>
          <p:cNvPicPr>
            <a:picLocks noChangeAspect="1"/>
          </p:cNvPicPr>
          <p:nvPr/>
        </p:nvPicPr>
        <p:blipFill>
          <a:blip r:embed="rId1"/>
          <a:stretch>
            <a:fillRect/>
          </a:stretch>
        </p:blipFill>
        <p:spPr>
          <a:xfrm>
            <a:off x="1140544" y="937159"/>
            <a:ext cx="968555" cy="996229"/>
          </a:xfrm>
          <a:prstGeom prst="rect">
            <a:avLst/>
          </a:prstGeom>
        </p:spPr>
      </p:pic>
      <p:pic>
        <p:nvPicPr>
          <p:cNvPr id="15" name="Image 1" descr="preencoded.png">    </p:cNvPr>
          <p:cNvPicPr>
            <a:picLocks noChangeAspect="1"/>
          </p:cNvPicPr>
          <p:nvPr/>
        </p:nvPicPr>
        <p:blipFill>
          <a:blip r:embed="rId2"/>
          <a:stretch>
            <a:fillRect/>
          </a:stretch>
        </p:blipFill>
        <p:spPr>
          <a:xfrm>
            <a:off x="7970506" y="2031448"/>
            <a:ext cx="78102" cy="24856"/>
          </a:xfrm>
          <a:prstGeom prst="rect">
            <a:avLst/>
          </a:prstGeom>
        </p:spPr>
      </p:pic>
      <p:pic>
        <p:nvPicPr>
          <p:cNvPr id="16" name="Image 2" descr="preencoded.png">    </p:cNvPr>
          <p:cNvPicPr>
            <a:picLocks noChangeAspect="1"/>
          </p:cNvPicPr>
          <p:nvPr/>
        </p:nvPicPr>
        <p:blipFill>
          <a:blip r:embed="rId3"/>
          <a:stretch>
            <a:fillRect/>
          </a:stretch>
        </p:blipFill>
        <p:spPr>
          <a:xfrm>
            <a:off x="7823017" y="1866939"/>
            <a:ext cx="78102" cy="24856"/>
          </a:xfrm>
          <a:prstGeom prst="rect">
            <a:avLst/>
          </a:prstGeom>
        </p:spPr>
      </p:pic>
      <p:pic>
        <p:nvPicPr>
          <p:cNvPr id="17" name="Image 3" descr="preencoded.png">    </p:cNvPr>
          <p:cNvPicPr>
            <a:picLocks noChangeAspect="1"/>
          </p:cNvPicPr>
          <p:nvPr/>
        </p:nvPicPr>
        <p:blipFill>
          <a:blip r:embed="rId4"/>
          <a:stretch>
            <a:fillRect/>
          </a:stretch>
        </p:blipFill>
        <p:spPr>
          <a:xfrm>
            <a:off x="8013539" y="2061702"/>
            <a:ext cx="79744" cy="26988"/>
          </a:xfrm>
          <a:prstGeom prst="rect">
            <a:avLst/>
          </a:prstGeom>
        </p:spPr>
      </p:pic>
      <p:pic>
        <p:nvPicPr>
          <p:cNvPr id="18" name="Image 4" descr="preencoded.png">    </p:cNvPr>
          <p:cNvPicPr>
            <a:picLocks noChangeAspect="1"/>
          </p:cNvPicPr>
          <p:nvPr/>
        </p:nvPicPr>
        <p:blipFill>
          <a:blip r:embed="rId5"/>
          <a:stretch>
            <a:fillRect/>
          </a:stretch>
        </p:blipFill>
        <p:spPr>
          <a:xfrm>
            <a:off x="7419901" y="1732863"/>
            <a:ext cx="79744" cy="26988"/>
          </a:xfrm>
          <a:prstGeom prst="rect">
            <a:avLst/>
          </a:prstGeom>
        </p:spPr>
      </p:pic>
      <p:pic>
        <p:nvPicPr>
          <p:cNvPr id="19" name="Image 5" descr="preencoded.png">    </p:cNvPr>
          <p:cNvPicPr>
            <a:picLocks noChangeAspect="1"/>
          </p:cNvPicPr>
          <p:nvPr/>
        </p:nvPicPr>
        <p:blipFill>
          <a:blip r:embed="rId6"/>
          <a:stretch>
            <a:fillRect/>
          </a:stretch>
        </p:blipFill>
        <p:spPr>
          <a:xfrm>
            <a:off x="7463451" y="1764205"/>
            <a:ext cx="79744" cy="26988"/>
          </a:xfrm>
          <a:prstGeom prst="rect">
            <a:avLst/>
          </a:prstGeom>
        </p:spPr>
      </p:pic>
      <p:pic>
        <p:nvPicPr>
          <p:cNvPr id="20" name="Image 6" descr="preencoded.png">    </p:cNvPr>
          <p:cNvPicPr>
            <a:picLocks noChangeAspect="1"/>
          </p:cNvPicPr>
          <p:nvPr/>
        </p:nvPicPr>
        <p:blipFill>
          <a:blip r:embed="rId7"/>
          <a:stretch>
            <a:fillRect/>
          </a:stretch>
        </p:blipFill>
        <p:spPr>
          <a:xfrm>
            <a:off x="7507390" y="1733973"/>
            <a:ext cx="78102" cy="24856"/>
          </a:xfrm>
          <a:prstGeom prst="rect">
            <a:avLst/>
          </a:prstGeom>
        </p:spPr>
      </p:pic>
      <p:pic>
        <p:nvPicPr>
          <p:cNvPr id="21" name="Image 7" descr="preencoded.png">    </p:cNvPr>
          <p:cNvPicPr>
            <a:picLocks noChangeAspect="1"/>
          </p:cNvPicPr>
          <p:nvPr/>
        </p:nvPicPr>
        <p:blipFill>
          <a:blip r:embed="rId8"/>
          <a:stretch>
            <a:fillRect/>
          </a:stretch>
        </p:blipFill>
        <p:spPr>
          <a:xfrm>
            <a:off x="7195465" y="2062791"/>
            <a:ext cx="78102" cy="24856"/>
          </a:xfrm>
          <a:prstGeom prst="rect">
            <a:avLst/>
          </a:prstGeom>
        </p:spPr>
      </p:pic>
      <p:pic>
        <p:nvPicPr>
          <p:cNvPr id="22" name="Image 8" descr="preencoded.png">    </p:cNvPr>
          <p:cNvPicPr>
            <a:picLocks noChangeAspect="1"/>
          </p:cNvPicPr>
          <p:nvPr/>
        </p:nvPicPr>
        <p:blipFill>
          <a:blip r:embed="rId9"/>
          <a:stretch>
            <a:fillRect/>
          </a:stretch>
        </p:blipFill>
        <p:spPr>
          <a:xfrm>
            <a:off x="7239016" y="1292914"/>
            <a:ext cx="78102" cy="24856"/>
          </a:xfrm>
          <a:prstGeom prst="rect">
            <a:avLst/>
          </a:prstGeom>
        </p:spPr>
      </p:pic>
      <p:pic>
        <p:nvPicPr>
          <p:cNvPr id="23" name="Image 9" descr="preencoded.png">    </p:cNvPr>
          <p:cNvPicPr>
            <a:picLocks noChangeAspect="1"/>
          </p:cNvPicPr>
          <p:nvPr/>
        </p:nvPicPr>
        <p:blipFill>
          <a:blip r:embed="rId10"/>
          <a:stretch>
            <a:fillRect/>
          </a:stretch>
        </p:blipFill>
        <p:spPr>
          <a:xfrm>
            <a:off x="7194928" y="1323167"/>
            <a:ext cx="79744" cy="26988"/>
          </a:xfrm>
          <a:prstGeom prst="rect">
            <a:avLst/>
          </a:prstGeom>
        </p:spPr>
      </p:pic>
      <p:pic>
        <p:nvPicPr>
          <p:cNvPr id="24" name="Image 10" descr="preencoded.png">    </p:cNvPr>
          <p:cNvPicPr>
            <a:picLocks noChangeAspect="1"/>
          </p:cNvPicPr>
          <p:nvPr/>
        </p:nvPicPr>
        <p:blipFill>
          <a:blip r:embed="rId11"/>
          <a:stretch>
            <a:fillRect/>
          </a:stretch>
        </p:blipFill>
        <p:spPr>
          <a:xfrm>
            <a:off x="7969969" y="1291825"/>
            <a:ext cx="79744" cy="26988"/>
          </a:xfrm>
          <a:prstGeom prst="rect">
            <a:avLst/>
          </a:prstGeom>
        </p:spPr>
      </p:pic>
      <p:pic>
        <p:nvPicPr>
          <p:cNvPr id="25" name="Image 11" descr="preencoded.png">    </p:cNvPr>
          <p:cNvPicPr>
            <a:picLocks noChangeAspect="1"/>
          </p:cNvPicPr>
          <p:nvPr/>
        </p:nvPicPr>
        <p:blipFill>
          <a:blip r:embed="rId12"/>
          <a:stretch>
            <a:fillRect/>
          </a:stretch>
        </p:blipFill>
        <p:spPr>
          <a:xfrm>
            <a:off x="7826350" y="1934156"/>
            <a:ext cx="183347" cy="204314"/>
          </a:xfrm>
          <a:prstGeom prst="rect">
            <a:avLst/>
          </a:prstGeom>
        </p:spPr>
      </p:pic>
      <p:pic>
        <p:nvPicPr>
          <p:cNvPr id="26" name="Image 12" descr="preencoded.png">    </p:cNvPr>
          <p:cNvPicPr>
            <a:picLocks noChangeAspect="1"/>
          </p:cNvPicPr>
          <p:nvPr/>
        </p:nvPicPr>
        <p:blipFill>
          <a:blip r:embed="rId13"/>
          <a:stretch>
            <a:fillRect/>
          </a:stretch>
        </p:blipFill>
        <p:spPr>
          <a:xfrm>
            <a:off x="7924279" y="2059548"/>
            <a:ext cx="44160" cy="51734"/>
          </a:xfrm>
          <a:prstGeom prst="rect">
            <a:avLst/>
          </a:prstGeom>
        </p:spPr>
      </p:pic>
      <p:pic>
        <p:nvPicPr>
          <p:cNvPr id="27" name="Image 13" descr="preencoded.png">    </p:cNvPr>
          <p:cNvPicPr>
            <a:picLocks noChangeAspect="1"/>
          </p:cNvPicPr>
          <p:nvPr/>
        </p:nvPicPr>
        <p:blipFill>
          <a:blip r:embed="rId14"/>
          <a:stretch>
            <a:fillRect/>
          </a:stretch>
        </p:blipFill>
        <p:spPr>
          <a:xfrm>
            <a:off x="7917582" y="2052150"/>
            <a:ext cx="43937" cy="51378"/>
          </a:xfrm>
          <a:prstGeom prst="rect">
            <a:avLst/>
          </a:prstGeom>
        </p:spPr>
      </p:pic>
      <p:pic>
        <p:nvPicPr>
          <p:cNvPr id="28" name="Image 14" descr="preencoded.png">    </p:cNvPr>
          <p:cNvPicPr>
            <a:picLocks noChangeAspect="1"/>
          </p:cNvPicPr>
          <p:nvPr/>
        </p:nvPicPr>
        <p:blipFill>
          <a:blip r:embed="rId15"/>
          <a:stretch>
            <a:fillRect/>
          </a:stretch>
        </p:blipFill>
        <p:spPr>
          <a:xfrm>
            <a:off x="7910568" y="2044907"/>
            <a:ext cx="43760" cy="51090"/>
          </a:xfrm>
          <a:prstGeom prst="rect">
            <a:avLst/>
          </a:prstGeom>
        </p:spPr>
      </p:pic>
      <p:pic>
        <p:nvPicPr>
          <p:cNvPr id="29" name="Image 15" descr="preencoded.png">    </p:cNvPr>
          <p:cNvPicPr>
            <a:picLocks noChangeAspect="1"/>
          </p:cNvPicPr>
          <p:nvPr/>
        </p:nvPicPr>
        <p:blipFill>
          <a:blip r:embed="rId16"/>
          <a:stretch>
            <a:fillRect/>
          </a:stretch>
        </p:blipFill>
        <p:spPr>
          <a:xfrm>
            <a:off x="7903406" y="2015497"/>
            <a:ext cx="62531" cy="73169"/>
          </a:xfrm>
          <a:prstGeom prst="rect">
            <a:avLst/>
          </a:prstGeom>
        </p:spPr>
      </p:pic>
      <p:pic>
        <p:nvPicPr>
          <p:cNvPr id="30" name="Image 16" descr="preencoded.png">    </p:cNvPr>
          <p:cNvPicPr>
            <a:picLocks noChangeAspect="1"/>
          </p:cNvPicPr>
          <p:nvPr/>
        </p:nvPicPr>
        <p:blipFill>
          <a:blip r:embed="rId17"/>
          <a:stretch>
            <a:fillRect/>
          </a:stretch>
        </p:blipFill>
        <p:spPr>
          <a:xfrm>
            <a:off x="7896039" y="2008480"/>
            <a:ext cx="62396" cy="73014"/>
          </a:xfrm>
          <a:prstGeom prst="rect">
            <a:avLst/>
          </a:prstGeom>
        </p:spPr>
      </p:pic>
      <p:pic>
        <p:nvPicPr>
          <p:cNvPr id="31" name="Image 17" descr="preencoded.png">    </p:cNvPr>
          <p:cNvPicPr>
            <a:picLocks noChangeAspect="1"/>
          </p:cNvPicPr>
          <p:nvPr/>
        </p:nvPicPr>
        <p:blipFill>
          <a:blip r:embed="rId18"/>
          <a:stretch>
            <a:fillRect/>
          </a:stretch>
        </p:blipFill>
        <p:spPr>
          <a:xfrm>
            <a:off x="7888579" y="2001482"/>
            <a:ext cx="62350" cy="72925"/>
          </a:xfrm>
          <a:prstGeom prst="rect">
            <a:avLst/>
          </a:prstGeom>
        </p:spPr>
      </p:pic>
      <p:pic>
        <p:nvPicPr>
          <p:cNvPr id="32" name="Image 18" descr="preencoded.png">    </p:cNvPr>
          <p:cNvPicPr>
            <a:picLocks noChangeAspect="1"/>
          </p:cNvPicPr>
          <p:nvPr/>
        </p:nvPicPr>
        <p:blipFill>
          <a:blip r:embed="rId19"/>
          <a:stretch>
            <a:fillRect/>
          </a:stretch>
        </p:blipFill>
        <p:spPr>
          <a:xfrm>
            <a:off x="7881063" y="1994419"/>
            <a:ext cx="62373" cy="72969"/>
          </a:xfrm>
          <a:prstGeom prst="rect">
            <a:avLst/>
          </a:prstGeom>
        </p:spPr>
      </p:pic>
      <p:pic>
        <p:nvPicPr>
          <p:cNvPr id="33" name="Image 19" descr="preencoded.png">    </p:cNvPr>
          <p:cNvPicPr>
            <a:picLocks noChangeAspect="1"/>
          </p:cNvPicPr>
          <p:nvPr/>
        </p:nvPicPr>
        <p:blipFill>
          <a:blip r:embed="rId20"/>
          <a:stretch>
            <a:fillRect/>
          </a:stretch>
        </p:blipFill>
        <p:spPr>
          <a:xfrm>
            <a:off x="7873566" y="1987311"/>
            <a:ext cx="62461" cy="73080"/>
          </a:xfrm>
          <a:prstGeom prst="rect">
            <a:avLst/>
          </a:prstGeom>
        </p:spPr>
      </p:pic>
      <p:pic>
        <p:nvPicPr>
          <p:cNvPr id="34" name="Image 20" descr="preencoded.png">    </p:cNvPr>
          <p:cNvPicPr>
            <a:picLocks noChangeAspect="1"/>
          </p:cNvPicPr>
          <p:nvPr/>
        </p:nvPicPr>
        <p:blipFill>
          <a:blip r:embed="rId21"/>
          <a:stretch>
            <a:fillRect/>
          </a:stretch>
        </p:blipFill>
        <p:spPr>
          <a:xfrm>
            <a:off x="7866106" y="1980047"/>
            <a:ext cx="62643" cy="73303"/>
          </a:xfrm>
          <a:prstGeom prst="rect">
            <a:avLst/>
          </a:prstGeom>
        </p:spPr>
      </p:pic>
      <p:pic>
        <p:nvPicPr>
          <p:cNvPr id="35" name="Image 21" descr="preencoded.png">    </p:cNvPr>
          <p:cNvPicPr>
            <a:picLocks noChangeAspect="1"/>
          </p:cNvPicPr>
          <p:nvPr/>
        </p:nvPicPr>
        <p:blipFill>
          <a:blip r:embed="rId22"/>
          <a:stretch>
            <a:fillRect/>
          </a:stretch>
        </p:blipFill>
        <p:spPr>
          <a:xfrm>
            <a:off x="7858776" y="1972628"/>
            <a:ext cx="62861" cy="73614"/>
          </a:xfrm>
          <a:prstGeom prst="rect">
            <a:avLst/>
          </a:prstGeom>
        </p:spPr>
      </p:pic>
      <p:pic>
        <p:nvPicPr>
          <p:cNvPr id="36" name="Image 22" descr="preencoded.png">    </p:cNvPr>
          <p:cNvPicPr>
            <a:picLocks noChangeAspect="1"/>
          </p:cNvPicPr>
          <p:nvPr/>
        </p:nvPicPr>
        <p:blipFill>
          <a:blip r:embed="rId23"/>
          <a:stretch>
            <a:fillRect/>
          </a:stretch>
        </p:blipFill>
        <p:spPr>
          <a:xfrm>
            <a:off x="7851670" y="1964965"/>
            <a:ext cx="63173" cy="74036"/>
          </a:xfrm>
          <a:prstGeom prst="rect">
            <a:avLst/>
          </a:prstGeom>
        </p:spPr>
      </p:pic>
      <p:pic>
        <p:nvPicPr>
          <p:cNvPr id="37" name="Image 23" descr="preencoded.png">    </p:cNvPr>
          <p:cNvPicPr>
            <a:picLocks noChangeAspect="1"/>
          </p:cNvPicPr>
          <p:nvPr/>
        </p:nvPicPr>
        <p:blipFill>
          <a:blip r:embed="rId24"/>
          <a:stretch>
            <a:fillRect/>
          </a:stretch>
        </p:blipFill>
        <p:spPr>
          <a:xfrm>
            <a:off x="7844730" y="1957078"/>
            <a:ext cx="63573" cy="74524"/>
          </a:xfrm>
          <a:prstGeom prst="rect">
            <a:avLst/>
          </a:prstGeom>
        </p:spPr>
      </p:pic>
      <p:pic>
        <p:nvPicPr>
          <p:cNvPr id="38" name="Image 24" descr="preencoded.png">    </p:cNvPr>
          <p:cNvPicPr>
            <a:picLocks noChangeAspect="1"/>
          </p:cNvPicPr>
          <p:nvPr/>
        </p:nvPicPr>
        <p:blipFill>
          <a:blip r:embed="rId25"/>
          <a:stretch>
            <a:fillRect/>
          </a:stretch>
        </p:blipFill>
        <p:spPr>
          <a:xfrm>
            <a:off x="7247837" y="1738858"/>
            <a:ext cx="176659" cy="167997"/>
          </a:xfrm>
          <a:prstGeom prst="rect">
            <a:avLst/>
          </a:prstGeom>
        </p:spPr>
      </p:pic>
      <p:pic>
        <p:nvPicPr>
          <p:cNvPr id="39" name="Image 25" descr="preencoded.png">    </p:cNvPr>
          <p:cNvPicPr>
            <a:picLocks noChangeAspect="1"/>
          </p:cNvPicPr>
          <p:nvPr/>
        </p:nvPicPr>
        <p:blipFill>
          <a:blip r:embed="rId26"/>
          <a:stretch>
            <a:fillRect/>
          </a:stretch>
        </p:blipFill>
        <p:spPr>
          <a:xfrm>
            <a:off x="7309396" y="1738879"/>
            <a:ext cx="51378" cy="18392"/>
          </a:xfrm>
          <a:prstGeom prst="rect">
            <a:avLst/>
          </a:prstGeom>
        </p:spPr>
      </p:pic>
      <p:pic>
        <p:nvPicPr>
          <p:cNvPr id="40" name="Image 26" descr="preencoded.png">    </p:cNvPr>
          <p:cNvPicPr>
            <a:picLocks noChangeAspect="1"/>
          </p:cNvPicPr>
          <p:nvPr/>
        </p:nvPicPr>
        <p:blipFill>
          <a:blip r:embed="rId27"/>
          <a:stretch>
            <a:fillRect/>
          </a:stretch>
        </p:blipFill>
        <p:spPr>
          <a:xfrm>
            <a:off x="7339124" y="1758962"/>
            <a:ext cx="50913" cy="31076"/>
          </a:xfrm>
          <a:prstGeom prst="rect">
            <a:avLst/>
          </a:prstGeom>
        </p:spPr>
      </p:pic>
      <p:pic>
        <p:nvPicPr>
          <p:cNvPr id="41" name="Image 27" descr="preencoded.png">    </p:cNvPr>
          <p:cNvPicPr>
            <a:picLocks noChangeAspect="1"/>
          </p:cNvPicPr>
          <p:nvPr/>
        </p:nvPicPr>
        <p:blipFill>
          <a:blip r:embed="rId28"/>
          <a:stretch>
            <a:fillRect/>
          </a:stretch>
        </p:blipFill>
        <p:spPr>
          <a:xfrm>
            <a:off x="7333562" y="1767248"/>
            <a:ext cx="50336" cy="31542"/>
          </a:xfrm>
          <a:prstGeom prst="rect">
            <a:avLst/>
          </a:prstGeom>
        </p:spPr>
      </p:pic>
      <p:pic>
        <p:nvPicPr>
          <p:cNvPr id="42" name="Image 28" descr="preencoded.png">    </p:cNvPr>
          <p:cNvPicPr>
            <a:picLocks noChangeAspect="1"/>
          </p:cNvPicPr>
          <p:nvPr/>
        </p:nvPicPr>
        <p:blipFill>
          <a:blip r:embed="rId29"/>
          <a:stretch>
            <a:fillRect/>
          </a:stretch>
        </p:blipFill>
        <p:spPr>
          <a:xfrm>
            <a:off x="7329432" y="1776421"/>
            <a:ext cx="49913" cy="31897"/>
          </a:xfrm>
          <a:prstGeom prst="rect">
            <a:avLst/>
          </a:prstGeom>
        </p:spPr>
      </p:pic>
      <p:pic>
        <p:nvPicPr>
          <p:cNvPr id="43" name="Image 29" descr="preencoded.png">    </p:cNvPr>
          <p:cNvPicPr>
            <a:picLocks noChangeAspect="1"/>
          </p:cNvPicPr>
          <p:nvPr/>
        </p:nvPicPr>
        <p:blipFill>
          <a:blip r:embed="rId30"/>
          <a:stretch>
            <a:fillRect/>
          </a:stretch>
        </p:blipFill>
        <p:spPr>
          <a:xfrm>
            <a:off x="7303852" y="1773266"/>
            <a:ext cx="72168" cy="45181"/>
          </a:xfrm>
          <a:prstGeom prst="rect">
            <a:avLst/>
          </a:prstGeom>
        </p:spPr>
      </p:pic>
      <p:pic>
        <p:nvPicPr>
          <p:cNvPr id="44" name="Image 30" descr="preencoded.png">    </p:cNvPr>
          <p:cNvPicPr>
            <a:picLocks noChangeAspect="1"/>
          </p:cNvPicPr>
          <p:nvPr/>
        </p:nvPicPr>
        <p:blipFill>
          <a:blip r:embed="rId31"/>
          <a:stretch>
            <a:fillRect/>
          </a:stretch>
        </p:blipFill>
        <p:spPr>
          <a:xfrm>
            <a:off x="7301508" y="1783595"/>
            <a:ext cx="71991" cy="45359"/>
          </a:xfrm>
          <a:prstGeom prst="rect">
            <a:avLst/>
          </a:prstGeom>
        </p:spPr>
      </p:pic>
      <p:pic>
        <p:nvPicPr>
          <p:cNvPr id="45" name="Image 31" descr="preencoded.png">    </p:cNvPr>
          <p:cNvPicPr>
            <a:picLocks noChangeAspect="1"/>
          </p:cNvPicPr>
          <p:nvPr/>
        </p:nvPicPr>
        <p:blipFill>
          <a:blip r:embed="rId32"/>
          <a:stretch>
            <a:fillRect/>
          </a:stretch>
        </p:blipFill>
        <p:spPr>
          <a:xfrm>
            <a:off x="7299443" y="1794192"/>
            <a:ext cx="71949" cy="45403"/>
          </a:xfrm>
          <a:prstGeom prst="rect">
            <a:avLst/>
          </a:prstGeom>
        </p:spPr>
      </p:pic>
      <p:pic>
        <p:nvPicPr>
          <p:cNvPr id="46" name="Image 32" descr="preencoded.png">    </p:cNvPr>
          <p:cNvPicPr>
            <a:picLocks noChangeAspect="1"/>
          </p:cNvPicPr>
          <p:nvPr/>
        </p:nvPicPr>
        <p:blipFill>
          <a:blip r:embed="rId33"/>
          <a:stretch>
            <a:fillRect/>
          </a:stretch>
        </p:blipFill>
        <p:spPr>
          <a:xfrm>
            <a:off x="7297322" y="1804854"/>
            <a:ext cx="72014" cy="45337"/>
          </a:xfrm>
          <a:prstGeom prst="rect">
            <a:avLst/>
          </a:prstGeom>
        </p:spPr>
      </p:pic>
      <p:pic>
        <p:nvPicPr>
          <p:cNvPr id="47" name="Image 33" descr="preencoded.png">    </p:cNvPr>
          <p:cNvPicPr>
            <a:picLocks noChangeAspect="1"/>
          </p:cNvPicPr>
          <p:nvPr/>
        </p:nvPicPr>
        <p:blipFill>
          <a:blip r:embed="rId34"/>
          <a:stretch>
            <a:fillRect/>
          </a:stretch>
        </p:blipFill>
        <p:spPr>
          <a:xfrm>
            <a:off x="7294718" y="1815317"/>
            <a:ext cx="72191" cy="45159"/>
          </a:xfrm>
          <a:prstGeom prst="rect">
            <a:avLst/>
          </a:prstGeom>
        </p:spPr>
      </p:pic>
      <p:pic>
        <p:nvPicPr>
          <p:cNvPr id="48" name="Image 34" descr="preencoded.png">    </p:cNvPr>
          <p:cNvPicPr>
            <a:picLocks noChangeAspect="1"/>
          </p:cNvPicPr>
          <p:nvPr/>
        </p:nvPicPr>
        <p:blipFill>
          <a:blip r:embed="rId35"/>
          <a:stretch>
            <a:fillRect/>
          </a:stretch>
        </p:blipFill>
        <p:spPr>
          <a:xfrm>
            <a:off x="7291276" y="1825377"/>
            <a:ext cx="72479" cy="44892"/>
          </a:xfrm>
          <a:prstGeom prst="rect">
            <a:avLst/>
          </a:prstGeom>
        </p:spPr>
      </p:pic>
      <p:pic>
        <p:nvPicPr>
          <p:cNvPr id="49" name="Image 35" descr="preencoded.png">    </p:cNvPr>
          <p:cNvPicPr>
            <a:picLocks noChangeAspect="1"/>
          </p:cNvPicPr>
          <p:nvPr/>
        </p:nvPicPr>
        <p:blipFill>
          <a:blip r:embed="rId36"/>
          <a:stretch>
            <a:fillRect/>
          </a:stretch>
        </p:blipFill>
        <p:spPr>
          <a:xfrm>
            <a:off x="7286551" y="1834841"/>
            <a:ext cx="72879" cy="44515"/>
          </a:xfrm>
          <a:prstGeom prst="rect">
            <a:avLst/>
          </a:prstGeom>
        </p:spPr>
      </p:pic>
      <p:pic>
        <p:nvPicPr>
          <p:cNvPr id="50" name="Image 36" descr="preencoded.png">    </p:cNvPr>
          <p:cNvPicPr>
            <a:picLocks noChangeAspect="1"/>
          </p:cNvPicPr>
          <p:nvPr/>
        </p:nvPicPr>
        <p:blipFill>
          <a:blip r:embed="rId37"/>
          <a:stretch>
            <a:fillRect/>
          </a:stretch>
        </p:blipFill>
        <p:spPr>
          <a:xfrm>
            <a:off x="7280225" y="1843460"/>
            <a:ext cx="73391" cy="44004"/>
          </a:xfrm>
          <a:prstGeom prst="rect">
            <a:avLst/>
          </a:prstGeom>
        </p:spPr>
      </p:pic>
      <p:pic>
        <p:nvPicPr>
          <p:cNvPr id="51" name="Image 37" descr="preencoded.png">    </p:cNvPr>
          <p:cNvPicPr>
            <a:picLocks noChangeAspect="1"/>
          </p:cNvPicPr>
          <p:nvPr/>
        </p:nvPicPr>
        <p:blipFill>
          <a:blip r:embed="rId38"/>
          <a:stretch>
            <a:fillRect/>
          </a:stretch>
        </p:blipFill>
        <p:spPr>
          <a:xfrm>
            <a:off x="7271854" y="1851056"/>
            <a:ext cx="74037" cy="43404"/>
          </a:xfrm>
          <a:prstGeom prst="rect">
            <a:avLst/>
          </a:prstGeom>
        </p:spPr>
      </p:pic>
      <p:pic>
        <p:nvPicPr>
          <p:cNvPr id="52" name="Image 38" descr="preencoded.png">    </p:cNvPr>
          <p:cNvPicPr>
            <a:picLocks noChangeAspect="1"/>
          </p:cNvPicPr>
          <p:nvPr/>
        </p:nvPicPr>
        <p:blipFill>
          <a:blip r:embed="rId39"/>
          <a:stretch>
            <a:fillRect/>
          </a:stretch>
        </p:blipFill>
        <p:spPr>
          <a:xfrm>
            <a:off x="7686861" y="1668978"/>
            <a:ext cx="147317" cy="122704"/>
          </a:xfrm>
          <a:prstGeom prst="rect">
            <a:avLst/>
          </a:prstGeom>
        </p:spPr>
      </p:pic>
      <p:pic>
        <p:nvPicPr>
          <p:cNvPr id="53" name="Image 39" descr="preencoded.png">    </p:cNvPr>
          <p:cNvPicPr>
            <a:picLocks noChangeAspect="1"/>
          </p:cNvPicPr>
          <p:nvPr/>
        </p:nvPicPr>
        <p:blipFill>
          <a:blip r:embed="rId40"/>
          <a:stretch>
            <a:fillRect/>
          </a:stretch>
        </p:blipFill>
        <p:spPr>
          <a:xfrm>
            <a:off x="7795543" y="1695011"/>
            <a:ext cx="18971" cy="74991"/>
          </a:xfrm>
          <a:prstGeom prst="rect">
            <a:avLst/>
          </a:prstGeom>
        </p:spPr>
      </p:pic>
      <p:pic>
        <p:nvPicPr>
          <p:cNvPr id="54" name="Image 40" descr="preencoded.png">    </p:cNvPr>
          <p:cNvPicPr>
            <a:picLocks noChangeAspect="1"/>
          </p:cNvPicPr>
          <p:nvPr/>
        </p:nvPicPr>
        <p:blipFill>
          <a:blip r:embed="rId41"/>
          <a:stretch>
            <a:fillRect/>
          </a:stretch>
        </p:blipFill>
        <p:spPr>
          <a:xfrm>
            <a:off x="7787339" y="1696810"/>
            <a:ext cx="19101" cy="73947"/>
          </a:xfrm>
          <a:prstGeom prst="rect">
            <a:avLst/>
          </a:prstGeom>
        </p:spPr>
      </p:pic>
      <p:pic>
        <p:nvPicPr>
          <p:cNvPr id="55" name="Image 41" descr="preencoded.png">    </p:cNvPr>
          <p:cNvPicPr>
            <a:picLocks noChangeAspect="1"/>
          </p:cNvPicPr>
          <p:nvPr/>
        </p:nvPicPr>
        <p:blipFill>
          <a:blip r:embed="rId42"/>
          <a:stretch>
            <a:fillRect/>
          </a:stretch>
        </p:blipFill>
        <p:spPr>
          <a:xfrm>
            <a:off x="7778669" y="1696122"/>
            <a:ext cx="19283" cy="74347"/>
          </a:xfrm>
          <a:prstGeom prst="rect">
            <a:avLst/>
          </a:prstGeom>
        </p:spPr>
      </p:pic>
      <p:pic>
        <p:nvPicPr>
          <p:cNvPr id="56" name="Image 42" descr="preencoded.png">    </p:cNvPr>
          <p:cNvPicPr>
            <a:picLocks noChangeAspect="1"/>
          </p:cNvPicPr>
          <p:nvPr/>
        </p:nvPicPr>
        <p:blipFill>
          <a:blip r:embed="rId43"/>
          <a:stretch>
            <a:fillRect/>
          </a:stretch>
        </p:blipFill>
        <p:spPr>
          <a:xfrm>
            <a:off x="7769572" y="1693811"/>
            <a:ext cx="19483" cy="75146"/>
          </a:xfrm>
          <a:prstGeom prst="rect">
            <a:avLst/>
          </a:prstGeom>
        </p:spPr>
      </p:pic>
      <p:pic>
        <p:nvPicPr>
          <p:cNvPr id="57" name="Image 43" descr="preencoded.png">    </p:cNvPr>
          <p:cNvPicPr>
            <a:picLocks noChangeAspect="1"/>
          </p:cNvPicPr>
          <p:nvPr/>
        </p:nvPicPr>
        <p:blipFill>
          <a:blip r:embed="rId44"/>
          <a:stretch>
            <a:fillRect/>
          </a:stretch>
        </p:blipFill>
        <p:spPr>
          <a:xfrm>
            <a:off x="7760271" y="1690747"/>
            <a:ext cx="19701" cy="75901"/>
          </a:xfrm>
          <a:prstGeom prst="rect">
            <a:avLst/>
          </a:prstGeom>
        </p:spPr>
      </p:pic>
      <p:pic>
        <p:nvPicPr>
          <p:cNvPr id="58" name="Image 44" descr="preencoded.png">    </p:cNvPr>
          <p:cNvPicPr>
            <a:picLocks noChangeAspect="1"/>
          </p:cNvPicPr>
          <p:nvPr/>
        </p:nvPicPr>
        <p:blipFill>
          <a:blip r:embed="rId45"/>
          <a:stretch>
            <a:fillRect/>
          </a:stretch>
        </p:blipFill>
        <p:spPr>
          <a:xfrm>
            <a:off x="7750820" y="1687237"/>
            <a:ext cx="19948" cy="76745"/>
          </a:xfrm>
          <a:prstGeom prst="rect">
            <a:avLst/>
          </a:prstGeom>
        </p:spPr>
      </p:pic>
      <p:pic>
        <p:nvPicPr>
          <p:cNvPr id="59" name="Image 45" descr="preencoded.png">    </p:cNvPr>
          <p:cNvPicPr>
            <a:picLocks noChangeAspect="1"/>
          </p:cNvPicPr>
          <p:nvPr/>
        </p:nvPicPr>
        <p:blipFill>
          <a:blip r:embed="rId46"/>
          <a:stretch>
            <a:fillRect/>
          </a:stretch>
        </p:blipFill>
        <p:spPr>
          <a:xfrm>
            <a:off x="7741388" y="1683727"/>
            <a:ext cx="20189" cy="77634"/>
          </a:xfrm>
          <a:prstGeom prst="rect">
            <a:avLst/>
          </a:prstGeom>
        </p:spPr>
      </p:pic>
      <p:pic>
        <p:nvPicPr>
          <p:cNvPr id="60" name="Image 46" descr="preencoded.png">    </p:cNvPr>
          <p:cNvPicPr>
            <a:picLocks noChangeAspect="1"/>
          </p:cNvPicPr>
          <p:nvPr/>
        </p:nvPicPr>
        <p:blipFill>
          <a:blip r:embed="rId47"/>
          <a:stretch>
            <a:fillRect/>
          </a:stretch>
        </p:blipFill>
        <p:spPr>
          <a:xfrm>
            <a:off x="7732086" y="1680663"/>
            <a:ext cx="20459" cy="78611"/>
          </a:xfrm>
          <a:prstGeom prst="rect">
            <a:avLst/>
          </a:prstGeom>
        </p:spPr>
      </p:pic>
      <p:pic>
        <p:nvPicPr>
          <p:cNvPr id="61" name="Image 47" descr="preencoded.png">    </p:cNvPr>
          <p:cNvPicPr>
            <a:picLocks noChangeAspect="1"/>
          </p:cNvPicPr>
          <p:nvPr/>
        </p:nvPicPr>
        <p:blipFill>
          <a:blip r:embed="rId48"/>
          <a:stretch>
            <a:fillRect/>
          </a:stretch>
        </p:blipFill>
        <p:spPr>
          <a:xfrm>
            <a:off x="7723045" y="1678529"/>
            <a:ext cx="20748" cy="79656"/>
          </a:xfrm>
          <a:prstGeom prst="rect">
            <a:avLst/>
          </a:prstGeom>
        </p:spPr>
      </p:pic>
      <p:pic>
        <p:nvPicPr>
          <p:cNvPr id="62" name="Image 48" descr="preencoded.png">    </p:cNvPr>
          <p:cNvPicPr>
            <a:picLocks noChangeAspect="1"/>
          </p:cNvPicPr>
          <p:nvPr/>
        </p:nvPicPr>
        <p:blipFill>
          <a:blip r:embed="rId49"/>
          <a:stretch>
            <a:fillRect/>
          </a:stretch>
        </p:blipFill>
        <p:spPr>
          <a:xfrm>
            <a:off x="7714357" y="1677685"/>
            <a:ext cx="21059" cy="81366"/>
          </a:xfrm>
          <a:prstGeom prst="rect">
            <a:avLst/>
          </a:prstGeom>
        </p:spPr>
      </p:pic>
      <p:pic>
        <p:nvPicPr>
          <p:cNvPr id="63" name="Image 49" descr="preencoded.png">    </p:cNvPr>
          <p:cNvPicPr>
            <a:picLocks noChangeAspect="1"/>
          </p:cNvPicPr>
          <p:nvPr/>
        </p:nvPicPr>
        <p:blipFill>
          <a:blip r:embed="rId50"/>
          <a:stretch>
            <a:fillRect/>
          </a:stretch>
        </p:blipFill>
        <p:spPr>
          <a:xfrm>
            <a:off x="7706190" y="1678042"/>
            <a:ext cx="21389" cy="84031"/>
          </a:xfrm>
          <a:prstGeom prst="rect">
            <a:avLst/>
          </a:prstGeom>
        </p:spPr>
      </p:pic>
      <p:pic>
        <p:nvPicPr>
          <p:cNvPr id="64" name="Image 50" descr="preencoded.png">    </p:cNvPr>
          <p:cNvPicPr>
            <a:picLocks noChangeAspect="1"/>
          </p:cNvPicPr>
          <p:nvPr/>
        </p:nvPicPr>
        <p:blipFill>
          <a:blip r:embed="rId51"/>
          <a:stretch>
            <a:fillRect/>
          </a:stretch>
        </p:blipFill>
        <p:spPr>
          <a:xfrm>
            <a:off x="7698618" y="1680306"/>
            <a:ext cx="21724" cy="87274"/>
          </a:xfrm>
          <a:prstGeom prst="rect">
            <a:avLst/>
          </a:prstGeom>
        </p:spPr>
      </p:pic>
      <p:pic>
        <p:nvPicPr>
          <p:cNvPr id="65" name="Image 51" descr="preencoded.png">    </p:cNvPr>
          <p:cNvPicPr>
            <a:picLocks noChangeAspect="1"/>
          </p:cNvPicPr>
          <p:nvPr/>
        </p:nvPicPr>
        <p:blipFill>
          <a:blip r:embed="rId52"/>
          <a:stretch>
            <a:fillRect/>
          </a:stretch>
        </p:blipFill>
        <p:spPr>
          <a:xfrm>
            <a:off x="7276356" y="1594410"/>
            <a:ext cx="2232" cy="151981"/>
          </a:xfrm>
          <a:prstGeom prst="rect">
            <a:avLst/>
          </a:prstGeom>
        </p:spPr>
      </p:pic>
      <p:pic>
        <p:nvPicPr>
          <p:cNvPr id="66" name="Image 52" descr="preencoded.png">    </p:cNvPr>
          <p:cNvPicPr>
            <a:picLocks noChangeAspect="1"/>
          </p:cNvPicPr>
          <p:nvPr/>
        </p:nvPicPr>
        <p:blipFill>
          <a:blip r:embed="rId53"/>
          <a:stretch>
            <a:fillRect/>
          </a:stretch>
        </p:blipFill>
        <p:spPr>
          <a:xfrm>
            <a:off x="7964816" y="1838307"/>
            <a:ext cx="2232" cy="151981"/>
          </a:xfrm>
          <a:prstGeom prst="rect">
            <a:avLst/>
          </a:prstGeom>
        </p:spPr>
      </p:pic>
      <p:pic>
        <p:nvPicPr>
          <p:cNvPr id="67" name="Image 53" descr="preencoded.png">    </p:cNvPr>
          <p:cNvPicPr>
            <a:picLocks noChangeAspect="1"/>
          </p:cNvPicPr>
          <p:nvPr/>
        </p:nvPicPr>
        <p:blipFill>
          <a:blip r:embed="rId54"/>
          <a:stretch>
            <a:fillRect/>
          </a:stretch>
        </p:blipFill>
        <p:spPr>
          <a:xfrm>
            <a:off x="7295313" y="1647942"/>
            <a:ext cx="2232" cy="107710"/>
          </a:xfrm>
          <a:prstGeom prst="rect">
            <a:avLst/>
          </a:prstGeom>
        </p:spPr>
      </p:pic>
      <p:pic>
        <p:nvPicPr>
          <p:cNvPr id="68" name="Image 54" descr="preencoded.png">    </p:cNvPr>
          <p:cNvPicPr>
            <a:picLocks noChangeAspect="1"/>
          </p:cNvPicPr>
          <p:nvPr/>
        </p:nvPicPr>
        <p:blipFill>
          <a:blip r:embed="rId55"/>
          <a:stretch>
            <a:fillRect/>
          </a:stretch>
        </p:blipFill>
        <p:spPr>
          <a:xfrm>
            <a:off x="8052011" y="1444205"/>
            <a:ext cx="2232" cy="107710"/>
          </a:xfrm>
          <a:prstGeom prst="rect">
            <a:avLst/>
          </a:prstGeom>
        </p:spPr>
      </p:pic>
      <p:pic>
        <p:nvPicPr>
          <p:cNvPr id="69" name="Image 55" descr="preencoded.png">    </p:cNvPr>
          <p:cNvPicPr>
            <a:picLocks noChangeAspect="1"/>
          </p:cNvPicPr>
          <p:nvPr/>
        </p:nvPicPr>
        <p:blipFill>
          <a:blip r:embed="rId56"/>
          <a:stretch>
            <a:fillRect/>
          </a:stretch>
        </p:blipFill>
        <p:spPr>
          <a:xfrm>
            <a:off x="7258738" y="1718446"/>
            <a:ext cx="2265" cy="77678"/>
          </a:xfrm>
          <a:prstGeom prst="rect">
            <a:avLst/>
          </a:prstGeom>
        </p:spPr>
      </p:pic>
      <p:pic>
        <p:nvPicPr>
          <p:cNvPr id="70" name="Image 56" descr="preencoded.png">    </p:cNvPr>
          <p:cNvPicPr>
            <a:picLocks noChangeAspect="1"/>
          </p:cNvPicPr>
          <p:nvPr/>
        </p:nvPicPr>
        <p:blipFill>
          <a:blip r:embed="rId57"/>
          <a:stretch>
            <a:fillRect/>
          </a:stretch>
        </p:blipFill>
        <p:spPr>
          <a:xfrm>
            <a:off x="7945227" y="1875447"/>
            <a:ext cx="2265" cy="77678"/>
          </a:xfrm>
          <a:prstGeom prst="rect">
            <a:avLst/>
          </a:prstGeom>
        </p:spPr>
      </p:pic>
      <p:pic>
        <p:nvPicPr>
          <p:cNvPr id="71" name="Image 57" descr="preencoded.png">    </p:cNvPr>
          <p:cNvPicPr>
            <a:picLocks noChangeAspect="1"/>
          </p:cNvPicPr>
          <p:nvPr/>
        </p:nvPicPr>
        <p:blipFill>
          <a:blip r:embed="rId58"/>
          <a:stretch>
            <a:fillRect/>
          </a:stretch>
        </p:blipFill>
        <p:spPr>
          <a:xfrm>
            <a:off x="8038337" y="1409487"/>
            <a:ext cx="2265" cy="77678"/>
          </a:xfrm>
          <a:prstGeom prst="rect">
            <a:avLst/>
          </a:prstGeom>
        </p:spPr>
      </p:pic>
      <p:pic>
        <p:nvPicPr>
          <p:cNvPr id="72" name="Image 58" descr="preencoded.png">    </p:cNvPr>
          <p:cNvPicPr>
            <a:picLocks noChangeAspect="1"/>
          </p:cNvPicPr>
          <p:nvPr/>
        </p:nvPicPr>
        <p:blipFill>
          <a:blip r:embed="rId59"/>
          <a:stretch>
            <a:fillRect/>
          </a:stretch>
        </p:blipFill>
        <p:spPr>
          <a:xfrm>
            <a:off x="7184324" y="1273834"/>
            <a:ext cx="918949" cy="930054"/>
          </a:xfrm>
          <a:prstGeom prst="rect">
            <a:avLst/>
          </a:prstGeom>
        </p:spPr>
      </p:pic>
      <p:pic>
        <p:nvPicPr>
          <p:cNvPr id="73" name="Image 59" descr="preencoded.png">    </p:cNvPr>
          <p:cNvPicPr>
            <a:picLocks noChangeAspect="1"/>
          </p:cNvPicPr>
          <p:nvPr/>
        </p:nvPicPr>
        <p:blipFill>
          <a:blip r:embed="rId60"/>
          <a:stretch>
            <a:fillRect/>
          </a:stretch>
        </p:blipFill>
        <p:spPr>
          <a:xfrm>
            <a:off x="7200137" y="2230209"/>
            <a:ext cx="887360" cy="2049"/>
          </a:xfrm>
          <a:prstGeom prst="rect">
            <a:avLst/>
          </a:prstGeom>
        </p:spPr>
      </p:pic>
      <p:pic>
        <p:nvPicPr>
          <p:cNvPr id="74" name="Image 60" descr="preencoded.png">    </p:cNvPr>
          <p:cNvPicPr>
            <a:picLocks noChangeAspect="1"/>
          </p:cNvPicPr>
          <p:nvPr/>
        </p:nvPicPr>
        <p:blipFill>
          <a:blip r:embed="rId61"/>
          <a:stretch>
            <a:fillRect/>
          </a:stretch>
        </p:blipFill>
        <p:spPr>
          <a:xfrm>
            <a:off x="7503559" y="1300249"/>
            <a:ext cx="215215" cy="232696"/>
          </a:xfrm>
          <a:prstGeom prst="rect">
            <a:avLst/>
          </a:prstGeom>
        </p:spPr>
      </p:pic>
      <p:pic>
        <p:nvPicPr>
          <p:cNvPr id="75" name="Image 61" descr="preencoded.png">    </p:cNvPr>
          <p:cNvPicPr>
            <a:picLocks noChangeAspect="1"/>
          </p:cNvPicPr>
          <p:nvPr/>
        </p:nvPicPr>
        <p:blipFill>
          <a:blip r:embed="rId62"/>
          <a:stretch>
            <a:fillRect/>
          </a:stretch>
        </p:blipFill>
        <p:spPr>
          <a:xfrm>
            <a:off x="7496043" y="1295049"/>
            <a:ext cx="215215" cy="232696"/>
          </a:xfrm>
          <a:prstGeom prst="rect">
            <a:avLst/>
          </a:prstGeom>
        </p:spPr>
      </p:pic>
      <p:pic>
        <p:nvPicPr>
          <p:cNvPr id="76" name="Image 62" descr="preencoded.png">    </p:cNvPr>
          <p:cNvPicPr>
            <a:picLocks noChangeAspect="1"/>
          </p:cNvPicPr>
          <p:nvPr/>
        </p:nvPicPr>
        <p:blipFill>
          <a:blip r:embed="rId63"/>
          <a:stretch>
            <a:fillRect/>
          </a:stretch>
        </p:blipFill>
        <p:spPr>
          <a:xfrm>
            <a:off x="7573473" y="1341587"/>
            <a:ext cx="33700" cy="33701"/>
          </a:xfrm>
          <a:prstGeom prst="rect">
            <a:avLst/>
          </a:prstGeom>
        </p:spPr>
      </p:pic>
      <p:pic>
        <p:nvPicPr>
          <p:cNvPr id="77" name="Image 63" descr="preencoded.png">    </p:cNvPr>
          <p:cNvPicPr>
            <a:picLocks noChangeAspect="1"/>
          </p:cNvPicPr>
          <p:nvPr/>
        </p:nvPicPr>
        <p:blipFill>
          <a:blip r:embed="rId64"/>
          <a:stretch>
            <a:fillRect/>
          </a:stretch>
        </p:blipFill>
        <p:spPr>
          <a:xfrm>
            <a:off x="7595984" y="1357260"/>
            <a:ext cx="33700" cy="33701"/>
          </a:xfrm>
          <a:prstGeom prst="rect">
            <a:avLst/>
          </a:prstGeom>
        </p:spPr>
      </p:pic>
      <p:pic>
        <p:nvPicPr>
          <p:cNvPr id="78" name="Image 64" descr="preencoded.png">    </p:cNvPr>
          <p:cNvPicPr>
            <a:picLocks noChangeAspect="1"/>
          </p:cNvPicPr>
          <p:nvPr/>
        </p:nvPicPr>
        <p:blipFill>
          <a:blip r:embed="rId65"/>
          <a:stretch>
            <a:fillRect/>
          </a:stretch>
        </p:blipFill>
        <p:spPr>
          <a:xfrm>
            <a:off x="7618531" y="1372946"/>
            <a:ext cx="33700" cy="33701"/>
          </a:xfrm>
          <a:prstGeom prst="rect">
            <a:avLst/>
          </a:prstGeom>
        </p:spPr>
      </p:pic>
      <p:pic>
        <p:nvPicPr>
          <p:cNvPr id="79" name="Image 65" descr="preencoded.png">    </p:cNvPr>
          <p:cNvPicPr>
            <a:picLocks noChangeAspect="1"/>
          </p:cNvPicPr>
          <p:nvPr/>
        </p:nvPicPr>
        <p:blipFill>
          <a:blip r:embed="rId66"/>
          <a:stretch>
            <a:fillRect/>
          </a:stretch>
        </p:blipFill>
        <p:spPr>
          <a:xfrm>
            <a:off x="7641041" y="1388618"/>
            <a:ext cx="33700" cy="33701"/>
          </a:xfrm>
          <a:prstGeom prst="rect">
            <a:avLst/>
          </a:prstGeom>
        </p:spPr>
      </p:pic>
      <p:pic>
        <p:nvPicPr>
          <p:cNvPr id="80" name="Image 66" descr="preencoded.png">    </p:cNvPr>
          <p:cNvPicPr>
            <a:picLocks noChangeAspect="1"/>
          </p:cNvPicPr>
          <p:nvPr/>
        </p:nvPicPr>
        <p:blipFill>
          <a:blip r:embed="rId67"/>
          <a:stretch>
            <a:fillRect/>
          </a:stretch>
        </p:blipFill>
        <p:spPr>
          <a:xfrm>
            <a:off x="7557623" y="1364416"/>
            <a:ext cx="33700" cy="33701"/>
          </a:xfrm>
          <a:prstGeom prst="rect">
            <a:avLst/>
          </a:prstGeom>
        </p:spPr>
      </p:pic>
      <p:pic>
        <p:nvPicPr>
          <p:cNvPr id="81" name="Image 67" descr="preencoded.png">    </p:cNvPr>
          <p:cNvPicPr>
            <a:picLocks noChangeAspect="1"/>
          </p:cNvPicPr>
          <p:nvPr/>
        </p:nvPicPr>
        <p:blipFill>
          <a:blip r:embed="rId68"/>
          <a:stretch>
            <a:fillRect/>
          </a:stretch>
        </p:blipFill>
        <p:spPr>
          <a:xfrm>
            <a:off x="7580133" y="1380088"/>
            <a:ext cx="33700" cy="33701"/>
          </a:xfrm>
          <a:prstGeom prst="rect">
            <a:avLst/>
          </a:prstGeom>
        </p:spPr>
      </p:pic>
      <p:pic>
        <p:nvPicPr>
          <p:cNvPr id="82" name="Image 68" descr="preencoded.png">    </p:cNvPr>
          <p:cNvPicPr>
            <a:picLocks noChangeAspect="1"/>
          </p:cNvPicPr>
          <p:nvPr/>
        </p:nvPicPr>
        <p:blipFill>
          <a:blip r:embed="rId69"/>
          <a:stretch>
            <a:fillRect/>
          </a:stretch>
        </p:blipFill>
        <p:spPr>
          <a:xfrm>
            <a:off x="7602681" y="1395754"/>
            <a:ext cx="33700" cy="33701"/>
          </a:xfrm>
          <a:prstGeom prst="rect">
            <a:avLst/>
          </a:prstGeom>
        </p:spPr>
      </p:pic>
      <p:pic>
        <p:nvPicPr>
          <p:cNvPr id="83" name="Image 69" descr="preencoded.png">    </p:cNvPr>
          <p:cNvPicPr>
            <a:picLocks noChangeAspect="1"/>
          </p:cNvPicPr>
          <p:nvPr/>
        </p:nvPicPr>
        <p:blipFill>
          <a:blip r:embed="rId70"/>
          <a:stretch>
            <a:fillRect/>
          </a:stretch>
        </p:blipFill>
        <p:spPr>
          <a:xfrm>
            <a:off x="7625117" y="1411570"/>
            <a:ext cx="33700" cy="33701"/>
          </a:xfrm>
          <a:prstGeom prst="rect">
            <a:avLst/>
          </a:prstGeom>
        </p:spPr>
      </p:pic>
      <p:pic>
        <p:nvPicPr>
          <p:cNvPr id="84" name="Image 70" descr="preencoded.png">    </p:cNvPr>
          <p:cNvPicPr>
            <a:picLocks noChangeAspect="1"/>
          </p:cNvPicPr>
          <p:nvPr/>
        </p:nvPicPr>
        <p:blipFill>
          <a:blip r:embed="rId71"/>
          <a:stretch>
            <a:fillRect/>
          </a:stretch>
        </p:blipFill>
        <p:spPr>
          <a:xfrm>
            <a:off x="7541717" y="1387218"/>
            <a:ext cx="33700" cy="33701"/>
          </a:xfrm>
          <a:prstGeom prst="rect">
            <a:avLst/>
          </a:prstGeom>
        </p:spPr>
      </p:pic>
      <p:pic>
        <p:nvPicPr>
          <p:cNvPr id="85" name="Image 71" descr="preencoded.png">    </p:cNvPr>
          <p:cNvPicPr>
            <a:picLocks noChangeAspect="1"/>
          </p:cNvPicPr>
          <p:nvPr/>
        </p:nvPicPr>
        <p:blipFill>
          <a:blip r:embed="rId72"/>
          <a:stretch>
            <a:fillRect/>
          </a:stretch>
        </p:blipFill>
        <p:spPr>
          <a:xfrm>
            <a:off x="7564283" y="1402889"/>
            <a:ext cx="33700" cy="33701"/>
          </a:xfrm>
          <a:prstGeom prst="rect">
            <a:avLst/>
          </a:prstGeom>
        </p:spPr>
      </p:pic>
      <p:pic>
        <p:nvPicPr>
          <p:cNvPr id="86" name="Image 72" descr="preencoded.png">    </p:cNvPr>
          <p:cNvPicPr>
            <a:picLocks noChangeAspect="1"/>
          </p:cNvPicPr>
          <p:nvPr/>
        </p:nvPicPr>
        <p:blipFill>
          <a:blip r:embed="rId73"/>
          <a:stretch>
            <a:fillRect/>
          </a:stretch>
        </p:blipFill>
        <p:spPr>
          <a:xfrm>
            <a:off x="7586831" y="1418557"/>
            <a:ext cx="33700" cy="33701"/>
          </a:xfrm>
          <a:prstGeom prst="rect">
            <a:avLst/>
          </a:prstGeom>
        </p:spPr>
      </p:pic>
      <p:pic>
        <p:nvPicPr>
          <p:cNvPr id="87" name="Image 73" descr="preencoded.png">    </p:cNvPr>
          <p:cNvPicPr>
            <a:picLocks noChangeAspect="1"/>
          </p:cNvPicPr>
          <p:nvPr/>
        </p:nvPicPr>
        <p:blipFill>
          <a:blip r:embed="rId74"/>
          <a:stretch>
            <a:fillRect/>
          </a:stretch>
        </p:blipFill>
        <p:spPr>
          <a:xfrm>
            <a:off x="7609360" y="1434208"/>
            <a:ext cx="33700" cy="33701"/>
          </a:xfrm>
          <a:prstGeom prst="rect">
            <a:avLst/>
          </a:prstGeom>
        </p:spPr>
      </p:pic>
      <p:pic>
        <p:nvPicPr>
          <p:cNvPr id="88" name="Image 74" descr="preencoded.png">    </p:cNvPr>
          <p:cNvPicPr>
            <a:picLocks noChangeAspect="1"/>
          </p:cNvPicPr>
          <p:nvPr/>
        </p:nvPicPr>
        <p:blipFill>
          <a:blip r:embed="rId75"/>
          <a:stretch>
            <a:fillRect/>
          </a:stretch>
        </p:blipFill>
        <p:spPr>
          <a:xfrm>
            <a:off x="7525886" y="1410047"/>
            <a:ext cx="33700" cy="33701"/>
          </a:xfrm>
          <a:prstGeom prst="rect">
            <a:avLst/>
          </a:prstGeom>
        </p:spPr>
      </p:pic>
      <p:pic>
        <p:nvPicPr>
          <p:cNvPr id="89" name="Image 75" descr="preencoded.png">    </p:cNvPr>
          <p:cNvPicPr>
            <a:picLocks noChangeAspect="1"/>
          </p:cNvPicPr>
          <p:nvPr/>
        </p:nvPicPr>
        <p:blipFill>
          <a:blip r:embed="rId76"/>
          <a:stretch>
            <a:fillRect/>
          </a:stretch>
        </p:blipFill>
        <p:spPr>
          <a:xfrm>
            <a:off x="7548396" y="1425700"/>
            <a:ext cx="33700" cy="33701"/>
          </a:xfrm>
          <a:prstGeom prst="rect">
            <a:avLst/>
          </a:prstGeom>
        </p:spPr>
      </p:pic>
      <p:pic>
        <p:nvPicPr>
          <p:cNvPr id="90" name="Image 76" descr="preencoded.png">    </p:cNvPr>
          <p:cNvPicPr>
            <a:picLocks noChangeAspect="1"/>
          </p:cNvPicPr>
          <p:nvPr/>
        </p:nvPicPr>
        <p:blipFill>
          <a:blip r:embed="rId77"/>
          <a:stretch>
            <a:fillRect/>
          </a:stretch>
        </p:blipFill>
        <p:spPr>
          <a:xfrm>
            <a:off x="7570962" y="1441384"/>
            <a:ext cx="33700" cy="33701"/>
          </a:xfrm>
          <a:prstGeom prst="rect">
            <a:avLst/>
          </a:prstGeom>
        </p:spPr>
      </p:pic>
      <p:pic>
        <p:nvPicPr>
          <p:cNvPr id="91" name="Image 77" descr="preencoded.png">    </p:cNvPr>
          <p:cNvPicPr>
            <a:picLocks noChangeAspect="1"/>
          </p:cNvPicPr>
          <p:nvPr/>
        </p:nvPicPr>
        <p:blipFill>
          <a:blip r:embed="rId78"/>
          <a:stretch>
            <a:fillRect/>
          </a:stretch>
        </p:blipFill>
        <p:spPr>
          <a:xfrm>
            <a:off x="7593491" y="1457037"/>
            <a:ext cx="33700" cy="33701"/>
          </a:xfrm>
          <a:prstGeom prst="rect">
            <a:avLst/>
          </a:prstGeom>
        </p:spPr>
      </p:pic>
      <p:pic>
        <p:nvPicPr>
          <p:cNvPr id="92" name="Image 78" descr="preencoded.png">    </p:cNvPr>
          <p:cNvPicPr>
            <a:picLocks noChangeAspect="1"/>
          </p:cNvPicPr>
          <p:nvPr/>
        </p:nvPicPr>
        <p:blipFill>
          <a:blip r:embed="rId79"/>
          <a:stretch>
            <a:fillRect/>
          </a:stretch>
        </p:blipFill>
        <p:spPr>
          <a:xfrm>
            <a:off x="7509998" y="1432849"/>
            <a:ext cx="33700" cy="33701"/>
          </a:xfrm>
          <a:prstGeom prst="rect">
            <a:avLst/>
          </a:prstGeom>
        </p:spPr>
      </p:pic>
      <p:pic>
        <p:nvPicPr>
          <p:cNvPr id="93" name="Image 79" descr="preencoded.png">    </p:cNvPr>
          <p:cNvPicPr>
            <a:picLocks noChangeAspect="1"/>
          </p:cNvPicPr>
          <p:nvPr/>
        </p:nvPicPr>
        <p:blipFill>
          <a:blip r:embed="rId80"/>
          <a:stretch>
            <a:fillRect/>
          </a:stretch>
        </p:blipFill>
        <p:spPr>
          <a:xfrm>
            <a:off x="7532564" y="1448502"/>
            <a:ext cx="33700" cy="33701"/>
          </a:xfrm>
          <a:prstGeom prst="rect">
            <a:avLst/>
          </a:prstGeom>
        </p:spPr>
      </p:pic>
      <p:pic>
        <p:nvPicPr>
          <p:cNvPr id="94" name="Image 80" descr="preencoded.png">    </p:cNvPr>
          <p:cNvPicPr>
            <a:picLocks noChangeAspect="1"/>
          </p:cNvPicPr>
          <p:nvPr/>
        </p:nvPicPr>
        <p:blipFill>
          <a:blip r:embed="rId81"/>
          <a:stretch>
            <a:fillRect/>
          </a:stretch>
        </p:blipFill>
        <p:spPr>
          <a:xfrm>
            <a:off x="7555075" y="1464188"/>
            <a:ext cx="33700" cy="33701"/>
          </a:xfrm>
          <a:prstGeom prst="rect">
            <a:avLst/>
          </a:prstGeom>
        </p:spPr>
      </p:pic>
      <p:pic>
        <p:nvPicPr>
          <p:cNvPr id="95" name="Image 81" descr="preencoded.png">    </p:cNvPr>
          <p:cNvPicPr>
            <a:picLocks noChangeAspect="1"/>
          </p:cNvPicPr>
          <p:nvPr/>
        </p:nvPicPr>
        <p:blipFill>
          <a:blip r:embed="rId82"/>
          <a:stretch>
            <a:fillRect/>
          </a:stretch>
        </p:blipFill>
        <p:spPr>
          <a:xfrm>
            <a:off x="7577603" y="1479839"/>
            <a:ext cx="33700" cy="33701"/>
          </a:xfrm>
          <a:prstGeom prst="rect">
            <a:avLst/>
          </a:prstGeom>
        </p:spPr>
      </p:pic>
      <p:pic>
        <p:nvPicPr>
          <p:cNvPr id="96" name="Image 82" descr="preencoded.png">    </p:cNvPr>
          <p:cNvPicPr>
            <a:picLocks noChangeAspect="1"/>
          </p:cNvPicPr>
          <p:nvPr/>
        </p:nvPicPr>
        <p:blipFill>
          <a:blip r:embed="rId83"/>
          <a:stretch>
            <a:fillRect/>
          </a:stretch>
        </p:blipFill>
        <p:spPr>
          <a:xfrm>
            <a:off x="7586644" y="1353655"/>
            <a:ext cx="8269" cy="8913"/>
          </a:xfrm>
          <a:prstGeom prst="rect">
            <a:avLst/>
          </a:prstGeom>
        </p:spPr>
      </p:pic>
      <p:pic>
        <p:nvPicPr>
          <p:cNvPr id="97" name="Image 83" descr="preencoded.png">    </p:cNvPr>
          <p:cNvPicPr>
            <a:picLocks noChangeAspect="1"/>
          </p:cNvPicPr>
          <p:nvPr/>
        </p:nvPicPr>
        <p:blipFill>
          <a:blip r:embed="rId84"/>
          <a:stretch>
            <a:fillRect/>
          </a:stretch>
        </p:blipFill>
        <p:spPr>
          <a:xfrm>
            <a:off x="7630046" y="1384233"/>
            <a:ext cx="7241" cy="7315"/>
          </a:xfrm>
          <a:prstGeom prst="rect">
            <a:avLst/>
          </a:prstGeom>
        </p:spPr>
      </p:pic>
      <p:pic>
        <p:nvPicPr>
          <p:cNvPr id="98" name="Image 84" descr="preencoded.png">    </p:cNvPr>
          <p:cNvPicPr>
            <a:picLocks noChangeAspect="1"/>
          </p:cNvPicPr>
          <p:nvPr/>
        </p:nvPicPr>
        <p:blipFill>
          <a:blip r:embed="rId85"/>
          <a:stretch>
            <a:fillRect/>
          </a:stretch>
        </p:blipFill>
        <p:spPr>
          <a:xfrm>
            <a:off x="7635497" y="1387771"/>
            <a:ext cx="7204" cy="7915"/>
          </a:xfrm>
          <a:prstGeom prst="rect">
            <a:avLst/>
          </a:prstGeom>
        </p:spPr>
      </p:pic>
      <p:pic>
        <p:nvPicPr>
          <p:cNvPr id="99" name="Image 85" descr="preencoded.png">    </p:cNvPr>
          <p:cNvPicPr>
            <a:picLocks noChangeAspect="1"/>
          </p:cNvPicPr>
          <p:nvPr/>
        </p:nvPicPr>
        <p:blipFill>
          <a:blip r:embed="rId86"/>
          <a:stretch>
            <a:fillRect/>
          </a:stretch>
        </p:blipFill>
        <p:spPr>
          <a:xfrm>
            <a:off x="7655030" y="1401601"/>
            <a:ext cx="7241" cy="7293"/>
          </a:xfrm>
          <a:prstGeom prst="rect">
            <a:avLst/>
          </a:prstGeom>
        </p:spPr>
      </p:pic>
      <p:pic>
        <p:nvPicPr>
          <p:cNvPr id="100" name="Image 86" descr="preencoded.png">    </p:cNvPr>
          <p:cNvPicPr>
            <a:picLocks noChangeAspect="1"/>
          </p:cNvPicPr>
          <p:nvPr/>
        </p:nvPicPr>
        <p:blipFill>
          <a:blip r:embed="rId87"/>
          <a:stretch>
            <a:fillRect/>
          </a:stretch>
        </p:blipFill>
        <p:spPr>
          <a:xfrm>
            <a:off x="7571501" y="1377284"/>
            <a:ext cx="6525" cy="6529"/>
          </a:xfrm>
          <a:prstGeom prst="rect">
            <a:avLst/>
          </a:prstGeom>
        </p:spPr>
      </p:pic>
      <p:pic>
        <p:nvPicPr>
          <p:cNvPr id="101" name="Image 87" descr="preencoded.png">    </p:cNvPr>
          <p:cNvPicPr>
            <a:picLocks noChangeAspect="1"/>
          </p:cNvPicPr>
          <p:nvPr/>
        </p:nvPicPr>
        <p:blipFill>
          <a:blip r:embed="rId88"/>
          <a:stretch>
            <a:fillRect/>
          </a:stretch>
        </p:blipFill>
        <p:spPr>
          <a:xfrm>
            <a:off x="7593750" y="1393657"/>
            <a:ext cx="5753" cy="6512"/>
          </a:xfrm>
          <a:prstGeom prst="rect">
            <a:avLst/>
          </a:prstGeom>
        </p:spPr>
      </p:pic>
      <p:pic>
        <p:nvPicPr>
          <p:cNvPr id="102" name="Image 88" descr="preencoded.png">    </p:cNvPr>
          <p:cNvPicPr>
            <a:picLocks noChangeAspect="1"/>
          </p:cNvPicPr>
          <p:nvPr/>
        </p:nvPicPr>
        <p:blipFill>
          <a:blip r:embed="rId89"/>
          <a:stretch>
            <a:fillRect/>
          </a:stretch>
        </p:blipFill>
        <p:spPr>
          <a:xfrm>
            <a:off x="7616540" y="1409201"/>
            <a:ext cx="5893" cy="6289"/>
          </a:xfrm>
          <a:prstGeom prst="rect">
            <a:avLst/>
          </a:prstGeom>
        </p:spPr>
      </p:pic>
      <p:pic>
        <p:nvPicPr>
          <p:cNvPr id="103" name="Image 89" descr="preencoded.png">    </p:cNvPr>
          <p:cNvPicPr>
            <a:picLocks noChangeAspect="1"/>
          </p:cNvPicPr>
          <p:nvPr/>
        </p:nvPicPr>
        <p:blipFill>
          <a:blip r:embed="rId90"/>
          <a:stretch>
            <a:fillRect/>
          </a:stretch>
        </p:blipFill>
        <p:spPr>
          <a:xfrm>
            <a:off x="7640055" y="1426962"/>
            <a:ext cx="3767" cy="2997"/>
          </a:xfrm>
          <a:prstGeom prst="rect">
            <a:avLst/>
          </a:prstGeom>
        </p:spPr>
      </p:pic>
      <p:pic>
        <p:nvPicPr>
          <p:cNvPr id="104" name="Image 90" descr="preencoded.png">    </p:cNvPr>
          <p:cNvPicPr>
            <a:picLocks noChangeAspect="1"/>
          </p:cNvPicPr>
          <p:nvPr/>
        </p:nvPicPr>
        <p:blipFill>
          <a:blip r:embed="rId91"/>
          <a:stretch>
            <a:fillRect/>
          </a:stretch>
        </p:blipFill>
        <p:spPr>
          <a:xfrm>
            <a:off x="7555297" y="1401783"/>
            <a:ext cx="6800" cy="5993"/>
          </a:xfrm>
          <a:prstGeom prst="rect">
            <a:avLst/>
          </a:prstGeom>
        </p:spPr>
      </p:pic>
      <p:pic>
        <p:nvPicPr>
          <p:cNvPr id="105" name="Image 91" descr="preencoded.png">    </p:cNvPr>
          <p:cNvPicPr>
            <a:picLocks noChangeAspect="1"/>
          </p:cNvPicPr>
          <p:nvPr/>
        </p:nvPicPr>
        <p:blipFill>
          <a:blip r:embed="rId92"/>
          <a:stretch>
            <a:fillRect/>
          </a:stretch>
        </p:blipFill>
        <p:spPr>
          <a:xfrm>
            <a:off x="7577807" y="1415797"/>
            <a:ext cx="6902" cy="6908"/>
          </a:xfrm>
          <a:prstGeom prst="rect">
            <a:avLst/>
          </a:prstGeom>
        </p:spPr>
      </p:pic>
      <p:pic>
        <p:nvPicPr>
          <p:cNvPr id="106" name="Image 92" descr="preencoded.png">    </p:cNvPr>
          <p:cNvPicPr>
            <a:picLocks noChangeAspect="1"/>
          </p:cNvPicPr>
          <p:nvPr/>
        </p:nvPicPr>
        <p:blipFill>
          <a:blip r:embed="rId93"/>
          <a:stretch>
            <a:fillRect/>
          </a:stretch>
        </p:blipFill>
        <p:spPr>
          <a:xfrm>
            <a:off x="7600578" y="1432255"/>
            <a:ext cx="5893" cy="6289"/>
          </a:xfrm>
          <a:prstGeom prst="rect">
            <a:avLst/>
          </a:prstGeom>
        </p:spPr>
      </p:pic>
      <p:pic>
        <p:nvPicPr>
          <p:cNvPr id="107" name="Image 93" descr="preencoded.png">    </p:cNvPr>
          <p:cNvPicPr>
            <a:picLocks noChangeAspect="1"/>
          </p:cNvPicPr>
          <p:nvPr/>
        </p:nvPicPr>
        <p:blipFill>
          <a:blip r:embed="rId94"/>
          <a:stretch>
            <a:fillRect/>
          </a:stretch>
        </p:blipFill>
        <p:spPr>
          <a:xfrm>
            <a:off x="7624130" y="1448548"/>
            <a:ext cx="4400" cy="4853"/>
          </a:xfrm>
          <a:prstGeom prst="rect">
            <a:avLst/>
          </a:prstGeom>
        </p:spPr>
      </p:pic>
      <p:pic>
        <p:nvPicPr>
          <p:cNvPr id="108" name="Image 94" descr="preencoded.png">    </p:cNvPr>
          <p:cNvPicPr>
            <a:picLocks noChangeAspect="1"/>
          </p:cNvPicPr>
          <p:nvPr/>
        </p:nvPicPr>
        <p:blipFill>
          <a:blip r:embed="rId95"/>
          <a:stretch>
            <a:fillRect/>
          </a:stretch>
        </p:blipFill>
        <p:spPr>
          <a:xfrm>
            <a:off x="7540972" y="1423926"/>
            <a:ext cx="4460" cy="6105"/>
          </a:xfrm>
          <a:prstGeom prst="rect">
            <a:avLst/>
          </a:prstGeom>
        </p:spPr>
      </p:pic>
      <p:pic>
        <p:nvPicPr>
          <p:cNvPr id="109" name="Image 95" descr="preencoded.png">    </p:cNvPr>
          <p:cNvPicPr>
            <a:picLocks noChangeAspect="1"/>
          </p:cNvPicPr>
          <p:nvPr/>
        </p:nvPicPr>
        <p:blipFill>
          <a:blip r:embed="rId96"/>
          <a:stretch>
            <a:fillRect/>
          </a:stretch>
        </p:blipFill>
        <p:spPr>
          <a:xfrm>
            <a:off x="7561529" y="1438966"/>
            <a:ext cx="6734" cy="7415"/>
          </a:xfrm>
          <a:prstGeom prst="rect">
            <a:avLst/>
          </a:prstGeom>
        </p:spPr>
      </p:pic>
      <p:pic>
        <p:nvPicPr>
          <p:cNvPr id="110" name="Image 96" descr="preencoded.png">    </p:cNvPr>
          <p:cNvPicPr>
            <a:picLocks noChangeAspect="1"/>
          </p:cNvPicPr>
          <p:nvPr/>
        </p:nvPicPr>
        <p:blipFill>
          <a:blip r:embed="rId97"/>
          <a:stretch>
            <a:fillRect/>
          </a:stretch>
        </p:blipFill>
        <p:spPr>
          <a:xfrm>
            <a:off x="7584504" y="1454296"/>
            <a:ext cx="6925" cy="6917"/>
          </a:xfrm>
          <a:prstGeom prst="rect">
            <a:avLst/>
          </a:prstGeom>
        </p:spPr>
      </p:pic>
      <p:pic>
        <p:nvPicPr>
          <p:cNvPr id="111" name="Image 97" descr="preencoded.png">    </p:cNvPr>
          <p:cNvPicPr>
            <a:picLocks noChangeAspect="1"/>
          </p:cNvPicPr>
          <p:nvPr/>
        </p:nvPicPr>
        <p:blipFill>
          <a:blip r:embed="rId98"/>
          <a:stretch>
            <a:fillRect/>
          </a:stretch>
        </p:blipFill>
        <p:spPr>
          <a:xfrm>
            <a:off x="7606885" y="1471551"/>
            <a:ext cx="5655" cy="5908"/>
          </a:xfrm>
          <a:prstGeom prst="rect">
            <a:avLst/>
          </a:prstGeom>
        </p:spPr>
      </p:pic>
      <p:pic>
        <p:nvPicPr>
          <p:cNvPr id="112" name="Image 98" descr="preencoded.png">    </p:cNvPr>
          <p:cNvPicPr>
            <a:picLocks noChangeAspect="1"/>
          </p:cNvPicPr>
          <p:nvPr/>
        </p:nvPicPr>
        <p:blipFill>
          <a:blip r:embed="rId99"/>
          <a:stretch>
            <a:fillRect/>
          </a:stretch>
        </p:blipFill>
        <p:spPr>
          <a:xfrm>
            <a:off x="7524917" y="1451372"/>
            <a:ext cx="1502" cy="1507"/>
          </a:xfrm>
          <a:prstGeom prst="rect">
            <a:avLst/>
          </a:prstGeom>
        </p:spPr>
      </p:pic>
      <p:pic>
        <p:nvPicPr>
          <p:cNvPr id="113" name="Image 99" descr="preencoded.png">    </p:cNvPr>
          <p:cNvPicPr>
            <a:picLocks noChangeAspect="1"/>
          </p:cNvPicPr>
          <p:nvPr/>
        </p:nvPicPr>
        <p:blipFill>
          <a:blip r:embed="rId100"/>
          <a:stretch>
            <a:fillRect/>
          </a:stretch>
        </p:blipFill>
        <p:spPr>
          <a:xfrm>
            <a:off x="7546218" y="1461772"/>
            <a:ext cx="5842" cy="6494"/>
          </a:xfrm>
          <a:prstGeom prst="rect">
            <a:avLst/>
          </a:prstGeom>
        </p:spPr>
      </p:pic>
      <p:pic>
        <p:nvPicPr>
          <p:cNvPr id="114" name="Image 100" descr="preencoded.png">    </p:cNvPr>
          <p:cNvPicPr>
            <a:picLocks noChangeAspect="1"/>
          </p:cNvPicPr>
          <p:nvPr/>
        </p:nvPicPr>
        <p:blipFill>
          <a:blip r:embed="rId101"/>
          <a:stretch>
            <a:fillRect/>
          </a:stretch>
        </p:blipFill>
        <p:spPr>
          <a:xfrm>
            <a:off x="7569510" y="1478810"/>
            <a:ext cx="4776" cy="4490"/>
          </a:xfrm>
          <a:prstGeom prst="rect">
            <a:avLst/>
          </a:prstGeom>
        </p:spPr>
      </p:pic>
      <p:pic>
        <p:nvPicPr>
          <p:cNvPr id="115" name="Image 101" descr="preencoded.png">    </p:cNvPr>
          <p:cNvPicPr>
            <a:picLocks noChangeAspect="1"/>
          </p:cNvPicPr>
          <p:nvPr/>
        </p:nvPicPr>
        <p:blipFill>
          <a:blip r:embed="rId102"/>
          <a:stretch>
            <a:fillRect/>
          </a:stretch>
        </p:blipFill>
        <p:spPr>
          <a:xfrm>
            <a:off x="7592430" y="1494403"/>
            <a:ext cx="4400" cy="4376"/>
          </a:xfrm>
          <a:prstGeom prst="rect">
            <a:avLst/>
          </a:prstGeom>
        </p:spPr>
      </p:pic>
      <p:pic>
        <p:nvPicPr>
          <p:cNvPr id="116" name="Image 102" descr="preencoded.png">    </p:cNvPr>
          <p:cNvPicPr>
            <a:picLocks noChangeAspect="1"/>
          </p:cNvPicPr>
          <p:nvPr/>
        </p:nvPicPr>
        <p:blipFill>
          <a:blip r:embed="rId103"/>
          <a:stretch>
            <a:fillRect/>
          </a:stretch>
        </p:blipFill>
        <p:spPr>
          <a:xfrm>
            <a:off x="7609173" y="1371696"/>
            <a:ext cx="8469" cy="5162"/>
          </a:xfrm>
          <a:prstGeom prst="rect">
            <a:avLst/>
          </a:prstGeom>
        </p:spPr>
      </p:pic>
      <p:pic>
        <p:nvPicPr>
          <p:cNvPr id="117" name="Image 103" descr="preencoded.png">    </p:cNvPr>
          <p:cNvPicPr>
            <a:picLocks noChangeAspect="1"/>
          </p:cNvPicPr>
          <p:nvPr/>
        </p:nvPicPr>
        <p:blipFill>
          <a:blip r:embed="rId104"/>
          <a:stretch>
            <a:fillRect/>
          </a:stretch>
        </p:blipFill>
        <p:spPr>
          <a:xfrm>
            <a:off x="7595341" y="1309108"/>
            <a:ext cx="102045" cy="81765"/>
          </a:xfrm>
          <a:prstGeom prst="rect">
            <a:avLst/>
          </a:prstGeom>
        </p:spPr>
      </p:pic>
      <p:pic>
        <p:nvPicPr>
          <p:cNvPr id="118" name="Image 104" descr="preencoded.png">    </p:cNvPr>
          <p:cNvPicPr>
            <a:picLocks noChangeAspect="1"/>
          </p:cNvPicPr>
          <p:nvPr/>
        </p:nvPicPr>
        <p:blipFill>
          <a:blip r:embed="rId105"/>
          <a:stretch>
            <a:fillRect/>
          </a:stretch>
        </p:blipFill>
        <p:spPr>
          <a:xfrm>
            <a:off x="7217346" y="1914291"/>
            <a:ext cx="95850" cy="137116"/>
          </a:xfrm>
          <a:prstGeom prst="rect">
            <a:avLst/>
          </a:prstGeom>
        </p:spPr>
      </p:pic>
      <p:pic>
        <p:nvPicPr>
          <p:cNvPr id="119" name="Image 105" descr="preencoded.png">    </p:cNvPr>
          <p:cNvPicPr>
            <a:picLocks noChangeAspect="1"/>
          </p:cNvPicPr>
          <p:nvPr/>
        </p:nvPicPr>
        <p:blipFill>
          <a:blip r:embed="rId106"/>
          <a:stretch>
            <a:fillRect/>
          </a:stretch>
        </p:blipFill>
        <p:spPr>
          <a:xfrm>
            <a:off x="7235168" y="1937464"/>
            <a:ext cx="95478" cy="218276"/>
          </a:xfrm>
          <a:prstGeom prst="rect">
            <a:avLst/>
          </a:prstGeom>
        </p:spPr>
      </p:pic>
      <p:pic>
        <p:nvPicPr>
          <p:cNvPr id="120" name="Image 106" descr="preencoded.png">    </p:cNvPr>
          <p:cNvPicPr>
            <a:picLocks noChangeAspect="1"/>
          </p:cNvPicPr>
          <p:nvPr/>
        </p:nvPicPr>
        <p:blipFill>
          <a:blip r:embed="rId107"/>
          <a:stretch>
            <a:fillRect/>
          </a:stretch>
        </p:blipFill>
        <p:spPr>
          <a:xfrm>
            <a:off x="7280486" y="1953582"/>
            <a:ext cx="8595" cy="19349"/>
          </a:xfrm>
          <a:prstGeom prst="rect">
            <a:avLst/>
          </a:prstGeom>
        </p:spPr>
      </p:pic>
      <p:pic>
        <p:nvPicPr>
          <p:cNvPr id="121" name="Image 107" descr="preencoded.png">    </p:cNvPr>
          <p:cNvPicPr>
            <a:picLocks noChangeAspect="1"/>
          </p:cNvPicPr>
          <p:nvPr/>
        </p:nvPicPr>
        <p:blipFill>
          <a:blip r:embed="rId108"/>
          <a:stretch>
            <a:fillRect/>
          </a:stretch>
        </p:blipFill>
        <p:spPr>
          <a:xfrm>
            <a:off x="7231428" y="1991330"/>
            <a:ext cx="19380" cy="7391"/>
          </a:xfrm>
          <a:prstGeom prst="rect">
            <a:avLst/>
          </a:prstGeom>
        </p:spPr>
      </p:pic>
      <p:pic>
        <p:nvPicPr>
          <p:cNvPr id="122" name="Image 108" descr="preencoded.png">    </p:cNvPr>
          <p:cNvPicPr>
            <a:picLocks noChangeAspect="1"/>
          </p:cNvPicPr>
          <p:nvPr/>
        </p:nvPicPr>
        <p:blipFill>
          <a:blip r:embed="rId109"/>
          <a:stretch>
            <a:fillRect/>
          </a:stretch>
        </p:blipFill>
        <p:spPr>
          <a:xfrm>
            <a:off x="7233363" y="1941150"/>
            <a:ext cx="6688" cy="4492"/>
          </a:xfrm>
          <a:prstGeom prst="rect">
            <a:avLst/>
          </a:prstGeom>
        </p:spPr>
      </p:pic>
      <p:pic>
        <p:nvPicPr>
          <p:cNvPr id="123" name="Image 109" descr="preencoded.png">    </p:cNvPr>
          <p:cNvPicPr>
            <a:picLocks noChangeAspect="1"/>
          </p:cNvPicPr>
          <p:nvPr/>
        </p:nvPicPr>
        <p:blipFill>
          <a:blip r:embed="rId110"/>
          <a:stretch>
            <a:fillRect/>
          </a:stretch>
        </p:blipFill>
        <p:spPr>
          <a:xfrm>
            <a:off x="7317842" y="1928767"/>
            <a:ext cx="112644" cy="128073"/>
          </a:xfrm>
          <a:prstGeom prst="rect">
            <a:avLst/>
          </a:prstGeom>
        </p:spPr>
      </p:pic>
      <p:pic>
        <p:nvPicPr>
          <p:cNvPr id="124" name="Image 110" descr="preencoded.png">    </p:cNvPr>
          <p:cNvPicPr>
            <a:picLocks noChangeAspect="1"/>
          </p:cNvPicPr>
          <p:nvPr/>
        </p:nvPicPr>
        <p:blipFill>
          <a:blip r:embed="rId111"/>
          <a:stretch>
            <a:fillRect/>
          </a:stretch>
        </p:blipFill>
        <p:spPr>
          <a:xfrm>
            <a:off x="7315330" y="1958923"/>
            <a:ext cx="90232" cy="203089"/>
          </a:xfrm>
          <a:prstGeom prst="rect">
            <a:avLst/>
          </a:prstGeom>
        </p:spPr>
      </p:pic>
      <p:pic>
        <p:nvPicPr>
          <p:cNvPr id="125" name="Image 111" descr="preencoded.png">    </p:cNvPr>
          <p:cNvPicPr>
            <a:picLocks noChangeAspect="1"/>
          </p:cNvPicPr>
          <p:nvPr/>
        </p:nvPicPr>
        <p:blipFill>
          <a:blip r:embed="rId112"/>
          <a:stretch>
            <a:fillRect/>
          </a:stretch>
        </p:blipFill>
        <p:spPr>
          <a:xfrm>
            <a:off x="7391660" y="1982782"/>
            <a:ext cx="28031" cy="12044"/>
          </a:xfrm>
          <a:prstGeom prst="rect">
            <a:avLst/>
          </a:prstGeom>
        </p:spPr>
      </p:pic>
      <p:pic>
        <p:nvPicPr>
          <p:cNvPr id="126" name="Image 112" descr="preencoded.png">    </p:cNvPr>
          <p:cNvPicPr>
            <a:picLocks noChangeAspect="1"/>
          </p:cNvPicPr>
          <p:nvPr/>
        </p:nvPicPr>
        <p:blipFill>
          <a:blip r:embed="rId113"/>
          <a:stretch>
            <a:fillRect/>
          </a:stretch>
        </p:blipFill>
        <p:spPr>
          <a:xfrm>
            <a:off x="7339757" y="1962274"/>
            <a:ext cx="3777" cy="26866"/>
          </a:xfrm>
          <a:prstGeom prst="rect">
            <a:avLst/>
          </a:prstGeom>
        </p:spPr>
      </p:pic>
      <p:pic>
        <p:nvPicPr>
          <p:cNvPr id="127" name="Image 113" descr="preencoded.png">    </p:cNvPr>
          <p:cNvPicPr>
            <a:picLocks noChangeAspect="1"/>
          </p:cNvPicPr>
          <p:nvPr/>
        </p:nvPicPr>
        <p:blipFill>
          <a:blip r:embed="rId114"/>
          <a:stretch>
            <a:fillRect/>
          </a:stretch>
        </p:blipFill>
        <p:spPr>
          <a:xfrm>
            <a:off x="7377782" y="1942812"/>
            <a:ext cx="5190" cy="15123"/>
          </a:xfrm>
          <a:prstGeom prst="rect">
            <a:avLst/>
          </a:prstGeom>
        </p:spPr>
      </p:pic>
      <p:pic>
        <p:nvPicPr>
          <p:cNvPr id="128" name="Image 114" descr="preencoded.png">    </p:cNvPr>
          <p:cNvPicPr>
            <a:picLocks noChangeAspect="1"/>
          </p:cNvPicPr>
          <p:nvPr/>
        </p:nvPicPr>
        <p:blipFill>
          <a:blip r:embed="rId115"/>
          <a:stretch>
            <a:fillRect/>
          </a:stretch>
        </p:blipFill>
        <p:spPr>
          <a:xfrm>
            <a:off x="7200119" y="2034984"/>
            <a:ext cx="102110" cy="64176"/>
          </a:xfrm>
          <a:prstGeom prst="rect">
            <a:avLst/>
          </a:prstGeom>
        </p:spPr>
      </p:pic>
      <p:pic>
        <p:nvPicPr>
          <p:cNvPr id="129" name="Image 115" descr="preencoded.png">    </p:cNvPr>
          <p:cNvPicPr>
            <a:picLocks noChangeAspect="1"/>
          </p:cNvPicPr>
          <p:nvPr/>
        </p:nvPicPr>
        <p:blipFill>
          <a:blip r:embed="rId116"/>
          <a:stretch>
            <a:fillRect/>
          </a:stretch>
        </p:blipFill>
        <p:spPr>
          <a:xfrm>
            <a:off x="7213922" y="2041111"/>
            <a:ext cx="116072" cy="125135"/>
          </a:xfrm>
          <a:prstGeom prst="rect">
            <a:avLst/>
          </a:prstGeom>
        </p:spPr>
      </p:pic>
      <p:pic>
        <p:nvPicPr>
          <p:cNvPr id="130" name="Image 116" descr="preencoded.png">    </p:cNvPr>
          <p:cNvPicPr>
            <a:picLocks noChangeAspect="1"/>
          </p:cNvPicPr>
          <p:nvPr/>
        </p:nvPicPr>
        <p:blipFill>
          <a:blip r:embed="rId117"/>
          <a:stretch>
            <a:fillRect/>
          </a:stretch>
        </p:blipFill>
        <p:spPr>
          <a:xfrm>
            <a:off x="7208993" y="2060148"/>
            <a:ext cx="18762" cy="2339"/>
          </a:xfrm>
          <a:prstGeom prst="rect">
            <a:avLst/>
          </a:prstGeom>
        </p:spPr>
      </p:pic>
      <p:pic>
        <p:nvPicPr>
          <p:cNvPr id="131" name="Image 117" descr="preencoded.png">    </p:cNvPr>
          <p:cNvPicPr>
            <a:picLocks noChangeAspect="1"/>
          </p:cNvPicPr>
          <p:nvPr/>
        </p:nvPicPr>
        <p:blipFill>
          <a:blip r:embed="rId118"/>
          <a:stretch>
            <a:fillRect/>
          </a:stretch>
        </p:blipFill>
        <p:spPr>
          <a:xfrm>
            <a:off x="7250013" y="2048037"/>
            <a:ext cx="9897" cy="7004"/>
          </a:xfrm>
          <a:prstGeom prst="rect">
            <a:avLst/>
          </a:prstGeom>
        </p:spPr>
      </p:pic>
      <p:pic>
        <p:nvPicPr>
          <p:cNvPr id="132" name="Image 118" descr="preencoded.png">    </p:cNvPr>
          <p:cNvPicPr>
            <a:picLocks noChangeAspect="1"/>
          </p:cNvPicPr>
          <p:nvPr/>
        </p:nvPicPr>
        <p:blipFill>
          <a:blip r:embed="rId119"/>
          <a:stretch>
            <a:fillRect/>
          </a:stretch>
        </p:blipFill>
        <p:spPr>
          <a:xfrm>
            <a:off x="7349412" y="2048588"/>
            <a:ext cx="77781" cy="52011"/>
          </a:xfrm>
          <a:prstGeom prst="rect">
            <a:avLst/>
          </a:prstGeom>
        </p:spPr>
      </p:pic>
      <p:pic>
        <p:nvPicPr>
          <p:cNvPr id="133" name="Image 119" descr="preencoded.png">    </p:cNvPr>
          <p:cNvPicPr>
            <a:picLocks noChangeAspect="1"/>
          </p:cNvPicPr>
          <p:nvPr/>
        </p:nvPicPr>
        <p:blipFill>
          <a:blip r:embed="rId120"/>
          <a:stretch>
            <a:fillRect/>
          </a:stretch>
        </p:blipFill>
        <p:spPr>
          <a:xfrm>
            <a:off x="7307107" y="2057202"/>
            <a:ext cx="107366" cy="112510"/>
          </a:xfrm>
          <a:prstGeom prst="rect">
            <a:avLst/>
          </a:prstGeom>
        </p:spPr>
      </p:pic>
      <p:pic>
        <p:nvPicPr>
          <p:cNvPr id="134" name="Image 120" descr="preencoded.png">    </p:cNvPr>
          <p:cNvPicPr>
            <a:picLocks noChangeAspect="1"/>
          </p:cNvPicPr>
          <p:nvPr/>
        </p:nvPicPr>
        <p:blipFill>
          <a:blip r:embed="rId121"/>
          <a:stretch>
            <a:fillRect/>
          </a:stretch>
        </p:blipFill>
        <p:spPr>
          <a:xfrm>
            <a:off x="7383866" y="2059164"/>
            <a:ext cx="7990" cy="7846"/>
          </a:xfrm>
          <a:prstGeom prst="rect">
            <a:avLst/>
          </a:prstGeom>
        </p:spPr>
      </p:pic>
      <p:pic>
        <p:nvPicPr>
          <p:cNvPr id="135" name="Image 121" descr="preencoded.png">    </p:cNvPr>
          <p:cNvPicPr>
            <a:picLocks noChangeAspect="1"/>
          </p:cNvPicPr>
          <p:nvPr/>
        </p:nvPicPr>
        <p:blipFill>
          <a:blip r:embed="rId122"/>
          <a:stretch>
            <a:fillRect/>
          </a:stretch>
        </p:blipFill>
        <p:spPr>
          <a:xfrm>
            <a:off x="7406971" y="2071486"/>
            <a:ext cx="13241" cy="3668"/>
          </a:xfrm>
          <a:prstGeom prst="rect">
            <a:avLst/>
          </a:prstGeom>
        </p:spPr>
      </p:pic>
      <p:pic>
        <p:nvPicPr>
          <p:cNvPr id="136" name="Image 122" descr="preencoded.png">    </p:cNvPr>
          <p:cNvPicPr>
            <a:picLocks noChangeAspect="1"/>
          </p:cNvPicPr>
          <p:nvPr/>
        </p:nvPicPr>
        <p:blipFill>
          <a:blip r:embed="rId123"/>
          <a:stretch>
            <a:fillRect/>
          </a:stretch>
        </p:blipFill>
        <p:spPr>
          <a:xfrm>
            <a:off x="7282979" y="2138982"/>
            <a:ext cx="74079" cy="92250"/>
          </a:xfrm>
          <a:prstGeom prst="rect">
            <a:avLst/>
          </a:prstGeom>
        </p:spPr>
      </p:pic>
      <p:pic>
        <p:nvPicPr>
          <p:cNvPr id="137" name="Image 123" descr="preencoded.png">    </p:cNvPr>
          <p:cNvPicPr>
            <a:picLocks noChangeAspect="1"/>
          </p:cNvPicPr>
          <p:nvPr/>
        </p:nvPicPr>
        <p:blipFill>
          <a:blip r:embed="rId124"/>
          <a:stretch>
            <a:fillRect/>
          </a:stretch>
        </p:blipFill>
        <p:spPr>
          <a:xfrm>
            <a:off x="7282979" y="2138982"/>
            <a:ext cx="74079" cy="21080"/>
          </a:xfrm>
          <a:prstGeom prst="rect">
            <a:avLst/>
          </a:prstGeom>
        </p:spPr>
      </p:pic>
      <p:pic>
        <p:nvPicPr>
          <p:cNvPr id="138" name="Image 124" descr="preencoded.png">    </p:cNvPr>
          <p:cNvPicPr>
            <a:picLocks noChangeAspect="1"/>
          </p:cNvPicPr>
          <p:nvPr/>
        </p:nvPicPr>
        <p:blipFill>
          <a:blip r:embed="rId125"/>
          <a:stretch>
            <a:fillRect/>
          </a:stretch>
        </p:blipFill>
        <p:spPr>
          <a:xfrm>
            <a:off x="7277463" y="2133229"/>
            <a:ext cx="85120" cy="17104"/>
          </a:xfrm>
          <a:prstGeom prst="rect">
            <a:avLst/>
          </a:prstGeom>
        </p:spPr>
      </p:pic>
      <p:pic>
        <p:nvPicPr>
          <p:cNvPr id="139" name="Image 125" descr="preencoded.png">    </p:cNvPr>
          <p:cNvPicPr>
            <a:picLocks noChangeAspect="1"/>
          </p:cNvPicPr>
          <p:nvPr/>
        </p:nvPicPr>
        <p:blipFill>
          <a:blip r:embed="rId126"/>
          <a:stretch>
            <a:fillRect/>
          </a:stretch>
        </p:blipFill>
        <p:spPr>
          <a:xfrm>
            <a:off x="7341152" y="1269916"/>
            <a:ext cx="185100" cy="185101"/>
          </a:xfrm>
          <a:prstGeom prst="rect">
            <a:avLst/>
          </a:prstGeom>
        </p:spPr>
      </p:pic>
      <p:pic>
        <p:nvPicPr>
          <p:cNvPr id="140" name="Image 126" descr="preencoded.png">    </p:cNvPr>
          <p:cNvPicPr>
            <a:picLocks noChangeAspect="1"/>
          </p:cNvPicPr>
          <p:nvPr/>
        </p:nvPicPr>
        <p:blipFill>
          <a:blip r:embed="rId127"/>
          <a:stretch>
            <a:fillRect/>
          </a:stretch>
        </p:blipFill>
        <p:spPr>
          <a:xfrm>
            <a:off x="7349542" y="1274677"/>
            <a:ext cx="176599" cy="176601"/>
          </a:xfrm>
          <a:prstGeom prst="rect">
            <a:avLst/>
          </a:prstGeom>
        </p:spPr>
      </p:pic>
      <p:pic>
        <p:nvPicPr>
          <p:cNvPr id="141" name="Image 127" descr="preencoded.png">    </p:cNvPr>
          <p:cNvPicPr>
            <a:picLocks noChangeAspect="1"/>
          </p:cNvPicPr>
          <p:nvPr/>
        </p:nvPicPr>
        <p:blipFill>
          <a:blip r:embed="rId128"/>
          <a:stretch>
            <a:fillRect/>
          </a:stretch>
        </p:blipFill>
        <p:spPr>
          <a:xfrm>
            <a:off x="7360760" y="1285897"/>
            <a:ext cx="165469" cy="165471"/>
          </a:xfrm>
          <a:prstGeom prst="rect">
            <a:avLst/>
          </a:prstGeom>
        </p:spPr>
      </p:pic>
      <p:pic>
        <p:nvPicPr>
          <p:cNvPr id="142" name="Image 128" descr="preencoded.png">    </p:cNvPr>
          <p:cNvPicPr>
            <a:picLocks noChangeAspect="1"/>
          </p:cNvPicPr>
          <p:nvPr/>
        </p:nvPicPr>
        <p:blipFill>
          <a:blip r:embed="rId129"/>
          <a:stretch>
            <a:fillRect/>
          </a:stretch>
        </p:blipFill>
        <p:spPr>
          <a:xfrm>
            <a:off x="7407752" y="1318171"/>
            <a:ext cx="139829" cy="154713"/>
          </a:xfrm>
          <a:prstGeom prst="rect">
            <a:avLst/>
          </a:prstGeom>
        </p:spPr>
      </p:pic>
      <p:pic>
        <p:nvPicPr>
          <p:cNvPr id="143" name="Image 129" descr="preencoded.png">    </p:cNvPr>
          <p:cNvPicPr>
            <a:picLocks noChangeAspect="1"/>
          </p:cNvPicPr>
          <p:nvPr/>
        </p:nvPicPr>
        <p:blipFill>
          <a:blip r:embed="rId130"/>
          <a:stretch>
            <a:fillRect/>
          </a:stretch>
        </p:blipFill>
        <p:spPr>
          <a:xfrm>
            <a:off x="7453331" y="1381258"/>
            <a:ext cx="102812" cy="99847"/>
          </a:xfrm>
          <a:prstGeom prst="rect">
            <a:avLst/>
          </a:prstGeom>
        </p:spPr>
      </p:pic>
      <p:pic>
        <p:nvPicPr>
          <p:cNvPr id="144" name="Image 130" descr="preencoded.png">    </p:cNvPr>
          <p:cNvPicPr>
            <a:picLocks noChangeAspect="1"/>
          </p:cNvPicPr>
          <p:nvPr/>
        </p:nvPicPr>
        <p:blipFill>
          <a:blip r:embed="rId131"/>
          <a:stretch>
            <a:fillRect/>
          </a:stretch>
        </p:blipFill>
        <p:spPr>
          <a:xfrm>
            <a:off x="7454001" y="1323936"/>
            <a:ext cx="4600" cy="12541"/>
          </a:xfrm>
          <a:prstGeom prst="rect">
            <a:avLst/>
          </a:prstGeom>
        </p:spPr>
      </p:pic>
      <p:pic>
        <p:nvPicPr>
          <p:cNvPr id="145" name="Image 131" descr="preencoded.png">    </p:cNvPr>
          <p:cNvPicPr>
            <a:picLocks noChangeAspect="1"/>
          </p:cNvPicPr>
          <p:nvPr/>
        </p:nvPicPr>
        <p:blipFill>
          <a:blip r:embed="rId132"/>
          <a:stretch>
            <a:fillRect/>
          </a:stretch>
        </p:blipFill>
        <p:spPr>
          <a:xfrm>
            <a:off x="7419473" y="1342879"/>
            <a:ext cx="9878" cy="10128"/>
          </a:xfrm>
          <a:prstGeom prst="rect">
            <a:avLst/>
          </a:prstGeom>
        </p:spPr>
      </p:pic>
      <p:pic>
        <p:nvPicPr>
          <p:cNvPr id="146" name="Image 132" descr="preencoded.png">    </p:cNvPr>
          <p:cNvPicPr>
            <a:picLocks noChangeAspect="1"/>
          </p:cNvPicPr>
          <p:nvPr/>
        </p:nvPicPr>
        <p:blipFill>
          <a:blip r:embed="rId133"/>
          <a:stretch>
            <a:fillRect/>
          </a:stretch>
        </p:blipFill>
        <p:spPr>
          <a:xfrm>
            <a:off x="7399474" y="1376749"/>
            <a:ext cx="12506" cy="4982"/>
          </a:xfrm>
          <a:prstGeom prst="rect">
            <a:avLst/>
          </a:prstGeom>
        </p:spPr>
      </p:pic>
      <p:pic>
        <p:nvPicPr>
          <p:cNvPr id="147" name="Image 133" descr="preencoded.png">    </p:cNvPr>
          <p:cNvPicPr>
            <a:picLocks noChangeAspect="1"/>
          </p:cNvPicPr>
          <p:nvPr/>
        </p:nvPicPr>
        <p:blipFill>
          <a:blip r:embed="rId134"/>
          <a:stretch>
            <a:fillRect/>
          </a:stretch>
        </p:blipFill>
        <p:spPr>
          <a:xfrm>
            <a:off x="7398823" y="1413384"/>
            <a:ext cx="12539" cy="4599"/>
          </a:xfrm>
          <a:prstGeom prst="rect">
            <a:avLst/>
          </a:prstGeom>
        </p:spPr>
      </p:pic>
      <p:pic>
        <p:nvPicPr>
          <p:cNvPr id="148" name="Image 134" descr="preencoded.png">    </p:cNvPr>
          <p:cNvPicPr>
            <a:picLocks noChangeAspect="1"/>
          </p:cNvPicPr>
          <p:nvPr/>
        </p:nvPicPr>
        <p:blipFill>
          <a:blip r:embed="rId135"/>
          <a:stretch>
            <a:fillRect/>
          </a:stretch>
        </p:blipFill>
        <p:spPr>
          <a:xfrm>
            <a:off x="7417743" y="1442589"/>
            <a:ext cx="10130" cy="9880"/>
          </a:xfrm>
          <a:prstGeom prst="rect">
            <a:avLst/>
          </a:prstGeom>
        </p:spPr>
      </p:pic>
      <p:pic>
        <p:nvPicPr>
          <p:cNvPr id="149" name="Image 135" descr="preencoded.png">    </p:cNvPr>
          <p:cNvPicPr>
            <a:picLocks noChangeAspect="1"/>
          </p:cNvPicPr>
          <p:nvPr/>
        </p:nvPicPr>
        <p:blipFill>
          <a:blip r:embed="rId136"/>
          <a:stretch>
            <a:fillRect/>
          </a:stretch>
        </p:blipFill>
        <p:spPr>
          <a:xfrm>
            <a:off x="7451601" y="1460111"/>
            <a:ext cx="4967" cy="12487"/>
          </a:xfrm>
          <a:prstGeom prst="rect">
            <a:avLst/>
          </a:prstGeom>
        </p:spPr>
      </p:pic>
      <p:pic>
        <p:nvPicPr>
          <p:cNvPr id="150" name="Image 136" descr="preencoded.png">    </p:cNvPr>
          <p:cNvPicPr>
            <a:picLocks noChangeAspect="1"/>
          </p:cNvPicPr>
          <p:nvPr/>
        </p:nvPicPr>
        <p:blipFill>
          <a:blip r:embed="rId137"/>
          <a:stretch>
            <a:fillRect/>
          </a:stretch>
        </p:blipFill>
        <p:spPr>
          <a:xfrm>
            <a:off x="7488269" y="1460628"/>
            <a:ext cx="4604" cy="12562"/>
          </a:xfrm>
          <a:prstGeom prst="rect">
            <a:avLst/>
          </a:prstGeom>
        </p:spPr>
      </p:pic>
      <p:pic>
        <p:nvPicPr>
          <p:cNvPr id="151" name="Image 137" descr="preencoded.png">    </p:cNvPr>
          <p:cNvPicPr>
            <a:picLocks noChangeAspect="1"/>
          </p:cNvPicPr>
          <p:nvPr/>
        </p:nvPicPr>
        <p:blipFill>
          <a:blip r:embed="rId138"/>
          <a:stretch>
            <a:fillRect/>
          </a:stretch>
        </p:blipFill>
        <p:spPr>
          <a:xfrm>
            <a:off x="7517495" y="1444095"/>
            <a:ext cx="9865" cy="10113"/>
          </a:xfrm>
          <a:prstGeom prst="rect">
            <a:avLst/>
          </a:prstGeom>
        </p:spPr>
      </p:pic>
      <p:pic>
        <p:nvPicPr>
          <p:cNvPr id="152" name="Image 138" descr="preencoded.png">    </p:cNvPr>
          <p:cNvPicPr>
            <a:picLocks noChangeAspect="1"/>
          </p:cNvPicPr>
          <p:nvPr/>
        </p:nvPicPr>
        <p:blipFill>
          <a:blip r:embed="rId139"/>
          <a:stretch>
            <a:fillRect/>
          </a:stretch>
        </p:blipFill>
        <p:spPr>
          <a:xfrm>
            <a:off x="7534926" y="1415382"/>
            <a:ext cx="12506" cy="4981"/>
          </a:xfrm>
          <a:prstGeom prst="rect">
            <a:avLst/>
          </a:prstGeom>
        </p:spPr>
      </p:pic>
      <p:pic>
        <p:nvPicPr>
          <p:cNvPr id="153" name="Image 139" descr="preencoded.png">    </p:cNvPr>
          <p:cNvPicPr>
            <a:picLocks noChangeAspect="1"/>
          </p:cNvPicPr>
          <p:nvPr/>
        </p:nvPicPr>
        <p:blipFill>
          <a:blip r:embed="rId140"/>
          <a:stretch>
            <a:fillRect/>
          </a:stretch>
        </p:blipFill>
        <p:spPr>
          <a:xfrm>
            <a:off x="7535484" y="1379099"/>
            <a:ext cx="12539" cy="4599"/>
          </a:xfrm>
          <a:prstGeom prst="rect">
            <a:avLst/>
          </a:prstGeom>
        </p:spPr>
      </p:pic>
      <p:pic>
        <p:nvPicPr>
          <p:cNvPr id="154" name="Image 140" descr="preencoded.png">    </p:cNvPr>
          <p:cNvPicPr>
            <a:picLocks noChangeAspect="1"/>
          </p:cNvPicPr>
          <p:nvPr/>
        </p:nvPicPr>
        <p:blipFill>
          <a:blip r:embed="rId141"/>
          <a:stretch>
            <a:fillRect/>
          </a:stretch>
        </p:blipFill>
        <p:spPr>
          <a:xfrm>
            <a:off x="7519002" y="1344618"/>
            <a:ext cx="10130" cy="9880"/>
          </a:xfrm>
          <a:prstGeom prst="rect">
            <a:avLst/>
          </a:prstGeom>
        </p:spPr>
      </p:pic>
      <p:pic>
        <p:nvPicPr>
          <p:cNvPr id="155" name="Image 141" descr="preencoded.png">    </p:cNvPr>
          <p:cNvPicPr>
            <a:picLocks noChangeAspect="1"/>
          </p:cNvPicPr>
          <p:nvPr/>
        </p:nvPicPr>
        <p:blipFill>
          <a:blip r:embed="rId142"/>
          <a:stretch>
            <a:fillRect/>
          </a:stretch>
        </p:blipFill>
        <p:spPr>
          <a:xfrm>
            <a:off x="7490240" y="1324553"/>
            <a:ext cx="4976" cy="12509"/>
          </a:xfrm>
          <a:prstGeom prst="rect">
            <a:avLst/>
          </a:prstGeom>
        </p:spPr>
      </p:pic>
      <p:pic>
        <p:nvPicPr>
          <p:cNvPr id="156" name="Image 142" descr="preencoded.png">    </p:cNvPr>
          <p:cNvPicPr>
            <a:picLocks noChangeAspect="1"/>
          </p:cNvPicPr>
          <p:nvPr/>
        </p:nvPicPr>
        <p:blipFill>
          <a:blip r:embed="rId143"/>
          <a:stretch>
            <a:fillRect/>
          </a:stretch>
        </p:blipFill>
        <p:spPr>
          <a:xfrm>
            <a:off x="7466819" y="1336274"/>
            <a:ext cx="43560" cy="68305"/>
          </a:xfrm>
          <a:prstGeom prst="rect">
            <a:avLst/>
          </a:prstGeom>
        </p:spPr>
      </p:pic>
      <p:pic>
        <p:nvPicPr>
          <p:cNvPr id="157" name="Image 143" descr="preencoded.png">    </p:cNvPr>
          <p:cNvPicPr>
            <a:picLocks noChangeAspect="1"/>
          </p:cNvPicPr>
          <p:nvPr/>
        </p:nvPicPr>
        <p:blipFill>
          <a:blip r:embed="rId144"/>
          <a:stretch>
            <a:fillRect/>
          </a:stretch>
        </p:blipFill>
        <p:spPr>
          <a:xfrm>
            <a:off x="7444811" y="1348693"/>
            <a:ext cx="34072" cy="55799"/>
          </a:xfrm>
          <a:prstGeom prst="rect">
            <a:avLst/>
          </a:prstGeom>
        </p:spPr>
      </p:pic>
      <p:pic>
        <p:nvPicPr>
          <p:cNvPr id="158" name="Image 144" descr="preencoded.png">    </p:cNvPr>
          <p:cNvPicPr>
            <a:picLocks noChangeAspect="1"/>
          </p:cNvPicPr>
          <p:nvPr/>
        </p:nvPicPr>
        <p:blipFill>
          <a:blip r:embed="rId145"/>
          <a:stretch>
            <a:fillRect/>
          </a:stretch>
        </p:blipFill>
        <p:spPr>
          <a:xfrm>
            <a:off x="7470744" y="1395890"/>
            <a:ext cx="5339" cy="5338"/>
          </a:xfrm>
          <a:prstGeom prst="rect">
            <a:avLst/>
          </a:prstGeom>
        </p:spPr>
      </p:pic>
      <p:pic>
        <p:nvPicPr>
          <p:cNvPr id="159" name="Image 145" descr="preencoded.png">    </p:cNvPr>
          <p:cNvPicPr>
            <a:picLocks noChangeAspect="1"/>
          </p:cNvPicPr>
          <p:nvPr/>
        </p:nvPicPr>
        <p:blipFill>
          <a:blip r:embed="rId146"/>
          <a:stretch>
            <a:fillRect/>
          </a:stretch>
        </p:blipFill>
        <p:spPr>
          <a:xfrm>
            <a:off x="7348035" y="1309718"/>
            <a:ext cx="53992" cy="63141"/>
          </a:xfrm>
          <a:prstGeom prst="rect">
            <a:avLst/>
          </a:prstGeom>
        </p:spPr>
      </p:pic>
      <p:pic>
        <p:nvPicPr>
          <p:cNvPr id="160" name="Image 146" descr="preencoded.png">    </p:cNvPr>
          <p:cNvPicPr>
            <a:picLocks noChangeAspect="1"/>
          </p:cNvPicPr>
          <p:nvPr/>
        </p:nvPicPr>
        <p:blipFill>
          <a:blip r:embed="rId147"/>
          <a:stretch>
            <a:fillRect/>
          </a:stretch>
        </p:blipFill>
        <p:spPr>
          <a:xfrm>
            <a:off x="7358993" y="1311663"/>
            <a:ext cx="43025" cy="61174"/>
          </a:xfrm>
          <a:prstGeom prst="rect">
            <a:avLst/>
          </a:prstGeom>
        </p:spPr>
      </p:pic>
      <p:pic>
        <p:nvPicPr>
          <p:cNvPr id="161" name="Image 147" descr="preencoded.png">    </p:cNvPr>
          <p:cNvPicPr>
            <a:picLocks noChangeAspect="1"/>
          </p:cNvPicPr>
          <p:nvPr/>
        </p:nvPicPr>
        <p:blipFill>
          <a:blip r:embed="rId148"/>
          <a:stretch>
            <a:fillRect/>
          </a:stretch>
        </p:blipFill>
        <p:spPr>
          <a:xfrm>
            <a:off x="7357783" y="1309337"/>
            <a:ext cx="52467" cy="71138"/>
          </a:xfrm>
          <a:prstGeom prst="rect">
            <a:avLst/>
          </a:prstGeom>
        </p:spPr>
      </p:pic>
      <p:pic>
        <p:nvPicPr>
          <p:cNvPr id="162" name="Image 148" descr="preencoded.png">    </p:cNvPr>
          <p:cNvPicPr>
            <a:picLocks noChangeAspect="1"/>
          </p:cNvPicPr>
          <p:nvPr/>
        </p:nvPicPr>
        <p:blipFill>
          <a:blip r:embed="rId149"/>
          <a:stretch>
            <a:fillRect/>
          </a:stretch>
        </p:blipFill>
        <p:spPr>
          <a:xfrm>
            <a:off x="7348779" y="1318906"/>
            <a:ext cx="6293" cy="7771"/>
          </a:xfrm>
          <a:prstGeom prst="rect">
            <a:avLst/>
          </a:prstGeom>
        </p:spPr>
      </p:pic>
      <p:pic>
        <p:nvPicPr>
          <p:cNvPr id="163" name="Image 149" descr="preencoded.png">    </p:cNvPr>
          <p:cNvPicPr>
            <a:picLocks noChangeAspect="1"/>
          </p:cNvPicPr>
          <p:nvPr/>
        </p:nvPicPr>
        <p:blipFill>
          <a:blip r:embed="rId150"/>
          <a:stretch>
            <a:fillRect/>
          </a:stretch>
        </p:blipFill>
        <p:spPr>
          <a:xfrm>
            <a:off x="7488213" y="1275236"/>
            <a:ext cx="65922" cy="49668"/>
          </a:xfrm>
          <a:prstGeom prst="rect">
            <a:avLst/>
          </a:prstGeom>
        </p:spPr>
      </p:pic>
      <p:pic>
        <p:nvPicPr>
          <p:cNvPr id="164" name="Image 150" descr="preencoded.png">    </p:cNvPr>
          <p:cNvPicPr>
            <a:picLocks noChangeAspect="1"/>
          </p:cNvPicPr>
          <p:nvPr/>
        </p:nvPicPr>
        <p:blipFill>
          <a:blip r:embed="rId151"/>
          <a:stretch>
            <a:fillRect/>
          </a:stretch>
        </p:blipFill>
        <p:spPr>
          <a:xfrm>
            <a:off x="7488213" y="1287364"/>
            <a:ext cx="64726" cy="37517"/>
          </a:xfrm>
          <a:prstGeom prst="rect">
            <a:avLst/>
          </a:prstGeom>
        </p:spPr>
      </p:pic>
      <p:pic>
        <p:nvPicPr>
          <p:cNvPr id="165" name="Image 151" descr="preencoded.png">    </p:cNvPr>
          <p:cNvPicPr>
            <a:picLocks noChangeAspect="1"/>
          </p:cNvPicPr>
          <p:nvPr/>
        </p:nvPicPr>
        <p:blipFill>
          <a:blip r:embed="rId152"/>
          <a:stretch>
            <a:fillRect/>
          </a:stretch>
        </p:blipFill>
        <p:spPr>
          <a:xfrm>
            <a:off x="7479516" y="1289828"/>
            <a:ext cx="76247" cy="43438"/>
          </a:xfrm>
          <a:prstGeom prst="rect">
            <a:avLst/>
          </a:prstGeom>
        </p:spPr>
      </p:pic>
      <p:pic>
        <p:nvPicPr>
          <p:cNvPr id="166" name="Image 152" descr="preencoded.png">    </p:cNvPr>
          <p:cNvPicPr>
            <a:picLocks noChangeAspect="1"/>
          </p:cNvPicPr>
          <p:nvPr/>
        </p:nvPicPr>
        <p:blipFill>
          <a:blip r:embed="rId153"/>
          <a:stretch>
            <a:fillRect/>
          </a:stretch>
        </p:blipFill>
        <p:spPr>
          <a:xfrm>
            <a:off x="7532470" y="1273602"/>
            <a:ext cx="8209" cy="5709"/>
          </a:xfrm>
          <a:prstGeom prst="rect">
            <a:avLst/>
          </a:prstGeom>
        </p:spPr>
      </p:pic>
      <p:pic>
        <p:nvPicPr>
          <p:cNvPr id="167" name="Image 153" descr="preencoded.png">    </p:cNvPr>
          <p:cNvPicPr>
            <a:picLocks noChangeAspect="1"/>
          </p:cNvPicPr>
          <p:nvPr/>
        </p:nvPicPr>
        <p:blipFill>
          <a:blip r:embed="rId154"/>
          <a:stretch>
            <a:fillRect/>
          </a:stretch>
        </p:blipFill>
        <p:spPr>
          <a:xfrm>
            <a:off x="7467972" y="1357086"/>
            <a:ext cx="161799" cy="112886"/>
          </a:xfrm>
          <a:prstGeom prst="rect">
            <a:avLst/>
          </a:prstGeom>
        </p:spPr>
      </p:pic>
      <p:pic>
        <p:nvPicPr>
          <p:cNvPr id="168" name="Image 154" descr="preencoded.png">    </p:cNvPr>
          <p:cNvPicPr>
            <a:picLocks noChangeAspect="1"/>
          </p:cNvPicPr>
          <p:nvPr/>
        </p:nvPicPr>
        <p:blipFill>
          <a:blip r:embed="rId155"/>
          <a:stretch>
            <a:fillRect/>
          </a:stretch>
        </p:blipFill>
        <p:spPr>
          <a:xfrm>
            <a:off x="7490817" y="1387407"/>
            <a:ext cx="15348" cy="49157"/>
          </a:xfrm>
          <a:prstGeom prst="rect">
            <a:avLst/>
          </a:prstGeom>
        </p:spPr>
      </p:pic>
      <p:pic>
        <p:nvPicPr>
          <p:cNvPr id="169" name="Image 155" descr="preencoded.png">    </p:cNvPr>
          <p:cNvPicPr>
            <a:picLocks noChangeAspect="1"/>
          </p:cNvPicPr>
          <p:nvPr/>
        </p:nvPicPr>
        <p:blipFill>
          <a:blip r:embed="rId156"/>
          <a:stretch>
            <a:fillRect/>
          </a:stretch>
        </p:blipFill>
        <p:spPr>
          <a:xfrm>
            <a:off x="7499933" y="1386118"/>
            <a:ext cx="15348" cy="48913"/>
          </a:xfrm>
          <a:prstGeom prst="rect">
            <a:avLst/>
          </a:prstGeom>
        </p:spPr>
      </p:pic>
      <p:pic>
        <p:nvPicPr>
          <p:cNvPr id="170" name="Image 156" descr="preencoded.png">    </p:cNvPr>
          <p:cNvPicPr>
            <a:picLocks noChangeAspect="1"/>
          </p:cNvPicPr>
          <p:nvPr/>
        </p:nvPicPr>
        <p:blipFill>
          <a:blip r:embed="rId157"/>
          <a:stretch>
            <a:fillRect/>
          </a:stretch>
        </p:blipFill>
        <p:spPr>
          <a:xfrm>
            <a:off x="7509049" y="1384519"/>
            <a:ext cx="15348" cy="48757"/>
          </a:xfrm>
          <a:prstGeom prst="rect">
            <a:avLst/>
          </a:prstGeom>
        </p:spPr>
      </p:pic>
      <p:pic>
        <p:nvPicPr>
          <p:cNvPr id="171" name="Image 157" descr="preencoded.png">    </p:cNvPr>
          <p:cNvPicPr>
            <a:picLocks noChangeAspect="1"/>
          </p:cNvPicPr>
          <p:nvPr/>
        </p:nvPicPr>
        <p:blipFill>
          <a:blip r:embed="rId158"/>
          <a:stretch>
            <a:fillRect/>
          </a:stretch>
        </p:blipFill>
        <p:spPr>
          <a:xfrm>
            <a:off x="7518146" y="1382742"/>
            <a:ext cx="20789" cy="70815"/>
          </a:xfrm>
          <a:prstGeom prst="rect">
            <a:avLst/>
          </a:prstGeom>
        </p:spPr>
      </p:pic>
      <p:pic>
        <p:nvPicPr>
          <p:cNvPr id="172" name="Image 158" descr="preencoded.png">    </p:cNvPr>
          <p:cNvPicPr>
            <a:picLocks noChangeAspect="1"/>
          </p:cNvPicPr>
          <p:nvPr/>
        </p:nvPicPr>
        <p:blipFill>
          <a:blip r:embed="rId159"/>
          <a:stretch>
            <a:fillRect/>
          </a:stretch>
        </p:blipFill>
        <p:spPr>
          <a:xfrm>
            <a:off x="7527280" y="1380765"/>
            <a:ext cx="20748" cy="70704"/>
          </a:xfrm>
          <a:prstGeom prst="rect">
            <a:avLst/>
          </a:prstGeom>
        </p:spPr>
      </p:pic>
      <p:pic>
        <p:nvPicPr>
          <p:cNvPr id="173" name="Image 159" descr="preencoded.png">    </p:cNvPr>
          <p:cNvPicPr>
            <a:picLocks noChangeAspect="1"/>
          </p:cNvPicPr>
          <p:nvPr/>
        </p:nvPicPr>
        <p:blipFill>
          <a:blip r:embed="rId160"/>
          <a:stretch>
            <a:fillRect/>
          </a:stretch>
        </p:blipFill>
        <p:spPr>
          <a:xfrm>
            <a:off x="7536396" y="1378699"/>
            <a:ext cx="20748" cy="70637"/>
          </a:xfrm>
          <a:prstGeom prst="rect">
            <a:avLst/>
          </a:prstGeom>
        </p:spPr>
      </p:pic>
      <p:pic>
        <p:nvPicPr>
          <p:cNvPr id="174" name="Image 160" descr="preencoded.png">    </p:cNvPr>
          <p:cNvPicPr>
            <a:picLocks noChangeAspect="1"/>
          </p:cNvPicPr>
          <p:nvPr/>
        </p:nvPicPr>
        <p:blipFill>
          <a:blip r:embed="rId161"/>
          <a:stretch>
            <a:fillRect/>
          </a:stretch>
        </p:blipFill>
        <p:spPr>
          <a:xfrm>
            <a:off x="7545493" y="1376567"/>
            <a:ext cx="20748" cy="70659"/>
          </a:xfrm>
          <a:prstGeom prst="rect">
            <a:avLst/>
          </a:prstGeom>
        </p:spPr>
      </p:pic>
      <p:pic>
        <p:nvPicPr>
          <p:cNvPr id="175" name="Image 161" descr="preencoded.png">    </p:cNvPr>
          <p:cNvPicPr>
            <a:picLocks noChangeAspect="1"/>
          </p:cNvPicPr>
          <p:nvPr/>
        </p:nvPicPr>
        <p:blipFill>
          <a:blip r:embed="rId162"/>
          <a:stretch>
            <a:fillRect/>
          </a:stretch>
        </p:blipFill>
        <p:spPr>
          <a:xfrm>
            <a:off x="7554590" y="1374479"/>
            <a:ext cx="20771" cy="70748"/>
          </a:xfrm>
          <a:prstGeom prst="rect">
            <a:avLst/>
          </a:prstGeom>
        </p:spPr>
      </p:pic>
      <p:pic>
        <p:nvPicPr>
          <p:cNvPr id="176" name="Image 162" descr="preencoded.png">    </p:cNvPr>
          <p:cNvPicPr>
            <a:picLocks noChangeAspect="1"/>
          </p:cNvPicPr>
          <p:nvPr/>
        </p:nvPicPr>
        <p:blipFill>
          <a:blip r:embed="rId163"/>
          <a:stretch>
            <a:fillRect/>
          </a:stretch>
        </p:blipFill>
        <p:spPr>
          <a:xfrm>
            <a:off x="7563724" y="1372414"/>
            <a:ext cx="20789" cy="70926"/>
          </a:xfrm>
          <a:prstGeom prst="rect">
            <a:avLst/>
          </a:prstGeom>
        </p:spPr>
      </p:pic>
      <p:pic>
        <p:nvPicPr>
          <p:cNvPr id="177" name="Image 163" descr="preencoded.png">    </p:cNvPr>
          <p:cNvPicPr>
            <a:picLocks noChangeAspect="1"/>
          </p:cNvPicPr>
          <p:nvPr/>
        </p:nvPicPr>
        <p:blipFill>
          <a:blip r:embed="rId164"/>
          <a:stretch>
            <a:fillRect/>
          </a:stretch>
        </p:blipFill>
        <p:spPr>
          <a:xfrm>
            <a:off x="7572821" y="1370458"/>
            <a:ext cx="20789" cy="71170"/>
          </a:xfrm>
          <a:prstGeom prst="rect">
            <a:avLst/>
          </a:prstGeom>
        </p:spPr>
      </p:pic>
      <p:pic>
        <p:nvPicPr>
          <p:cNvPr id="178" name="Image 164" descr="preencoded.png">    </p:cNvPr>
          <p:cNvPicPr>
            <a:picLocks noChangeAspect="1"/>
          </p:cNvPicPr>
          <p:nvPr/>
        </p:nvPicPr>
        <p:blipFill>
          <a:blip r:embed="rId165"/>
          <a:stretch>
            <a:fillRect/>
          </a:stretch>
        </p:blipFill>
        <p:spPr>
          <a:xfrm>
            <a:off x="7581919" y="1368704"/>
            <a:ext cx="20789" cy="71503"/>
          </a:xfrm>
          <a:prstGeom prst="rect">
            <a:avLst/>
          </a:prstGeom>
        </p:spPr>
      </p:pic>
      <p:pic>
        <p:nvPicPr>
          <p:cNvPr id="179" name="Image 165" descr="preencoded.png">    </p:cNvPr>
          <p:cNvPicPr>
            <a:picLocks noChangeAspect="1"/>
          </p:cNvPicPr>
          <p:nvPr/>
        </p:nvPicPr>
        <p:blipFill>
          <a:blip r:embed="rId166"/>
          <a:stretch>
            <a:fillRect/>
          </a:stretch>
        </p:blipFill>
        <p:spPr>
          <a:xfrm>
            <a:off x="7591034" y="1367193"/>
            <a:ext cx="20813" cy="71903"/>
          </a:xfrm>
          <a:prstGeom prst="rect">
            <a:avLst/>
          </a:prstGeom>
        </p:spPr>
      </p:pic>
      <p:pic>
        <p:nvPicPr>
          <p:cNvPr id="180" name="Image 166" descr="preencoded.png">    </p:cNvPr>
          <p:cNvPicPr>
            <a:picLocks noChangeAspect="1"/>
          </p:cNvPicPr>
          <p:nvPr/>
        </p:nvPicPr>
        <p:blipFill>
          <a:blip r:embed="rId167"/>
          <a:stretch>
            <a:fillRect/>
          </a:stretch>
        </p:blipFill>
        <p:spPr>
          <a:xfrm>
            <a:off x="7719306" y="1275300"/>
            <a:ext cx="167018" cy="137831"/>
          </a:xfrm>
          <a:prstGeom prst="rect">
            <a:avLst/>
          </a:prstGeom>
        </p:spPr>
      </p:pic>
      <p:pic>
        <p:nvPicPr>
          <p:cNvPr id="181" name="Image 167" descr="preencoded.png">    </p:cNvPr>
          <p:cNvPicPr>
            <a:picLocks noChangeAspect="1"/>
          </p:cNvPicPr>
          <p:nvPr/>
        </p:nvPicPr>
        <p:blipFill>
          <a:blip r:embed="rId168"/>
          <a:stretch>
            <a:fillRect/>
          </a:stretch>
        </p:blipFill>
        <p:spPr>
          <a:xfrm>
            <a:off x="7859055" y="1294225"/>
            <a:ext cx="27254" cy="46358"/>
          </a:xfrm>
          <a:prstGeom prst="rect">
            <a:avLst/>
          </a:prstGeom>
        </p:spPr>
      </p:pic>
      <p:pic>
        <p:nvPicPr>
          <p:cNvPr id="182" name="Image 168" descr="preencoded.png">    </p:cNvPr>
          <p:cNvPicPr>
            <a:picLocks noChangeAspect="1"/>
          </p:cNvPicPr>
          <p:nvPr/>
        </p:nvPicPr>
        <p:blipFill>
          <a:blip r:embed="rId169"/>
          <a:stretch>
            <a:fillRect/>
          </a:stretch>
        </p:blipFill>
        <p:spPr>
          <a:xfrm>
            <a:off x="7847484" y="1328300"/>
            <a:ext cx="13483" cy="56310"/>
          </a:xfrm>
          <a:prstGeom prst="rect">
            <a:avLst/>
          </a:prstGeom>
        </p:spPr>
      </p:pic>
      <p:pic>
        <p:nvPicPr>
          <p:cNvPr id="183" name="Image 169" descr="preencoded.png">    </p:cNvPr>
          <p:cNvPicPr>
            <a:picLocks noChangeAspect="1"/>
          </p:cNvPicPr>
          <p:nvPr/>
        </p:nvPicPr>
        <p:blipFill>
          <a:blip r:embed="rId170"/>
          <a:stretch>
            <a:fillRect/>
          </a:stretch>
        </p:blipFill>
        <p:spPr>
          <a:xfrm>
            <a:off x="7837401" y="1326034"/>
            <a:ext cx="13641" cy="55666"/>
          </a:xfrm>
          <a:prstGeom prst="rect">
            <a:avLst/>
          </a:prstGeom>
        </p:spPr>
      </p:pic>
      <p:pic>
        <p:nvPicPr>
          <p:cNvPr id="184" name="Image 170" descr="preencoded.png">    </p:cNvPr>
          <p:cNvPicPr>
            <a:picLocks noChangeAspect="1"/>
          </p:cNvPicPr>
          <p:nvPr/>
        </p:nvPicPr>
        <p:blipFill>
          <a:blip r:embed="rId171"/>
          <a:stretch>
            <a:fillRect/>
          </a:stretch>
        </p:blipFill>
        <p:spPr>
          <a:xfrm>
            <a:off x="7827039" y="1325434"/>
            <a:ext cx="13748" cy="55177"/>
          </a:xfrm>
          <a:prstGeom prst="rect">
            <a:avLst/>
          </a:prstGeom>
        </p:spPr>
      </p:pic>
      <p:pic>
        <p:nvPicPr>
          <p:cNvPr id="185" name="Image 171" descr="preencoded.png">    </p:cNvPr>
          <p:cNvPicPr>
            <a:picLocks noChangeAspect="1"/>
          </p:cNvPicPr>
          <p:nvPr/>
        </p:nvPicPr>
        <p:blipFill>
          <a:blip r:embed="rId172"/>
          <a:stretch>
            <a:fillRect/>
          </a:stretch>
        </p:blipFill>
        <p:spPr>
          <a:xfrm>
            <a:off x="7816509" y="1300021"/>
            <a:ext cx="18324" cy="81255"/>
          </a:xfrm>
          <a:prstGeom prst="rect">
            <a:avLst/>
          </a:prstGeom>
        </p:spPr>
      </p:pic>
      <p:pic>
        <p:nvPicPr>
          <p:cNvPr id="186" name="Image 172" descr="preencoded.png">    </p:cNvPr>
          <p:cNvPicPr>
            <a:picLocks noChangeAspect="1"/>
          </p:cNvPicPr>
          <p:nvPr/>
        </p:nvPicPr>
        <p:blipFill>
          <a:blip r:embed="rId173"/>
          <a:stretch>
            <a:fillRect/>
          </a:stretch>
        </p:blipFill>
        <p:spPr>
          <a:xfrm>
            <a:off x="7805849" y="1301156"/>
            <a:ext cx="18371" cy="81588"/>
          </a:xfrm>
          <a:prstGeom prst="rect">
            <a:avLst/>
          </a:prstGeom>
        </p:spPr>
      </p:pic>
      <p:pic>
        <p:nvPicPr>
          <p:cNvPr id="187" name="Image 173" descr="preencoded.png">    </p:cNvPr>
          <p:cNvPicPr>
            <a:picLocks noChangeAspect="1"/>
          </p:cNvPicPr>
          <p:nvPr/>
        </p:nvPicPr>
        <p:blipFill>
          <a:blip r:embed="rId174"/>
          <a:stretch>
            <a:fillRect/>
          </a:stretch>
        </p:blipFill>
        <p:spPr>
          <a:xfrm>
            <a:off x="7795171" y="1302822"/>
            <a:ext cx="18394" cy="81677"/>
          </a:xfrm>
          <a:prstGeom prst="rect">
            <a:avLst/>
          </a:prstGeom>
        </p:spPr>
      </p:pic>
      <p:pic>
        <p:nvPicPr>
          <p:cNvPr id="188" name="Image 174" descr="preencoded.png">    </p:cNvPr>
          <p:cNvPicPr>
            <a:picLocks noChangeAspect="1"/>
          </p:cNvPicPr>
          <p:nvPr/>
        </p:nvPicPr>
        <p:blipFill>
          <a:blip r:embed="rId175"/>
          <a:stretch>
            <a:fillRect/>
          </a:stretch>
        </p:blipFill>
        <p:spPr>
          <a:xfrm>
            <a:off x="7784455" y="1304532"/>
            <a:ext cx="18371" cy="81566"/>
          </a:xfrm>
          <a:prstGeom prst="rect">
            <a:avLst/>
          </a:prstGeom>
        </p:spPr>
      </p:pic>
      <p:pic>
        <p:nvPicPr>
          <p:cNvPr id="189" name="Image 175" descr="preencoded.png">    </p:cNvPr>
          <p:cNvPicPr>
            <a:picLocks noChangeAspect="1"/>
          </p:cNvPicPr>
          <p:nvPr/>
        </p:nvPicPr>
        <p:blipFill>
          <a:blip r:embed="rId176"/>
          <a:stretch>
            <a:fillRect/>
          </a:stretch>
        </p:blipFill>
        <p:spPr>
          <a:xfrm>
            <a:off x="7773870" y="1305931"/>
            <a:ext cx="18301" cy="81210"/>
          </a:xfrm>
          <a:prstGeom prst="rect">
            <a:avLst/>
          </a:prstGeom>
        </p:spPr>
      </p:pic>
      <p:pic>
        <p:nvPicPr>
          <p:cNvPr id="190" name="Image 176" descr="preencoded.png">    </p:cNvPr>
          <p:cNvPicPr>
            <a:picLocks noChangeAspect="1"/>
          </p:cNvPicPr>
          <p:nvPr/>
        </p:nvPicPr>
        <p:blipFill>
          <a:blip r:embed="rId177"/>
          <a:stretch>
            <a:fillRect/>
          </a:stretch>
        </p:blipFill>
        <p:spPr>
          <a:xfrm>
            <a:off x="7763433" y="1306442"/>
            <a:ext cx="18236" cy="80877"/>
          </a:xfrm>
          <a:prstGeom prst="rect">
            <a:avLst/>
          </a:prstGeom>
        </p:spPr>
      </p:pic>
      <p:pic>
        <p:nvPicPr>
          <p:cNvPr id="191" name="Image 177" descr="preencoded.png">    </p:cNvPr>
          <p:cNvPicPr>
            <a:picLocks noChangeAspect="1"/>
          </p:cNvPicPr>
          <p:nvPr/>
        </p:nvPicPr>
        <p:blipFill>
          <a:blip r:embed="rId178"/>
          <a:stretch>
            <a:fillRect/>
          </a:stretch>
        </p:blipFill>
        <p:spPr>
          <a:xfrm>
            <a:off x="7753276" y="1305175"/>
            <a:ext cx="18101" cy="81344"/>
          </a:xfrm>
          <a:prstGeom prst="rect">
            <a:avLst/>
          </a:prstGeom>
        </p:spPr>
      </p:pic>
      <p:pic>
        <p:nvPicPr>
          <p:cNvPr id="192" name="Image 178" descr="preencoded.png">    </p:cNvPr>
          <p:cNvPicPr>
            <a:picLocks noChangeAspect="1"/>
          </p:cNvPicPr>
          <p:nvPr/>
        </p:nvPicPr>
        <p:blipFill>
          <a:blip r:embed="rId179"/>
          <a:stretch>
            <a:fillRect/>
          </a:stretch>
        </p:blipFill>
        <p:spPr>
          <a:xfrm>
            <a:off x="7743379" y="1302043"/>
            <a:ext cx="17948" cy="81921"/>
          </a:xfrm>
          <a:prstGeom prst="rect">
            <a:avLst/>
          </a:prstGeom>
        </p:spPr>
      </p:pic>
      <p:pic>
        <p:nvPicPr>
          <p:cNvPr id="193" name="Image 179" descr="preencoded.png">    </p:cNvPr>
          <p:cNvPicPr>
            <a:picLocks noChangeAspect="1"/>
          </p:cNvPicPr>
          <p:nvPr/>
        </p:nvPicPr>
        <p:blipFill>
          <a:blip r:embed="rId180"/>
          <a:stretch>
            <a:fillRect/>
          </a:stretch>
        </p:blipFill>
        <p:spPr>
          <a:xfrm>
            <a:off x="7733872" y="1296646"/>
            <a:ext cx="17748" cy="82632"/>
          </a:xfrm>
          <a:prstGeom prst="rect">
            <a:avLst/>
          </a:prstGeom>
        </p:spPr>
      </p:pic>
      <p:pic>
        <p:nvPicPr>
          <p:cNvPr id="194" name="Image 180" descr="preencoded.png">    </p:cNvPr>
          <p:cNvPicPr>
            <a:picLocks noChangeAspect="1"/>
          </p:cNvPicPr>
          <p:nvPr/>
        </p:nvPicPr>
        <p:blipFill>
          <a:blip r:embed="rId181"/>
          <a:stretch>
            <a:fillRect/>
          </a:stretch>
        </p:blipFill>
        <p:spPr>
          <a:xfrm>
            <a:off x="7918289" y="1474148"/>
            <a:ext cx="150628" cy="166308"/>
          </a:xfrm>
          <a:prstGeom prst="rect">
            <a:avLst/>
          </a:prstGeom>
        </p:spPr>
      </p:pic>
      <p:pic>
        <p:nvPicPr>
          <p:cNvPr id="195" name="Image 181" descr="preencoded.png">    </p:cNvPr>
          <p:cNvPicPr>
            <a:picLocks noChangeAspect="1"/>
          </p:cNvPicPr>
          <p:nvPr/>
        </p:nvPicPr>
        <p:blipFill>
          <a:blip r:embed="rId182"/>
          <a:stretch>
            <a:fillRect/>
          </a:stretch>
        </p:blipFill>
        <p:spPr>
          <a:xfrm>
            <a:off x="7973020" y="1581037"/>
            <a:ext cx="65996" cy="42982"/>
          </a:xfrm>
          <a:prstGeom prst="rect">
            <a:avLst/>
          </a:prstGeom>
        </p:spPr>
      </p:pic>
      <p:pic>
        <p:nvPicPr>
          <p:cNvPr id="196" name="Image 182" descr="preencoded.png">    </p:cNvPr>
          <p:cNvPicPr>
            <a:picLocks noChangeAspect="1"/>
          </p:cNvPicPr>
          <p:nvPr/>
        </p:nvPicPr>
        <p:blipFill>
          <a:blip r:embed="rId183"/>
          <a:stretch>
            <a:fillRect/>
          </a:stretch>
        </p:blipFill>
        <p:spPr>
          <a:xfrm>
            <a:off x="7969448" y="1573684"/>
            <a:ext cx="65126" cy="43315"/>
          </a:xfrm>
          <a:prstGeom prst="rect">
            <a:avLst/>
          </a:prstGeom>
        </p:spPr>
      </p:pic>
      <p:pic>
        <p:nvPicPr>
          <p:cNvPr id="197" name="Image 183" descr="preencoded.png">    </p:cNvPr>
          <p:cNvPicPr>
            <a:picLocks noChangeAspect="1"/>
          </p:cNvPicPr>
          <p:nvPr/>
        </p:nvPicPr>
        <p:blipFill>
          <a:blip r:embed="rId184"/>
          <a:stretch>
            <a:fillRect/>
          </a:stretch>
        </p:blipFill>
        <p:spPr>
          <a:xfrm>
            <a:off x="7967179" y="1565243"/>
            <a:ext cx="64619" cy="43693"/>
          </a:xfrm>
          <a:prstGeom prst="rect">
            <a:avLst/>
          </a:prstGeom>
        </p:spPr>
      </p:pic>
      <p:pic>
        <p:nvPicPr>
          <p:cNvPr id="198" name="Image 184" descr="preencoded.png">    </p:cNvPr>
          <p:cNvPicPr>
            <a:picLocks noChangeAspect="1"/>
          </p:cNvPicPr>
          <p:nvPr/>
        </p:nvPicPr>
        <p:blipFill>
          <a:blip r:embed="rId185"/>
          <a:stretch>
            <a:fillRect/>
          </a:stretch>
        </p:blipFill>
        <p:spPr>
          <a:xfrm>
            <a:off x="7965858" y="1555914"/>
            <a:ext cx="64596" cy="44182"/>
          </a:xfrm>
          <a:prstGeom prst="rect">
            <a:avLst/>
          </a:prstGeom>
        </p:spPr>
      </p:pic>
      <p:pic>
        <p:nvPicPr>
          <p:cNvPr id="199" name="Image 185" descr="preencoded.png">    </p:cNvPr>
          <p:cNvPicPr>
            <a:picLocks noChangeAspect="1"/>
          </p:cNvPicPr>
          <p:nvPr/>
        </p:nvPicPr>
        <p:blipFill>
          <a:blip r:embed="rId186"/>
          <a:stretch>
            <a:fillRect/>
          </a:stretch>
        </p:blipFill>
        <p:spPr>
          <a:xfrm>
            <a:off x="7965058" y="1546118"/>
            <a:ext cx="64819" cy="44648"/>
          </a:xfrm>
          <a:prstGeom prst="rect">
            <a:avLst/>
          </a:prstGeom>
        </p:spPr>
      </p:pic>
      <p:pic>
        <p:nvPicPr>
          <p:cNvPr id="200" name="Image 186" descr="preencoded.png">    </p:cNvPr>
          <p:cNvPicPr>
            <a:picLocks noChangeAspect="1"/>
          </p:cNvPicPr>
          <p:nvPr/>
        </p:nvPicPr>
        <p:blipFill>
          <a:blip r:embed="rId187"/>
          <a:stretch>
            <a:fillRect/>
          </a:stretch>
        </p:blipFill>
        <p:spPr>
          <a:xfrm>
            <a:off x="7964407" y="1536056"/>
            <a:ext cx="65438" cy="45137"/>
          </a:xfrm>
          <a:prstGeom prst="rect">
            <a:avLst/>
          </a:prstGeom>
        </p:spPr>
      </p:pic>
      <p:pic>
        <p:nvPicPr>
          <p:cNvPr id="201" name="Image 187" descr="preencoded.png">    </p:cNvPr>
          <p:cNvPicPr>
            <a:picLocks noChangeAspect="1"/>
          </p:cNvPicPr>
          <p:nvPr/>
        </p:nvPicPr>
        <p:blipFill>
          <a:blip r:embed="rId188"/>
          <a:stretch>
            <a:fillRect/>
          </a:stretch>
        </p:blipFill>
        <p:spPr>
          <a:xfrm>
            <a:off x="7963607" y="1525993"/>
            <a:ext cx="66326" cy="45692"/>
          </a:xfrm>
          <a:prstGeom prst="rect">
            <a:avLst/>
          </a:prstGeom>
        </p:spPr>
      </p:pic>
      <p:pic>
        <p:nvPicPr>
          <p:cNvPr id="202" name="Image 188" descr="preencoded.png">    </p:cNvPr>
          <p:cNvPicPr>
            <a:picLocks noChangeAspect="1"/>
          </p:cNvPicPr>
          <p:nvPr/>
        </p:nvPicPr>
        <p:blipFill>
          <a:blip r:embed="rId189"/>
          <a:stretch>
            <a:fillRect/>
          </a:stretch>
        </p:blipFill>
        <p:spPr>
          <a:xfrm>
            <a:off x="7962137" y="1516198"/>
            <a:ext cx="67614" cy="46269"/>
          </a:xfrm>
          <a:prstGeom prst="rect">
            <a:avLst/>
          </a:prstGeom>
        </p:spPr>
      </p:pic>
      <p:pic>
        <p:nvPicPr>
          <p:cNvPr id="203" name="Image 189" descr="preencoded.png">    </p:cNvPr>
          <p:cNvPicPr>
            <a:picLocks noChangeAspect="1"/>
          </p:cNvPicPr>
          <p:nvPr/>
        </p:nvPicPr>
        <p:blipFill>
          <a:blip r:embed="rId190"/>
          <a:stretch>
            <a:fillRect/>
          </a:stretch>
        </p:blipFill>
        <p:spPr>
          <a:xfrm>
            <a:off x="7959719" y="1506957"/>
            <a:ext cx="69284" cy="46913"/>
          </a:xfrm>
          <a:prstGeom prst="rect">
            <a:avLst/>
          </a:prstGeom>
        </p:spPr>
      </p:pic>
      <p:pic>
        <p:nvPicPr>
          <p:cNvPr id="204" name="Image 190" descr="preencoded.png">    </p:cNvPr>
          <p:cNvPicPr>
            <a:picLocks noChangeAspect="1"/>
          </p:cNvPicPr>
          <p:nvPr/>
        </p:nvPicPr>
        <p:blipFill>
          <a:blip r:embed="rId191"/>
          <a:stretch>
            <a:fillRect/>
          </a:stretch>
        </p:blipFill>
        <p:spPr>
          <a:xfrm>
            <a:off x="7956017" y="1498538"/>
            <a:ext cx="71279" cy="47558"/>
          </a:xfrm>
          <a:prstGeom prst="rect">
            <a:avLst/>
          </a:prstGeom>
        </p:spPr>
      </p:pic>
      <p:pic>
        <p:nvPicPr>
          <p:cNvPr id="205" name="Image 191" descr="preencoded.png">    </p:cNvPr>
          <p:cNvPicPr>
            <a:picLocks noChangeAspect="1"/>
          </p:cNvPicPr>
          <p:nvPr/>
        </p:nvPicPr>
        <p:blipFill>
          <a:blip r:embed="rId192"/>
          <a:stretch>
            <a:fillRect/>
          </a:stretch>
        </p:blipFill>
        <p:spPr>
          <a:xfrm>
            <a:off x="7950547" y="1491164"/>
            <a:ext cx="73656" cy="48291"/>
          </a:xfrm>
          <a:prstGeom prst="rect">
            <a:avLst/>
          </a:prstGeom>
        </p:spPr>
      </p:pic>
      <p:pic>
        <p:nvPicPr>
          <p:cNvPr id="206" name="Image 192" descr="preencoded.png">    </p:cNvPr>
          <p:cNvPicPr>
            <a:picLocks noChangeAspect="1"/>
          </p:cNvPicPr>
          <p:nvPr/>
        </p:nvPicPr>
        <p:blipFill>
          <a:blip r:embed="rId193"/>
          <a:stretch>
            <a:fillRect/>
          </a:stretch>
        </p:blipFill>
        <p:spPr>
          <a:xfrm>
            <a:off x="7942976" y="1485166"/>
            <a:ext cx="76367" cy="49046"/>
          </a:xfrm>
          <a:prstGeom prst="rect">
            <a:avLst/>
          </a:prstGeom>
        </p:spPr>
      </p:pic>
      <p:pic>
        <p:nvPicPr>
          <p:cNvPr id="207" name="Image 193" descr="preencoded.png">    </p:cNvPr>
          <p:cNvPicPr>
            <a:picLocks noChangeAspect="1"/>
          </p:cNvPicPr>
          <p:nvPr/>
        </p:nvPicPr>
        <p:blipFill>
          <a:blip r:embed="rId194"/>
          <a:stretch>
            <a:fillRect/>
          </a:stretch>
        </p:blipFill>
        <p:spPr>
          <a:xfrm>
            <a:off x="7465142" y="1371653"/>
            <a:ext cx="147954" cy="143764"/>
          </a:xfrm>
          <a:prstGeom prst="rect">
            <a:avLst/>
          </a:prstGeom>
        </p:spPr>
      </p:pic>
      <p:pic>
        <p:nvPicPr>
          <p:cNvPr id="208" name="Image 194" descr="preencoded.png">    </p:cNvPr>
          <p:cNvPicPr>
            <a:picLocks noChangeAspect="1"/>
          </p:cNvPicPr>
          <p:nvPr/>
        </p:nvPicPr>
        <p:blipFill>
          <a:blip r:embed="rId195"/>
          <a:stretch>
            <a:fillRect/>
          </a:stretch>
        </p:blipFill>
        <p:spPr>
          <a:xfrm>
            <a:off x="7416462" y="1363803"/>
            <a:ext cx="68549" cy="130946"/>
          </a:xfrm>
          <a:prstGeom prst="rect">
            <a:avLst/>
          </a:prstGeom>
        </p:spPr>
      </p:pic>
      <p:pic>
        <p:nvPicPr>
          <p:cNvPr id="209" name="Image 195" descr="preencoded.png">    </p:cNvPr>
          <p:cNvPicPr>
            <a:picLocks noChangeAspect="1"/>
          </p:cNvPicPr>
          <p:nvPr/>
        </p:nvPicPr>
        <p:blipFill>
          <a:blip r:embed="rId196"/>
          <a:stretch>
            <a:fillRect/>
          </a:stretch>
        </p:blipFill>
        <p:spPr>
          <a:xfrm>
            <a:off x="7475060" y="1433211"/>
            <a:ext cx="128081" cy="20680"/>
          </a:xfrm>
          <a:prstGeom prst="rect">
            <a:avLst/>
          </a:prstGeom>
        </p:spPr>
      </p:pic>
      <p:pic>
        <p:nvPicPr>
          <p:cNvPr id="210" name="Image 196" descr="preencoded.png">    </p:cNvPr>
          <p:cNvPicPr>
            <a:picLocks noChangeAspect="1"/>
          </p:cNvPicPr>
          <p:nvPr/>
        </p:nvPicPr>
        <p:blipFill>
          <a:blip r:embed="rId197"/>
          <a:stretch>
            <a:fillRect/>
          </a:stretch>
        </p:blipFill>
        <p:spPr>
          <a:xfrm>
            <a:off x="7467526" y="1479903"/>
            <a:ext cx="128081" cy="20658"/>
          </a:xfrm>
          <a:prstGeom prst="rect">
            <a:avLst/>
          </a:prstGeom>
        </p:spPr>
      </p:pic>
      <p:pic>
        <p:nvPicPr>
          <p:cNvPr id="211" name="Image 197" descr="preencoded.png">    </p:cNvPr>
          <p:cNvPicPr>
            <a:picLocks noChangeAspect="1"/>
          </p:cNvPicPr>
          <p:nvPr/>
        </p:nvPicPr>
        <p:blipFill>
          <a:blip r:embed="rId198"/>
          <a:stretch>
            <a:fillRect/>
          </a:stretch>
        </p:blipFill>
        <p:spPr>
          <a:xfrm>
            <a:off x="7527578" y="1406401"/>
            <a:ext cx="81121" cy="14216"/>
          </a:xfrm>
          <a:prstGeom prst="rect">
            <a:avLst/>
          </a:prstGeom>
        </p:spPr>
      </p:pic>
      <p:pic>
        <p:nvPicPr>
          <p:cNvPr id="212" name="Image 198" descr="preencoded.png">    </p:cNvPr>
          <p:cNvPicPr>
            <a:picLocks noChangeAspect="1"/>
          </p:cNvPicPr>
          <p:nvPr/>
        </p:nvPicPr>
        <p:blipFill>
          <a:blip r:embed="rId199"/>
          <a:stretch>
            <a:fillRect/>
          </a:stretch>
        </p:blipFill>
        <p:spPr>
          <a:xfrm>
            <a:off x="7470465" y="1461778"/>
            <a:ext cx="81144" cy="13084"/>
          </a:xfrm>
          <a:prstGeom prst="rect">
            <a:avLst/>
          </a:prstGeom>
        </p:spPr>
      </p:pic>
      <p:pic>
        <p:nvPicPr>
          <p:cNvPr id="213" name="Image 199" descr="preencoded.png">    </p:cNvPr>
          <p:cNvPicPr>
            <a:picLocks noChangeAspect="1"/>
          </p:cNvPicPr>
          <p:nvPr/>
        </p:nvPicPr>
        <p:blipFill>
          <a:blip r:embed="rId200"/>
          <a:stretch>
            <a:fillRect/>
          </a:stretch>
        </p:blipFill>
        <p:spPr>
          <a:xfrm>
            <a:off x="7488678" y="1386051"/>
            <a:ext cx="91515" cy="14772"/>
          </a:xfrm>
          <a:prstGeom prst="rect">
            <a:avLst/>
          </a:prstGeom>
        </p:spPr>
      </p:pic>
      <p:pic>
        <p:nvPicPr>
          <p:cNvPr id="214" name="Image 200" descr="preencoded.png">    </p:cNvPr>
          <p:cNvPicPr>
            <a:picLocks noChangeAspect="1"/>
          </p:cNvPicPr>
          <p:nvPr/>
        </p:nvPicPr>
        <p:blipFill>
          <a:blip r:embed="rId201"/>
          <a:stretch>
            <a:fillRect/>
          </a:stretch>
        </p:blipFill>
        <p:spPr>
          <a:xfrm>
            <a:off x="7497049" y="1450316"/>
            <a:ext cx="91515" cy="14772"/>
          </a:xfrm>
          <a:prstGeom prst="rect">
            <a:avLst/>
          </a:prstGeom>
        </p:spPr>
      </p:pic>
      <p:pic>
        <p:nvPicPr>
          <p:cNvPr id="215" name="Image 201" descr="preencoded.png">    </p:cNvPr>
          <p:cNvPicPr>
            <a:picLocks noChangeAspect="1"/>
          </p:cNvPicPr>
          <p:nvPr/>
        </p:nvPicPr>
        <p:blipFill>
          <a:blip r:embed="rId202"/>
          <a:stretch>
            <a:fillRect/>
          </a:stretch>
        </p:blipFill>
        <p:spPr>
          <a:xfrm>
            <a:off x="7467451" y="1410530"/>
            <a:ext cx="70638" cy="9574"/>
          </a:xfrm>
          <a:prstGeom prst="rect">
            <a:avLst/>
          </a:prstGeom>
        </p:spPr>
      </p:pic>
      <p:pic>
        <p:nvPicPr>
          <p:cNvPr id="216" name="Image 202" descr="preencoded.png">    </p:cNvPr>
          <p:cNvPicPr>
            <a:picLocks noChangeAspect="1"/>
          </p:cNvPicPr>
          <p:nvPr/>
        </p:nvPicPr>
        <p:blipFill>
          <a:blip r:embed="rId203"/>
          <a:stretch>
            <a:fillRect/>
          </a:stretch>
        </p:blipFill>
        <p:spPr>
          <a:xfrm>
            <a:off x="7552506" y="1424260"/>
            <a:ext cx="70661" cy="9574"/>
          </a:xfrm>
          <a:prstGeom prst="rect">
            <a:avLst/>
          </a:prstGeom>
        </p:spPr>
      </p:pic>
      <p:pic>
        <p:nvPicPr>
          <p:cNvPr id="217" name="Image 203" descr="preencoded.png">    </p:cNvPr>
          <p:cNvPicPr>
            <a:picLocks noChangeAspect="1"/>
          </p:cNvPicPr>
          <p:nvPr/>
        </p:nvPicPr>
        <p:blipFill>
          <a:blip r:embed="rId204"/>
          <a:stretch>
            <a:fillRect/>
          </a:stretch>
        </p:blipFill>
        <p:spPr>
          <a:xfrm>
            <a:off x="7538052" y="1476882"/>
            <a:ext cx="69303" cy="15416"/>
          </a:xfrm>
          <a:prstGeom prst="rect">
            <a:avLst/>
          </a:prstGeom>
        </p:spPr>
      </p:pic>
      <p:pic>
        <p:nvPicPr>
          <p:cNvPr id="218" name="Image 204" descr="preencoded.png">    </p:cNvPr>
          <p:cNvPicPr>
            <a:picLocks noChangeAspect="1"/>
          </p:cNvPicPr>
          <p:nvPr/>
        </p:nvPicPr>
        <p:blipFill>
          <a:blip r:embed="rId205"/>
          <a:stretch>
            <a:fillRect/>
          </a:stretch>
        </p:blipFill>
        <p:spPr>
          <a:xfrm>
            <a:off x="7413110" y="1444117"/>
            <a:ext cx="58955" cy="7686"/>
          </a:xfrm>
          <a:prstGeom prst="rect">
            <a:avLst/>
          </a:prstGeom>
        </p:spPr>
      </p:pic>
      <p:pic>
        <p:nvPicPr>
          <p:cNvPr id="219" name="Image 205" descr="preencoded.png">    </p:cNvPr>
          <p:cNvPicPr>
            <a:picLocks noChangeAspect="1"/>
          </p:cNvPicPr>
          <p:nvPr/>
        </p:nvPicPr>
        <p:blipFill>
          <a:blip r:embed="rId206"/>
          <a:stretch>
            <a:fillRect/>
          </a:stretch>
        </p:blipFill>
        <p:spPr>
          <a:xfrm>
            <a:off x="7421463" y="1421970"/>
            <a:ext cx="36961" cy="8552"/>
          </a:xfrm>
          <a:prstGeom prst="rect">
            <a:avLst/>
          </a:prstGeom>
        </p:spPr>
      </p:pic>
      <p:pic>
        <p:nvPicPr>
          <p:cNvPr id="220" name="Image 206" descr="preencoded.png">    </p:cNvPr>
          <p:cNvPicPr>
            <a:picLocks noChangeAspect="1"/>
          </p:cNvPicPr>
          <p:nvPr/>
        </p:nvPicPr>
        <p:blipFill>
          <a:blip r:embed="rId207"/>
          <a:stretch>
            <a:fillRect/>
          </a:stretch>
        </p:blipFill>
        <p:spPr>
          <a:xfrm>
            <a:off x="7594606" y="1390762"/>
            <a:ext cx="302051" cy="230903"/>
          </a:xfrm>
          <a:prstGeom prst="rect">
            <a:avLst/>
          </a:prstGeom>
        </p:spPr>
      </p:pic>
      <p:pic>
        <p:nvPicPr>
          <p:cNvPr id="221" name="Image 207" descr="preencoded.png">    </p:cNvPr>
          <p:cNvPicPr>
            <a:picLocks noChangeAspect="1"/>
          </p:cNvPicPr>
          <p:nvPr/>
        </p:nvPicPr>
        <p:blipFill>
          <a:blip r:embed="rId208"/>
          <a:stretch>
            <a:fillRect/>
          </a:stretch>
        </p:blipFill>
        <p:spPr>
          <a:xfrm>
            <a:off x="7594606" y="1390762"/>
            <a:ext cx="302051" cy="230903"/>
          </a:xfrm>
          <a:prstGeom prst="rect">
            <a:avLst/>
          </a:prstGeom>
        </p:spPr>
      </p:pic>
      <p:pic>
        <p:nvPicPr>
          <p:cNvPr id="222" name="Image 208" descr="preencoded.png">    </p:cNvPr>
          <p:cNvPicPr>
            <a:picLocks noChangeAspect="1"/>
          </p:cNvPicPr>
          <p:nvPr/>
        </p:nvPicPr>
        <p:blipFill>
          <a:blip r:embed="rId209"/>
          <a:stretch>
            <a:fillRect/>
          </a:stretch>
        </p:blipFill>
        <p:spPr>
          <a:xfrm>
            <a:off x="7658956" y="1391008"/>
            <a:ext cx="238367" cy="258647"/>
          </a:xfrm>
          <a:prstGeom prst="rect">
            <a:avLst/>
          </a:prstGeom>
        </p:spPr>
      </p:pic>
      <p:pic>
        <p:nvPicPr>
          <p:cNvPr id="223" name="Image 209" descr="preencoded.png">    </p:cNvPr>
          <p:cNvPicPr>
            <a:picLocks noChangeAspect="1"/>
          </p:cNvPicPr>
          <p:nvPr/>
        </p:nvPicPr>
        <p:blipFill>
          <a:blip r:embed="rId210"/>
          <a:stretch>
            <a:fillRect/>
          </a:stretch>
        </p:blipFill>
        <p:spPr>
          <a:xfrm>
            <a:off x="7658956" y="1391008"/>
            <a:ext cx="238367" cy="258647"/>
          </a:xfrm>
          <a:prstGeom prst="rect">
            <a:avLst/>
          </a:prstGeom>
        </p:spPr>
      </p:pic>
      <p:pic>
        <p:nvPicPr>
          <p:cNvPr id="224" name="Image 210" descr="preencoded.png">    </p:cNvPr>
          <p:cNvPicPr>
            <a:picLocks noChangeAspect="1"/>
          </p:cNvPicPr>
          <p:nvPr/>
        </p:nvPicPr>
        <p:blipFill>
          <a:blip r:embed="rId211"/>
          <a:stretch>
            <a:fillRect/>
          </a:stretch>
        </p:blipFill>
        <p:spPr>
          <a:xfrm>
            <a:off x="7594606" y="1547853"/>
            <a:ext cx="64350" cy="26455"/>
          </a:xfrm>
          <a:prstGeom prst="rect">
            <a:avLst/>
          </a:prstGeom>
        </p:spPr>
      </p:pic>
      <p:pic>
        <p:nvPicPr>
          <p:cNvPr id="225" name="Image 211" descr="preencoded.png">    </p:cNvPr>
          <p:cNvPicPr>
            <a:picLocks noChangeAspect="1"/>
          </p:cNvPicPr>
          <p:nvPr/>
        </p:nvPicPr>
        <p:blipFill>
          <a:blip r:embed="rId212"/>
          <a:stretch>
            <a:fillRect/>
          </a:stretch>
        </p:blipFill>
        <p:spPr>
          <a:xfrm>
            <a:off x="7629116" y="1547853"/>
            <a:ext cx="31319" cy="26455"/>
          </a:xfrm>
          <a:prstGeom prst="rect">
            <a:avLst/>
          </a:prstGeom>
        </p:spPr>
      </p:pic>
      <p:pic>
        <p:nvPicPr>
          <p:cNvPr id="226" name="Image 212" descr="preencoded.png">    </p:cNvPr>
          <p:cNvPicPr>
            <a:picLocks noChangeAspect="1"/>
          </p:cNvPicPr>
          <p:nvPr/>
        </p:nvPicPr>
        <p:blipFill>
          <a:blip r:embed="rId213"/>
          <a:stretch>
            <a:fillRect/>
          </a:stretch>
        </p:blipFill>
        <p:spPr>
          <a:xfrm>
            <a:off x="7629116" y="1547853"/>
            <a:ext cx="31319" cy="26455"/>
          </a:xfrm>
          <a:prstGeom prst="rect">
            <a:avLst/>
          </a:prstGeom>
        </p:spPr>
      </p:pic>
      <p:pic>
        <p:nvPicPr>
          <p:cNvPr id="227" name="Image 213" descr="preencoded.png">    </p:cNvPr>
          <p:cNvPicPr>
            <a:picLocks noChangeAspect="1"/>
          </p:cNvPicPr>
          <p:nvPr/>
        </p:nvPicPr>
        <p:blipFill>
          <a:blip r:embed="rId214"/>
          <a:stretch>
            <a:fillRect/>
          </a:stretch>
        </p:blipFill>
        <p:spPr>
          <a:xfrm>
            <a:off x="7700274" y="1393475"/>
            <a:ext cx="11957" cy="18800"/>
          </a:xfrm>
          <a:prstGeom prst="rect">
            <a:avLst/>
          </a:prstGeom>
        </p:spPr>
      </p:pic>
      <p:pic>
        <p:nvPicPr>
          <p:cNvPr id="228" name="Image 214" descr="preencoded.png">    </p:cNvPr>
          <p:cNvPicPr>
            <a:picLocks noChangeAspect="1"/>
          </p:cNvPicPr>
          <p:nvPr/>
        </p:nvPicPr>
        <p:blipFill>
          <a:blip r:embed="rId215"/>
          <a:stretch>
            <a:fillRect/>
          </a:stretch>
        </p:blipFill>
        <p:spPr>
          <a:xfrm>
            <a:off x="7684052" y="1387944"/>
            <a:ext cx="11957" cy="18800"/>
          </a:xfrm>
          <a:prstGeom prst="rect">
            <a:avLst/>
          </a:prstGeom>
        </p:spPr>
      </p:pic>
      <p:pic>
        <p:nvPicPr>
          <p:cNvPr id="229" name="Image 215" descr="preencoded.png">    </p:cNvPr>
          <p:cNvPicPr>
            <a:picLocks noChangeAspect="1"/>
          </p:cNvPicPr>
          <p:nvPr/>
        </p:nvPicPr>
        <p:blipFill>
          <a:blip r:embed="rId216"/>
          <a:stretch>
            <a:fillRect/>
          </a:stretch>
        </p:blipFill>
        <p:spPr>
          <a:xfrm>
            <a:off x="7732793" y="1404537"/>
            <a:ext cx="11957" cy="18800"/>
          </a:xfrm>
          <a:prstGeom prst="rect">
            <a:avLst/>
          </a:prstGeom>
        </p:spPr>
      </p:pic>
      <p:pic>
        <p:nvPicPr>
          <p:cNvPr id="230" name="Image 216" descr="preencoded.png">    </p:cNvPr>
          <p:cNvPicPr>
            <a:picLocks noChangeAspect="1"/>
          </p:cNvPicPr>
          <p:nvPr/>
        </p:nvPicPr>
        <p:blipFill>
          <a:blip r:embed="rId217"/>
          <a:stretch>
            <a:fillRect/>
          </a:stretch>
        </p:blipFill>
        <p:spPr>
          <a:xfrm>
            <a:off x="7716608" y="1399004"/>
            <a:ext cx="11957" cy="18800"/>
          </a:xfrm>
          <a:prstGeom prst="rect">
            <a:avLst/>
          </a:prstGeom>
        </p:spPr>
      </p:pic>
      <p:pic>
        <p:nvPicPr>
          <p:cNvPr id="231" name="Image 217" descr="preencoded.png">    </p:cNvPr>
          <p:cNvPicPr>
            <a:picLocks noChangeAspect="1"/>
          </p:cNvPicPr>
          <p:nvPr/>
        </p:nvPicPr>
        <p:blipFill>
          <a:blip r:embed="rId218"/>
          <a:stretch>
            <a:fillRect/>
          </a:stretch>
        </p:blipFill>
        <p:spPr>
          <a:xfrm>
            <a:off x="7749071" y="1410068"/>
            <a:ext cx="11957" cy="18800"/>
          </a:xfrm>
          <a:prstGeom prst="rect">
            <a:avLst/>
          </a:prstGeom>
        </p:spPr>
      </p:pic>
      <p:pic>
        <p:nvPicPr>
          <p:cNvPr id="232" name="Image 218" descr="preencoded.png">    </p:cNvPr>
          <p:cNvPicPr>
            <a:picLocks noChangeAspect="1"/>
          </p:cNvPicPr>
          <p:nvPr/>
        </p:nvPicPr>
        <p:blipFill>
          <a:blip r:embed="rId219"/>
          <a:stretch>
            <a:fillRect/>
          </a:stretch>
        </p:blipFill>
        <p:spPr>
          <a:xfrm>
            <a:off x="7765368" y="1415597"/>
            <a:ext cx="11957" cy="18800"/>
          </a:xfrm>
          <a:prstGeom prst="rect">
            <a:avLst/>
          </a:prstGeom>
        </p:spPr>
      </p:pic>
      <p:pic>
        <p:nvPicPr>
          <p:cNvPr id="233" name="Image 219" descr="preencoded.png">    </p:cNvPr>
          <p:cNvPicPr>
            <a:picLocks noChangeAspect="1"/>
          </p:cNvPicPr>
          <p:nvPr/>
        </p:nvPicPr>
        <p:blipFill>
          <a:blip r:embed="rId220"/>
          <a:stretch>
            <a:fillRect/>
          </a:stretch>
        </p:blipFill>
        <p:spPr>
          <a:xfrm>
            <a:off x="7781609" y="1421130"/>
            <a:ext cx="11957" cy="18800"/>
          </a:xfrm>
          <a:prstGeom prst="rect">
            <a:avLst/>
          </a:prstGeom>
        </p:spPr>
      </p:pic>
      <p:pic>
        <p:nvPicPr>
          <p:cNvPr id="234" name="Image 220" descr="preencoded.png">    </p:cNvPr>
          <p:cNvPicPr>
            <a:picLocks noChangeAspect="1"/>
          </p:cNvPicPr>
          <p:nvPr/>
        </p:nvPicPr>
        <p:blipFill>
          <a:blip r:embed="rId221"/>
          <a:stretch>
            <a:fillRect/>
          </a:stretch>
        </p:blipFill>
        <p:spPr>
          <a:xfrm>
            <a:off x="7814146" y="1432190"/>
            <a:ext cx="11957" cy="18800"/>
          </a:xfrm>
          <a:prstGeom prst="rect">
            <a:avLst/>
          </a:prstGeom>
        </p:spPr>
      </p:pic>
      <p:pic>
        <p:nvPicPr>
          <p:cNvPr id="235" name="Image 221" descr="preencoded.png">    </p:cNvPr>
          <p:cNvPicPr>
            <a:picLocks noChangeAspect="1"/>
          </p:cNvPicPr>
          <p:nvPr/>
        </p:nvPicPr>
        <p:blipFill>
          <a:blip r:embed="rId222"/>
          <a:stretch>
            <a:fillRect/>
          </a:stretch>
        </p:blipFill>
        <p:spPr>
          <a:xfrm>
            <a:off x="7797868" y="1426661"/>
            <a:ext cx="11957" cy="18800"/>
          </a:xfrm>
          <a:prstGeom prst="rect">
            <a:avLst/>
          </a:prstGeom>
        </p:spPr>
      </p:pic>
      <p:pic>
        <p:nvPicPr>
          <p:cNvPr id="236" name="Image 222" descr="preencoded.png">    </p:cNvPr>
          <p:cNvPicPr>
            <a:picLocks noChangeAspect="1"/>
          </p:cNvPicPr>
          <p:nvPr/>
        </p:nvPicPr>
        <p:blipFill>
          <a:blip r:embed="rId223"/>
          <a:stretch>
            <a:fillRect/>
          </a:stretch>
        </p:blipFill>
        <p:spPr>
          <a:xfrm>
            <a:off x="7830369" y="1437723"/>
            <a:ext cx="11957" cy="18800"/>
          </a:xfrm>
          <a:prstGeom prst="rect">
            <a:avLst/>
          </a:prstGeom>
        </p:spPr>
      </p:pic>
      <p:pic>
        <p:nvPicPr>
          <p:cNvPr id="237" name="Image 223" descr="preencoded.png">    </p:cNvPr>
          <p:cNvPicPr>
            <a:picLocks noChangeAspect="1"/>
          </p:cNvPicPr>
          <p:nvPr/>
        </p:nvPicPr>
        <p:blipFill>
          <a:blip r:embed="rId224"/>
          <a:stretch>
            <a:fillRect/>
          </a:stretch>
        </p:blipFill>
        <p:spPr>
          <a:xfrm>
            <a:off x="7862888" y="1448784"/>
            <a:ext cx="11957" cy="18800"/>
          </a:xfrm>
          <a:prstGeom prst="rect">
            <a:avLst/>
          </a:prstGeom>
        </p:spPr>
      </p:pic>
      <p:pic>
        <p:nvPicPr>
          <p:cNvPr id="238" name="Image 224" descr="preencoded.png">    </p:cNvPr>
          <p:cNvPicPr>
            <a:picLocks noChangeAspect="1"/>
          </p:cNvPicPr>
          <p:nvPr/>
        </p:nvPicPr>
        <p:blipFill>
          <a:blip r:embed="rId225"/>
          <a:stretch>
            <a:fillRect/>
          </a:stretch>
        </p:blipFill>
        <p:spPr>
          <a:xfrm>
            <a:off x="7879147" y="1454294"/>
            <a:ext cx="11957" cy="18822"/>
          </a:xfrm>
          <a:prstGeom prst="rect">
            <a:avLst/>
          </a:prstGeom>
        </p:spPr>
      </p:pic>
      <p:pic>
        <p:nvPicPr>
          <p:cNvPr id="239" name="Image 225" descr="preencoded.png">    </p:cNvPr>
          <p:cNvPicPr>
            <a:picLocks noChangeAspect="1"/>
          </p:cNvPicPr>
          <p:nvPr/>
        </p:nvPicPr>
        <p:blipFill>
          <a:blip r:embed="rId226"/>
          <a:stretch>
            <a:fillRect/>
          </a:stretch>
        </p:blipFill>
        <p:spPr>
          <a:xfrm>
            <a:off x="7846665" y="1443254"/>
            <a:ext cx="11957" cy="18800"/>
          </a:xfrm>
          <a:prstGeom prst="rect">
            <a:avLst/>
          </a:prstGeom>
        </p:spPr>
      </p:pic>
      <p:pic>
        <p:nvPicPr>
          <p:cNvPr id="240" name="Image 226" descr="preencoded.png">    </p:cNvPr>
          <p:cNvPicPr>
            <a:picLocks noChangeAspect="1"/>
          </p:cNvPicPr>
          <p:nvPr/>
        </p:nvPicPr>
        <p:blipFill>
          <a:blip r:embed="rId227"/>
          <a:stretch>
            <a:fillRect/>
          </a:stretch>
        </p:blipFill>
        <p:spPr>
          <a:xfrm>
            <a:off x="7691493" y="1427968"/>
            <a:ext cx="25254" cy="32631"/>
          </a:xfrm>
          <a:prstGeom prst="rect">
            <a:avLst/>
          </a:prstGeom>
        </p:spPr>
      </p:pic>
      <p:pic>
        <p:nvPicPr>
          <p:cNvPr id="241" name="Image 227" descr="preencoded.png">    </p:cNvPr>
          <p:cNvPicPr>
            <a:picLocks noChangeAspect="1"/>
          </p:cNvPicPr>
          <p:nvPr/>
        </p:nvPicPr>
        <p:blipFill>
          <a:blip r:embed="rId228"/>
          <a:stretch>
            <a:fillRect/>
          </a:stretch>
        </p:blipFill>
        <p:spPr>
          <a:xfrm>
            <a:off x="7718003" y="1436987"/>
            <a:ext cx="25254" cy="32631"/>
          </a:xfrm>
          <a:prstGeom prst="rect">
            <a:avLst/>
          </a:prstGeom>
        </p:spPr>
      </p:pic>
      <p:pic>
        <p:nvPicPr>
          <p:cNvPr id="242" name="Image 228" descr="preencoded.png">    </p:cNvPr>
          <p:cNvPicPr>
            <a:picLocks noChangeAspect="1"/>
          </p:cNvPicPr>
          <p:nvPr/>
        </p:nvPicPr>
        <p:blipFill>
          <a:blip r:embed="rId229"/>
          <a:stretch>
            <a:fillRect/>
          </a:stretch>
        </p:blipFill>
        <p:spPr>
          <a:xfrm>
            <a:off x="7744569" y="1446027"/>
            <a:ext cx="25254" cy="32631"/>
          </a:xfrm>
          <a:prstGeom prst="rect">
            <a:avLst/>
          </a:prstGeom>
        </p:spPr>
      </p:pic>
      <p:pic>
        <p:nvPicPr>
          <p:cNvPr id="243" name="Image 229" descr="preencoded.png">    </p:cNvPr>
          <p:cNvPicPr>
            <a:picLocks noChangeAspect="1"/>
          </p:cNvPicPr>
          <p:nvPr/>
        </p:nvPicPr>
        <p:blipFill>
          <a:blip r:embed="rId230"/>
          <a:stretch>
            <a:fillRect/>
          </a:stretch>
        </p:blipFill>
        <p:spPr>
          <a:xfrm>
            <a:off x="7771098" y="1455068"/>
            <a:ext cx="25254" cy="32608"/>
          </a:xfrm>
          <a:prstGeom prst="rect">
            <a:avLst/>
          </a:prstGeom>
        </p:spPr>
      </p:pic>
      <p:pic>
        <p:nvPicPr>
          <p:cNvPr id="244" name="Image 230" descr="preencoded.png">    </p:cNvPr>
          <p:cNvPicPr>
            <a:picLocks noChangeAspect="1"/>
          </p:cNvPicPr>
          <p:nvPr/>
        </p:nvPicPr>
        <p:blipFill>
          <a:blip r:embed="rId231"/>
          <a:stretch>
            <a:fillRect/>
          </a:stretch>
        </p:blipFill>
        <p:spPr>
          <a:xfrm>
            <a:off x="7797664" y="1464086"/>
            <a:ext cx="25254" cy="32608"/>
          </a:xfrm>
          <a:prstGeom prst="rect">
            <a:avLst/>
          </a:prstGeom>
        </p:spPr>
      </p:pic>
      <p:pic>
        <p:nvPicPr>
          <p:cNvPr id="245" name="Image 231" descr="preencoded.png">    </p:cNvPr>
          <p:cNvPicPr>
            <a:picLocks noChangeAspect="1"/>
          </p:cNvPicPr>
          <p:nvPr/>
        </p:nvPicPr>
        <p:blipFill>
          <a:blip r:embed="rId232"/>
          <a:stretch>
            <a:fillRect/>
          </a:stretch>
        </p:blipFill>
        <p:spPr>
          <a:xfrm>
            <a:off x="7824211" y="1473127"/>
            <a:ext cx="25254" cy="32608"/>
          </a:xfrm>
          <a:prstGeom prst="rect">
            <a:avLst/>
          </a:prstGeom>
        </p:spPr>
      </p:pic>
      <p:pic>
        <p:nvPicPr>
          <p:cNvPr id="246" name="Image 232" descr="preencoded.png">    </p:cNvPr>
          <p:cNvPicPr>
            <a:picLocks noChangeAspect="1"/>
          </p:cNvPicPr>
          <p:nvPr/>
        </p:nvPicPr>
        <p:blipFill>
          <a:blip r:embed="rId233"/>
          <a:stretch>
            <a:fillRect/>
          </a:stretch>
        </p:blipFill>
        <p:spPr>
          <a:xfrm>
            <a:off x="7850739" y="1482146"/>
            <a:ext cx="25254" cy="32608"/>
          </a:xfrm>
          <a:prstGeom prst="rect">
            <a:avLst/>
          </a:prstGeom>
        </p:spPr>
      </p:pic>
      <p:pic>
        <p:nvPicPr>
          <p:cNvPr id="247" name="Image 233" descr="preencoded.png">    </p:cNvPr>
          <p:cNvPicPr>
            <a:picLocks noChangeAspect="1"/>
          </p:cNvPicPr>
          <p:nvPr/>
        </p:nvPicPr>
        <p:blipFill>
          <a:blip r:embed="rId234"/>
          <a:stretch>
            <a:fillRect/>
          </a:stretch>
        </p:blipFill>
        <p:spPr>
          <a:xfrm>
            <a:off x="7688852" y="1456045"/>
            <a:ext cx="25254" cy="32608"/>
          </a:xfrm>
          <a:prstGeom prst="rect">
            <a:avLst/>
          </a:prstGeom>
        </p:spPr>
      </p:pic>
      <p:pic>
        <p:nvPicPr>
          <p:cNvPr id="248" name="Image 234" descr="preencoded.png">    </p:cNvPr>
          <p:cNvPicPr>
            <a:picLocks noChangeAspect="1"/>
          </p:cNvPicPr>
          <p:nvPr/>
        </p:nvPicPr>
        <p:blipFill>
          <a:blip r:embed="rId235"/>
          <a:stretch>
            <a:fillRect/>
          </a:stretch>
        </p:blipFill>
        <p:spPr>
          <a:xfrm>
            <a:off x="7715399" y="1465064"/>
            <a:ext cx="25254" cy="32608"/>
          </a:xfrm>
          <a:prstGeom prst="rect">
            <a:avLst/>
          </a:prstGeom>
        </p:spPr>
      </p:pic>
      <p:pic>
        <p:nvPicPr>
          <p:cNvPr id="249" name="Image 235" descr="preencoded.png">    </p:cNvPr>
          <p:cNvPicPr>
            <a:picLocks noChangeAspect="1"/>
          </p:cNvPicPr>
          <p:nvPr/>
        </p:nvPicPr>
        <p:blipFill>
          <a:blip r:embed="rId236"/>
          <a:stretch>
            <a:fillRect/>
          </a:stretch>
        </p:blipFill>
        <p:spPr>
          <a:xfrm>
            <a:off x="7741946" y="1474104"/>
            <a:ext cx="25254" cy="32608"/>
          </a:xfrm>
          <a:prstGeom prst="rect">
            <a:avLst/>
          </a:prstGeom>
        </p:spPr>
      </p:pic>
      <p:pic>
        <p:nvPicPr>
          <p:cNvPr id="250" name="Image 236" descr="preencoded.png">    </p:cNvPr>
          <p:cNvPicPr>
            <a:picLocks noChangeAspect="1"/>
          </p:cNvPicPr>
          <p:nvPr/>
        </p:nvPicPr>
        <p:blipFill>
          <a:blip r:embed="rId237"/>
          <a:stretch>
            <a:fillRect/>
          </a:stretch>
        </p:blipFill>
        <p:spPr>
          <a:xfrm>
            <a:off x="7768512" y="1483123"/>
            <a:ext cx="25236" cy="32608"/>
          </a:xfrm>
          <a:prstGeom prst="rect">
            <a:avLst/>
          </a:prstGeom>
        </p:spPr>
      </p:pic>
      <p:pic>
        <p:nvPicPr>
          <p:cNvPr id="251" name="Image 237" descr="preencoded.png">    </p:cNvPr>
          <p:cNvPicPr>
            <a:picLocks noChangeAspect="1"/>
          </p:cNvPicPr>
          <p:nvPr/>
        </p:nvPicPr>
        <p:blipFill>
          <a:blip r:embed="rId238"/>
          <a:stretch>
            <a:fillRect/>
          </a:stretch>
        </p:blipFill>
        <p:spPr>
          <a:xfrm>
            <a:off x="7795059" y="1492164"/>
            <a:ext cx="25236" cy="32608"/>
          </a:xfrm>
          <a:prstGeom prst="rect">
            <a:avLst/>
          </a:prstGeom>
        </p:spPr>
      </p:pic>
      <p:pic>
        <p:nvPicPr>
          <p:cNvPr id="252" name="Image 238" descr="preencoded.png">    </p:cNvPr>
          <p:cNvPicPr>
            <a:picLocks noChangeAspect="1"/>
          </p:cNvPicPr>
          <p:nvPr/>
        </p:nvPicPr>
        <p:blipFill>
          <a:blip r:embed="rId239"/>
          <a:stretch>
            <a:fillRect/>
          </a:stretch>
        </p:blipFill>
        <p:spPr>
          <a:xfrm>
            <a:off x="7821606" y="1501182"/>
            <a:ext cx="25236" cy="32608"/>
          </a:xfrm>
          <a:prstGeom prst="rect">
            <a:avLst/>
          </a:prstGeom>
        </p:spPr>
      </p:pic>
      <p:pic>
        <p:nvPicPr>
          <p:cNvPr id="253" name="Image 239" descr="preencoded.png">    </p:cNvPr>
          <p:cNvPicPr>
            <a:picLocks noChangeAspect="1"/>
          </p:cNvPicPr>
          <p:nvPr/>
        </p:nvPicPr>
        <p:blipFill>
          <a:blip r:embed="rId240"/>
          <a:stretch>
            <a:fillRect/>
          </a:stretch>
        </p:blipFill>
        <p:spPr>
          <a:xfrm>
            <a:off x="7848154" y="1510201"/>
            <a:ext cx="25254" cy="32631"/>
          </a:xfrm>
          <a:prstGeom prst="rect">
            <a:avLst/>
          </a:prstGeom>
        </p:spPr>
      </p:pic>
      <p:pic>
        <p:nvPicPr>
          <p:cNvPr id="254" name="Image 240" descr="preencoded.png">    </p:cNvPr>
          <p:cNvPicPr>
            <a:picLocks noChangeAspect="1"/>
          </p:cNvPicPr>
          <p:nvPr/>
        </p:nvPicPr>
        <p:blipFill>
          <a:blip r:embed="rId241"/>
          <a:stretch>
            <a:fillRect/>
          </a:stretch>
        </p:blipFill>
        <p:spPr>
          <a:xfrm>
            <a:off x="7686266" y="1484100"/>
            <a:ext cx="25254" cy="32608"/>
          </a:xfrm>
          <a:prstGeom prst="rect">
            <a:avLst/>
          </a:prstGeom>
        </p:spPr>
      </p:pic>
      <p:pic>
        <p:nvPicPr>
          <p:cNvPr id="255" name="Image 241" descr="preencoded.png">    </p:cNvPr>
          <p:cNvPicPr>
            <a:picLocks noChangeAspect="1"/>
          </p:cNvPicPr>
          <p:nvPr/>
        </p:nvPicPr>
        <p:blipFill>
          <a:blip r:embed="rId242"/>
          <a:stretch>
            <a:fillRect/>
          </a:stretch>
        </p:blipFill>
        <p:spPr>
          <a:xfrm>
            <a:off x="7712813" y="1493118"/>
            <a:ext cx="25254" cy="32631"/>
          </a:xfrm>
          <a:prstGeom prst="rect">
            <a:avLst/>
          </a:prstGeom>
        </p:spPr>
      </p:pic>
      <p:pic>
        <p:nvPicPr>
          <p:cNvPr id="256" name="Image 242" descr="preencoded.png">    </p:cNvPr>
          <p:cNvPicPr>
            <a:picLocks noChangeAspect="1"/>
          </p:cNvPicPr>
          <p:nvPr/>
        </p:nvPicPr>
        <p:blipFill>
          <a:blip r:embed="rId243"/>
          <a:stretch>
            <a:fillRect/>
          </a:stretch>
        </p:blipFill>
        <p:spPr>
          <a:xfrm>
            <a:off x="7739342" y="1502159"/>
            <a:ext cx="25254" cy="32608"/>
          </a:xfrm>
          <a:prstGeom prst="rect">
            <a:avLst/>
          </a:prstGeom>
        </p:spPr>
      </p:pic>
      <p:pic>
        <p:nvPicPr>
          <p:cNvPr id="257" name="Image 243" descr="preencoded.png">    </p:cNvPr>
          <p:cNvPicPr>
            <a:picLocks noChangeAspect="1"/>
          </p:cNvPicPr>
          <p:nvPr/>
        </p:nvPicPr>
        <p:blipFill>
          <a:blip r:embed="rId244"/>
          <a:stretch>
            <a:fillRect/>
          </a:stretch>
        </p:blipFill>
        <p:spPr>
          <a:xfrm>
            <a:off x="7765889" y="1511178"/>
            <a:ext cx="25254" cy="32631"/>
          </a:xfrm>
          <a:prstGeom prst="rect">
            <a:avLst/>
          </a:prstGeom>
        </p:spPr>
      </p:pic>
      <p:pic>
        <p:nvPicPr>
          <p:cNvPr id="258" name="Image 244" descr="preencoded.png">    </p:cNvPr>
          <p:cNvPicPr>
            <a:picLocks noChangeAspect="1"/>
          </p:cNvPicPr>
          <p:nvPr/>
        </p:nvPicPr>
        <p:blipFill>
          <a:blip r:embed="rId245"/>
          <a:stretch>
            <a:fillRect/>
          </a:stretch>
        </p:blipFill>
        <p:spPr>
          <a:xfrm>
            <a:off x="7792436" y="1520218"/>
            <a:ext cx="25254" cy="32608"/>
          </a:xfrm>
          <a:prstGeom prst="rect">
            <a:avLst/>
          </a:prstGeom>
        </p:spPr>
      </p:pic>
      <p:pic>
        <p:nvPicPr>
          <p:cNvPr id="259" name="Image 245" descr="preencoded.png">    </p:cNvPr>
          <p:cNvPicPr>
            <a:picLocks noChangeAspect="1"/>
          </p:cNvPicPr>
          <p:nvPr/>
        </p:nvPicPr>
        <p:blipFill>
          <a:blip r:embed="rId246"/>
          <a:stretch>
            <a:fillRect/>
          </a:stretch>
        </p:blipFill>
        <p:spPr>
          <a:xfrm>
            <a:off x="7818983" y="1529237"/>
            <a:ext cx="25254" cy="32631"/>
          </a:xfrm>
          <a:prstGeom prst="rect">
            <a:avLst/>
          </a:prstGeom>
        </p:spPr>
      </p:pic>
      <p:pic>
        <p:nvPicPr>
          <p:cNvPr id="260" name="Image 246" descr="preencoded.png">    </p:cNvPr>
          <p:cNvPicPr>
            <a:picLocks noChangeAspect="1"/>
          </p:cNvPicPr>
          <p:nvPr/>
        </p:nvPicPr>
        <p:blipFill>
          <a:blip r:embed="rId247"/>
          <a:stretch>
            <a:fillRect/>
          </a:stretch>
        </p:blipFill>
        <p:spPr>
          <a:xfrm>
            <a:off x="7845512" y="1538278"/>
            <a:ext cx="25254" cy="32608"/>
          </a:xfrm>
          <a:prstGeom prst="rect">
            <a:avLst/>
          </a:prstGeom>
        </p:spPr>
      </p:pic>
      <p:pic>
        <p:nvPicPr>
          <p:cNvPr id="261" name="Image 247" descr="preencoded.png">    </p:cNvPr>
          <p:cNvPicPr>
            <a:picLocks noChangeAspect="1"/>
          </p:cNvPicPr>
          <p:nvPr/>
        </p:nvPicPr>
        <p:blipFill>
          <a:blip r:embed="rId248"/>
          <a:stretch>
            <a:fillRect/>
          </a:stretch>
        </p:blipFill>
        <p:spPr>
          <a:xfrm>
            <a:off x="7683643" y="1512155"/>
            <a:ext cx="25254" cy="32631"/>
          </a:xfrm>
          <a:prstGeom prst="rect">
            <a:avLst/>
          </a:prstGeom>
        </p:spPr>
      </p:pic>
      <p:pic>
        <p:nvPicPr>
          <p:cNvPr id="262" name="Image 248" descr="preencoded.png">    </p:cNvPr>
          <p:cNvPicPr>
            <a:picLocks noChangeAspect="1"/>
          </p:cNvPicPr>
          <p:nvPr/>
        </p:nvPicPr>
        <p:blipFill>
          <a:blip r:embed="rId249"/>
          <a:stretch>
            <a:fillRect/>
          </a:stretch>
        </p:blipFill>
        <p:spPr>
          <a:xfrm>
            <a:off x="7710171" y="1521196"/>
            <a:ext cx="25254" cy="32608"/>
          </a:xfrm>
          <a:prstGeom prst="rect">
            <a:avLst/>
          </a:prstGeom>
        </p:spPr>
      </p:pic>
      <p:pic>
        <p:nvPicPr>
          <p:cNvPr id="263" name="Image 249" descr="preencoded.png">    </p:cNvPr>
          <p:cNvPicPr>
            <a:picLocks noChangeAspect="1"/>
          </p:cNvPicPr>
          <p:nvPr/>
        </p:nvPicPr>
        <p:blipFill>
          <a:blip r:embed="rId250"/>
          <a:stretch>
            <a:fillRect/>
          </a:stretch>
        </p:blipFill>
        <p:spPr>
          <a:xfrm>
            <a:off x="7736756" y="1530214"/>
            <a:ext cx="25236" cy="32631"/>
          </a:xfrm>
          <a:prstGeom prst="rect">
            <a:avLst/>
          </a:prstGeom>
        </p:spPr>
      </p:pic>
      <p:pic>
        <p:nvPicPr>
          <p:cNvPr id="264" name="Image 250" descr="preencoded.png">    </p:cNvPr>
          <p:cNvPicPr>
            <a:picLocks noChangeAspect="1"/>
          </p:cNvPicPr>
          <p:nvPr/>
        </p:nvPicPr>
        <p:blipFill>
          <a:blip r:embed="rId251"/>
          <a:stretch>
            <a:fillRect/>
          </a:stretch>
        </p:blipFill>
        <p:spPr>
          <a:xfrm>
            <a:off x="7763284" y="1539255"/>
            <a:ext cx="25236" cy="32608"/>
          </a:xfrm>
          <a:prstGeom prst="rect">
            <a:avLst/>
          </a:prstGeom>
        </p:spPr>
      </p:pic>
      <p:pic>
        <p:nvPicPr>
          <p:cNvPr id="265" name="Image 251" descr="preencoded.png">    </p:cNvPr>
          <p:cNvPicPr>
            <a:picLocks noChangeAspect="1"/>
          </p:cNvPicPr>
          <p:nvPr/>
        </p:nvPicPr>
        <p:blipFill>
          <a:blip r:embed="rId252"/>
          <a:stretch>
            <a:fillRect/>
          </a:stretch>
        </p:blipFill>
        <p:spPr>
          <a:xfrm>
            <a:off x="7789831" y="1548273"/>
            <a:ext cx="25236" cy="32631"/>
          </a:xfrm>
          <a:prstGeom prst="rect">
            <a:avLst/>
          </a:prstGeom>
        </p:spPr>
      </p:pic>
      <p:pic>
        <p:nvPicPr>
          <p:cNvPr id="266" name="Image 252" descr="preencoded.png">    </p:cNvPr>
          <p:cNvPicPr>
            <a:picLocks noChangeAspect="1"/>
          </p:cNvPicPr>
          <p:nvPr/>
        </p:nvPicPr>
        <p:blipFill>
          <a:blip r:embed="rId253"/>
          <a:stretch>
            <a:fillRect/>
          </a:stretch>
        </p:blipFill>
        <p:spPr>
          <a:xfrm>
            <a:off x="7816397" y="1557314"/>
            <a:ext cx="25254" cy="32608"/>
          </a:xfrm>
          <a:prstGeom prst="rect">
            <a:avLst/>
          </a:prstGeom>
        </p:spPr>
      </p:pic>
      <p:pic>
        <p:nvPicPr>
          <p:cNvPr id="267" name="Image 253" descr="preencoded.png">    </p:cNvPr>
          <p:cNvPicPr>
            <a:picLocks noChangeAspect="1"/>
          </p:cNvPicPr>
          <p:nvPr/>
        </p:nvPicPr>
        <p:blipFill>
          <a:blip r:embed="rId254"/>
          <a:stretch>
            <a:fillRect/>
          </a:stretch>
        </p:blipFill>
        <p:spPr>
          <a:xfrm>
            <a:off x="7842926" y="1566332"/>
            <a:ext cx="25254" cy="32631"/>
          </a:xfrm>
          <a:prstGeom prst="rect">
            <a:avLst/>
          </a:prstGeom>
        </p:spPr>
      </p:pic>
      <p:pic>
        <p:nvPicPr>
          <p:cNvPr id="268" name="Image 254" descr="preencoded.png">    </p:cNvPr>
          <p:cNvPicPr>
            <a:picLocks noChangeAspect="1"/>
          </p:cNvPicPr>
          <p:nvPr/>
        </p:nvPicPr>
        <p:blipFill>
          <a:blip r:embed="rId255"/>
          <a:stretch>
            <a:fillRect/>
          </a:stretch>
        </p:blipFill>
        <p:spPr>
          <a:xfrm>
            <a:off x="7681057" y="1540232"/>
            <a:ext cx="25254" cy="32608"/>
          </a:xfrm>
          <a:prstGeom prst="rect">
            <a:avLst/>
          </a:prstGeom>
        </p:spPr>
      </p:pic>
      <p:pic>
        <p:nvPicPr>
          <p:cNvPr id="269" name="Image 255" descr="preencoded.png">    </p:cNvPr>
          <p:cNvPicPr>
            <a:picLocks noChangeAspect="1"/>
          </p:cNvPicPr>
          <p:nvPr/>
        </p:nvPicPr>
        <p:blipFill>
          <a:blip r:embed="rId256"/>
          <a:stretch>
            <a:fillRect/>
          </a:stretch>
        </p:blipFill>
        <p:spPr>
          <a:xfrm>
            <a:off x="7707585" y="1549250"/>
            <a:ext cx="25254" cy="32631"/>
          </a:xfrm>
          <a:prstGeom prst="rect">
            <a:avLst/>
          </a:prstGeom>
        </p:spPr>
      </p:pic>
      <p:pic>
        <p:nvPicPr>
          <p:cNvPr id="270" name="Image 256" descr="preencoded.png">    </p:cNvPr>
          <p:cNvPicPr>
            <a:picLocks noChangeAspect="1"/>
          </p:cNvPicPr>
          <p:nvPr/>
        </p:nvPicPr>
        <p:blipFill>
          <a:blip r:embed="rId257"/>
          <a:stretch>
            <a:fillRect/>
          </a:stretch>
        </p:blipFill>
        <p:spPr>
          <a:xfrm>
            <a:off x="7734114" y="1558291"/>
            <a:ext cx="25254" cy="32608"/>
          </a:xfrm>
          <a:prstGeom prst="rect">
            <a:avLst/>
          </a:prstGeom>
        </p:spPr>
      </p:pic>
      <p:pic>
        <p:nvPicPr>
          <p:cNvPr id="271" name="Image 257" descr="preencoded.png">    </p:cNvPr>
          <p:cNvPicPr>
            <a:picLocks noChangeAspect="1"/>
          </p:cNvPicPr>
          <p:nvPr/>
        </p:nvPicPr>
        <p:blipFill>
          <a:blip r:embed="rId258"/>
          <a:stretch>
            <a:fillRect/>
          </a:stretch>
        </p:blipFill>
        <p:spPr>
          <a:xfrm>
            <a:off x="7760661" y="1567310"/>
            <a:ext cx="25254" cy="32631"/>
          </a:xfrm>
          <a:prstGeom prst="rect">
            <a:avLst/>
          </a:prstGeom>
        </p:spPr>
      </p:pic>
      <p:pic>
        <p:nvPicPr>
          <p:cNvPr id="272" name="Image 258" descr="preencoded.png">    </p:cNvPr>
          <p:cNvPicPr>
            <a:picLocks noChangeAspect="1"/>
          </p:cNvPicPr>
          <p:nvPr/>
        </p:nvPicPr>
        <p:blipFill>
          <a:blip r:embed="rId259"/>
          <a:stretch>
            <a:fillRect/>
          </a:stretch>
        </p:blipFill>
        <p:spPr>
          <a:xfrm>
            <a:off x="7787227" y="1576350"/>
            <a:ext cx="25254" cy="32608"/>
          </a:xfrm>
          <a:prstGeom prst="rect">
            <a:avLst/>
          </a:prstGeom>
        </p:spPr>
      </p:pic>
      <p:pic>
        <p:nvPicPr>
          <p:cNvPr id="273" name="Image 259" descr="preencoded.png">    </p:cNvPr>
          <p:cNvPicPr>
            <a:picLocks noChangeAspect="1"/>
          </p:cNvPicPr>
          <p:nvPr/>
        </p:nvPicPr>
        <p:blipFill>
          <a:blip r:embed="rId260"/>
          <a:stretch>
            <a:fillRect/>
          </a:stretch>
        </p:blipFill>
        <p:spPr>
          <a:xfrm>
            <a:off x="7813774" y="1585369"/>
            <a:ext cx="25254" cy="32631"/>
          </a:xfrm>
          <a:prstGeom prst="rect">
            <a:avLst/>
          </a:prstGeom>
        </p:spPr>
      </p:pic>
      <p:pic>
        <p:nvPicPr>
          <p:cNvPr id="274" name="Image 260" descr="preencoded.png">    </p:cNvPr>
          <p:cNvPicPr>
            <a:picLocks noChangeAspect="1"/>
          </p:cNvPicPr>
          <p:nvPr/>
        </p:nvPicPr>
        <p:blipFill>
          <a:blip r:embed="rId261"/>
          <a:stretch>
            <a:fillRect/>
          </a:stretch>
        </p:blipFill>
        <p:spPr>
          <a:xfrm>
            <a:off x="7840303" y="1594410"/>
            <a:ext cx="25254" cy="32608"/>
          </a:xfrm>
          <a:prstGeom prst="rect">
            <a:avLst/>
          </a:prstGeom>
        </p:spPr>
      </p:pic>
      <p:pic>
        <p:nvPicPr>
          <p:cNvPr id="275" name="Image 261" descr="preencoded.png">    </p:cNvPr>
          <p:cNvPicPr>
            <a:picLocks noChangeAspect="1"/>
          </p:cNvPicPr>
          <p:nvPr/>
        </p:nvPicPr>
        <p:blipFill>
          <a:blip r:embed="rId262"/>
          <a:stretch>
            <a:fillRect/>
          </a:stretch>
        </p:blipFill>
        <p:spPr>
          <a:xfrm>
            <a:off x="7700590" y="1423659"/>
            <a:ext cx="2711" cy="3985"/>
          </a:xfrm>
          <a:prstGeom prst="rect">
            <a:avLst/>
          </a:prstGeom>
        </p:spPr>
      </p:pic>
      <p:pic>
        <p:nvPicPr>
          <p:cNvPr id="276" name="Image 262" descr="preencoded.png">    </p:cNvPr>
          <p:cNvPicPr>
            <a:picLocks noChangeAspect="1"/>
          </p:cNvPicPr>
          <p:nvPr/>
        </p:nvPicPr>
        <p:blipFill>
          <a:blip r:embed="rId263"/>
          <a:stretch>
            <a:fillRect/>
          </a:stretch>
        </p:blipFill>
        <p:spPr>
          <a:xfrm>
            <a:off x="7703865" y="1424369"/>
            <a:ext cx="3060" cy="4327"/>
          </a:xfrm>
          <a:prstGeom prst="rect">
            <a:avLst/>
          </a:prstGeom>
        </p:spPr>
      </p:pic>
      <p:pic>
        <p:nvPicPr>
          <p:cNvPr id="277" name="Image 263" descr="preencoded.png">    </p:cNvPr>
          <p:cNvPicPr>
            <a:picLocks noChangeAspect="1"/>
          </p:cNvPicPr>
          <p:nvPr/>
        </p:nvPicPr>
        <p:blipFill>
          <a:blip r:embed="rId264"/>
          <a:stretch>
            <a:fillRect/>
          </a:stretch>
        </p:blipFill>
        <p:spPr>
          <a:xfrm>
            <a:off x="7707399" y="1425636"/>
            <a:ext cx="3223" cy="4687"/>
          </a:xfrm>
          <a:prstGeom prst="rect">
            <a:avLst/>
          </a:prstGeom>
        </p:spPr>
      </p:pic>
      <p:pic>
        <p:nvPicPr>
          <p:cNvPr id="278" name="Image 264" descr="preencoded.png">    </p:cNvPr>
          <p:cNvPicPr>
            <a:picLocks noChangeAspect="1"/>
          </p:cNvPicPr>
          <p:nvPr/>
        </p:nvPicPr>
        <p:blipFill>
          <a:blip r:embed="rId265"/>
          <a:stretch>
            <a:fillRect/>
          </a:stretch>
        </p:blipFill>
        <p:spPr>
          <a:xfrm>
            <a:off x="7726710" y="1432213"/>
            <a:ext cx="3730" cy="4842"/>
          </a:xfrm>
          <a:prstGeom prst="rect">
            <a:avLst/>
          </a:prstGeom>
        </p:spPr>
      </p:pic>
      <p:pic>
        <p:nvPicPr>
          <p:cNvPr id="279" name="Image 265" descr="preencoded.png">    </p:cNvPr>
          <p:cNvPicPr>
            <a:picLocks noChangeAspect="1"/>
          </p:cNvPicPr>
          <p:nvPr/>
        </p:nvPicPr>
        <p:blipFill>
          <a:blip r:embed="rId266"/>
          <a:stretch>
            <a:fillRect/>
          </a:stretch>
        </p:blipFill>
        <p:spPr>
          <a:xfrm>
            <a:off x="7730914" y="1434015"/>
            <a:ext cx="3246" cy="3923"/>
          </a:xfrm>
          <a:prstGeom prst="rect">
            <a:avLst/>
          </a:prstGeom>
        </p:spPr>
      </p:pic>
      <p:pic>
        <p:nvPicPr>
          <p:cNvPr id="280" name="Image 266" descr="preencoded.png">    </p:cNvPr>
          <p:cNvPicPr>
            <a:picLocks noChangeAspect="1"/>
          </p:cNvPicPr>
          <p:nvPr/>
        </p:nvPicPr>
        <p:blipFill>
          <a:blip r:embed="rId267"/>
          <a:stretch>
            <a:fillRect/>
          </a:stretch>
        </p:blipFill>
        <p:spPr>
          <a:xfrm>
            <a:off x="7734598" y="1434901"/>
            <a:ext cx="3223" cy="4687"/>
          </a:xfrm>
          <a:prstGeom prst="rect">
            <a:avLst/>
          </a:prstGeom>
        </p:spPr>
      </p:pic>
      <p:pic>
        <p:nvPicPr>
          <p:cNvPr id="281" name="Image 267" descr="preencoded.png">    </p:cNvPr>
          <p:cNvPicPr>
            <a:picLocks noChangeAspect="1"/>
          </p:cNvPicPr>
          <p:nvPr/>
        </p:nvPicPr>
        <p:blipFill>
          <a:blip r:embed="rId268"/>
          <a:stretch>
            <a:fillRect/>
          </a:stretch>
        </p:blipFill>
        <p:spPr>
          <a:xfrm>
            <a:off x="7754262" y="1441452"/>
            <a:ext cx="2823" cy="4265"/>
          </a:xfrm>
          <a:prstGeom prst="rect">
            <a:avLst/>
          </a:prstGeom>
        </p:spPr>
      </p:pic>
      <p:pic>
        <p:nvPicPr>
          <p:cNvPr id="282" name="Image 268" descr="preencoded.png">    </p:cNvPr>
          <p:cNvPicPr>
            <a:picLocks noChangeAspect="1"/>
          </p:cNvPicPr>
          <p:nvPr/>
        </p:nvPicPr>
        <p:blipFill>
          <a:blip r:embed="rId269"/>
          <a:stretch>
            <a:fillRect/>
          </a:stretch>
        </p:blipFill>
        <p:spPr>
          <a:xfrm>
            <a:off x="7757387" y="1442562"/>
            <a:ext cx="3060" cy="4327"/>
          </a:xfrm>
          <a:prstGeom prst="rect">
            <a:avLst/>
          </a:prstGeom>
        </p:spPr>
      </p:pic>
      <p:pic>
        <p:nvPicPr>
          <p:cNvPr id="283" name="Image 269" descr="preencoded.png">    </p:cNvPr>
          <p:cNvPicPr>
            <a:picLocks noChangeAspect="1"/>
          </p:cNvPicPr>
          <p:nvPr/>
        </p:nvPicPr>
        <p:blipFill>
          <a:blip r:embed="rId270"/>
          <a:stretch>
            <a:fillRect/>
          </a:stretch>
        </p:blipFill>
        <p:spPr>
          <a:xfrm>
            <a:off x="7760884" y="1443850"/>
            <a:ext cx="2623" cy="4487"/>
          </a:xfrm>
          <a:prstGeom prst="rect">
            <a:avLst/>
          </a:prstGeom>
        </p:spPr>
      </p:pic>
      <p:pic>
        <p:nvPicPr>
          <p:cNvPr id="284" name="Image 270" descr="preencoded.png">    </p:cNvPr>
          <p:cNvPicPr>
            <a:picLocks noChangeAspect="1"/>
          </p:cNvPicPr>
          <p:nvPr/>
        </p:nvPicPr>
        <p:blipFill>
          <a:blip r:embed="rId271"/>
          <a:stretch>
            <a:fillRect/>
          </a:stretch>
        </p:blipFill>
        <p:spPr>
          <a:xfrm>
            <a:off x="7779897" y="1450159"/>
            <a:ext cx="4930" cy="4909"/>
          </a:xfrm>
          <a:prstGeom prst="rect">
            <a:avLst/>
          </a:prstGeom>
        </p:spPr>
      </p:pic>
      <p:pic>
        <p:nvPicPr>
          <p:cNvPr id="285" name="Image 271" descr="preencoded.png">    </p:cNvPr>
          <p:cNvPicPr>
            <a:picLocks noChangeAspect="1"/>
          </p:cNvPicPr>
          <p:nvPr/>
        </p:nvPicPr>
        <p:blipFill>
          <a:blip r:embed="rId272"/>
          <a:stretch>
            <a:fillRect/>
          </a:stretch>
        </p:blipFill>
        <p:spPr>
          <a:xfrm>
            <a:off x="7784939" y="1452024"/>
            <a:ext cx="2623" cy="4487"/>
          </a:xfrm>
          <a:prstGeom prst="rect">
            <a:avLst/>
          </a:prstGeom>
        </p:spPr>
      </p:pic>
      <p:pic>
        <p:nvPicPr>
          <p:cNvPr id="286" name="Image 272" descr="preencoded.png">    </p:cNvPr>
          <p:cNvPicPr>
            <a:picLocks noChangeAspect="1"/>
          </p:cNvPicPr>
          <p:nvPr/>
        </p:nvPicPr>
        <p:blipFill>
          <a:blip r:embed="rId273"/>
          <a:stretch>
            <a:fillRect/>
          </a:stretch>
        </p:blipFill>
        <p:spPr>
          <a:xfrm>
            <a:off x="7787897" y="1453002"/>
            <a:ext cx="2986" cy="4221"/>
          </a:xfrm>
          <a:prstGeom prst="rect">
            <a:avLst/>
          </a:prstGeom>
        </p:spPr>
      </p:pic>
      <p:pic>
        <p:nvPicPr>
          <p:cNvPr id="287" name="Image 273" descr="preencoded.png">    </p:cNvPr>
          <p:cNvPicPr>
            <a:picLocks noChangeAspect="1"/>
          </p:cNvPicPr>
          <p:nvPr/>
        </p:nvPicPr>
        <p:blipFill>
          <a:blip r:embed="rId274"/>
          <a:stretch>
            <a:fillRect/>
          </a:stretch>
        </p:blipFill>
        <p:spPr>
          <a:xfrm>
            <a:off x="7807040" y="1459399"/>
            <a:ext cx="2823" cy="4265"/>
          </a:xfrm>
          <a:prstGeom prst="rect">
            <a:avLst/>
          </a:prstGeom>
        </p:spPr>
      </p:pic>
      <p:pic>
        <p:nvPicPr>
          <p:cNvPr id="288" name="Image 274" descr="preencoded.png">    </p:cNvPr>
          <p:cNvPicPr>
            <a:picLocks noChangeAspect="1"/>
          </p:cNvPicPr>
          <p:nvPr/>
        </p:nvPicPr>
        <p:blipFill>
          <a:blip r:embed="rId275"/>
          <a:stretch>
            <a:fillRect/>
          </a:stretch>
        </p:blipFill>
        <p:spPr>
          <a:xfrm>
            <a:off x="7809998" y="1460532"/>
            <a:ext cx="3065" cy="4620"/>
          </a:xfrm>
          <a:prstGeom prst="rect">
            <a:avLst/>
          </a:prstGeom>
        </p:spPr>
      </p:pic>
      <p:pic>
        <p:nvPicPr>
          <p:cNvPr id="289" name="Image 275" descr="preencoded.png">    </p:cNvPr>
          <p:cNvPicPr>
            <a:picLocks noChangeAspect="1"/>
          </p:cNvPicPr>
          <p:nvPr/>
        </p:nvPicPr>
        <p:blipFill>
          <a:blip r:embed="rId276"/>
          <a:stretch>
            <a:fillRect/>
          </a:stretch>
        </p:blipFill>
        <p:spPr>
          <a:xfrm>
            <a:off x="7813756" y="1461732"/>
            <a:ext cx="3060" cy="4327"/>
          </a:xfrm>
          <a:prstGeom prst="rect">
            <a:avLst/>
          </a:prstGeom>
        </p:spPr>
      </p:pic>
      <p:pic>
        <p:nvPicPr>
          <p:cNvPr id="290" name="Image 276" descr="preencoded.png">    </p:cNvPr>
          <p:cNvPicPr>
            <a:picLocks noChangeAspect="1"/>
          </p:cNvPicPr>
          <p:nvPr/>
        </p:nvPicPr>
        <p:blipFill>
          <a:blip r:embed="rId277"/>
          <a:stretch>
            <a:fillRect/>
          </a:stretch>
        </p:blipFill>
        <p:spPr>
          <a:xfrm>
            <a:off x="7835094" y="1469062"/>
            <a:ext cx="2623" cy="3843"/>
          </a:xfrm>
          <a:prstGeom prst="rect">
            <a:avLst/>
          </a:prstGeom>
        </p:spPr>
      </p:pic>
      <p:pic>
        <p:nvPicPr>
          <p:cNvPr id="291" name="Image 277" descr="preencoded.png">    </p:cNvPr>
          <p:cNvPicPr>
            <a:picLocks noChangeAspect="1"/>
          </p:cNvPicPr>
          <p:nvPr/>
        </p:nvPicPr>
        <p:blipFill>
          <a:blip r:embed="rId278"/>
          <a:stretch>
            <a:fillRect/>
          </a:stretch>
        </p:blipFill>
        <p:spPr>
          <a:xfrm>
            <a:off x="7837977" y="1470040"/>
            <a:ext cx="2711" cy="4576"/>
          </a:xfrm>
          <a:prstGeom prst="rect">
            <a:avLst/>
          </a:prstGeom>
        </p:spPr>
      </p:pic>
      <p:pic>
        <p:nvPicPr>
          <p:cNvPr id="292" name="Image 278" descr="preencoded.png">    </p:cNvPr>
          <p:cNvPicPr>
            <a:picLocks noChangeAspect="1"/>
          </p:cNvPicPr>
          <p:nvPr/>
        </p:nvPicPr>
        <p:blipFill>
          <a:blip r:embed="rId279"/>
          <a:stretch>
            <a:fillRect/>
          </a:stretch>
        </p:blipFill>
        <p:spPr>
          <a:xfrm>
            <a:off x="7841121" y="1471106"/>
            <a:ext cx="688" cy="3821"/>
          </a:xfrm>
          <a:prstGeom prst="rect">
            <a:avLst/>
          </a:prstGeom>
        </p:spPr>
      </p:pic>
      <p:pic>
        <p:nvPicPr>
          <p:cNvPr id="293" name="Image 279" descr="preencoded.png">    </p:cNvPr>
          <p:cNvPicPr>
            <a:picLocks noChangeAspect="1"/>
          </p:cNvPicPr>
          <p:nvPr/>
        </p:nvPicPr>
        <p:blipFill>
          <a:blip r:embed="rId280"/>
          <a:stretch>
            <a:fillRect/>
          </a:stretch>
        </p:blipFill>
        <p:spPr>
          <a:xfrm>
            <a:off x="7860729" y="1478147"/>
            <a:ext cx="2711" cy="3963"/>
          </a:xfrm>
          <a:prstGeom prst="rect">
            <a:avLst/>
          </a:prstGeom>
        </p:spPr>
      </p:pic>
      <p:pic>
        <p:nvPicPr>
          <p:cNvPr id="294" name="Image 280" descr="preencoded.png">    </p:cNvPr>
          <p:cNvPicPr>
            <a:picLocks noChangeAspect="1"/>
          </p:cNvPicPr>
          <p:nvPr/>
        </p:nvPicPr>
        <p:blipFill>
          <a:blip r:embed="rId281"/>
          <a:stretch>
            <a:fillRect/>
          </a:stretch>
        </p:blipFill>
        <p:spPr>
          <a:xfrm>
            <a:off x="7863483" y="1479191"/>
            <a:ext cx="3130" cy="4287"/>
          </a:xfrm>
          <a:prstGeom prst="rect">
            <a:avLst/>
          </a:prstGeom>
        </p:spPr>
      </p:pic>
      <p:pic>
        <p:nvPicPr>
          <p:cNvPr id="295" name="Image 281" descr="preencoded.png">    </p:cNvPr>
          <p:cNvPicPr>
            <a:picLocks noChangeAspect="1"/>
          </p:cNvPicPr>
          <p:nvPr/>
        </p:nvPicPr>
        <p:blipFill>
          <a:blip r:embed="rId282"/>
          <a:stretch>
            <a:fillRect/>
          </a:stretch>
        </p:blipFill>
        <p:spPr>
          <a:xfrm>
            <a:off x="7866738" y="1479702"/>
            <a:ext cx="2823" cy="4265"/>
          </a:xfrm>
          <a:prstGeom prst="rect">
            <a:avLst/>
          </a:prstGeom>
        </p:spPr>
      </p:pic>
      <p:pic>
        <p:nvPicPr>
          <p:cNvPr id="296" name="Image 282" descr="preencoded.png">    </p:cNvPr>
          <p:cNvPicPr>
            <a:picLocks noChangeAspect="1"/>
          </p:cNvPicPr>
          <p:nvPr/>
        </p:nvPicPr>
        <p:blipFill>
          <a:blip r:embed="rId283"/>
          <a:stretch>
            <a:fillRect/>
          </a:stretch>
        </p:blipFill>
        <p:spPr>
          <a:xfrm>
            <a:off x="7739249" y="1526341"/>
            <a:ext cx="74" cy="174"/>
          </a:xfrm>
          <a:prstGeom prst="rect">
            <a:avLst/>
          </a:prstGeom>
        </p:spPr>
      </p:pic>
      <p:pic>
        <p:nvPicPr>
          <p:cNvPr id="297" name="Image 283" descr="preencoded.png">    </p:cNvPr>
          <p:cNvPicPr>
            <a:picLocks noChangeAspect="1"/>
          </p:cNvPicPr>
          <p:nvPr/>
        </p:nvPicPr>
        <p:blipFill>
          <a:blip r:embed="rId284"/>
          <a:stretch>
            <a:fillRect/>
          </a:stretch>
        </p:blipFill>
        <p:spPr>
          <a:xfrm>
            <a:off x="7739658" y="1525549"/>
            <a:ext cx="42" cy="192"/>
          </a:xfrm>
          <a:prstGeom prst="rect">
            <a:avLst/>
          </a:prstGeom>
        </p:spPr>
      </p:pic>
      <p:pic>
        <p:nvPicPr>
          <p:cNvPr id="298" name="Image 284" descr="preencoded.png">    </p:cNvPr>
          <p:cNvPicPr>
            <a:picLocks noChangeAspect="1"/>
          </p:cNvPicPr>
          <p:nvPr/>
        </p:nvPicPr>
        <p:blipFill>
          <a:blip r:embed="rId285"/>
          <a:stretch>
            <a:fillRect/>
          </a:stretch>
        </p:blipFill>
        <p:spPr>
          <a:xfrm>
            <a:off x="7739881" y="1525278"/>
            <a:ext cx="395" cy="378"/>
          </a:xfrm>
          <a:prstGeom prst="rect">
            <a:avLst/>
          </a:prstGeom>
        </p:spPr>
      </p:pic>
      <p:pic>
        <p:nvPicPr>
          <p:cNvPr id="299" name="Image 285" descr="preencoded.png">    </p:cNvPr>
          <p:cNvPicPr>
            <a:picLocks noChangeAspect="1"/>
          </p:cNvPicPr>
          <p:nvPr/>
        </p:nvPicPr>
        <p:blipFill>
          <a:blip r:embed="rId286"/>
          <a:stretch>
            <a:fillRect/>
          </a:stretch>
        </p:blipFill>
        <p:spPr>
          <a:xfrm>
            <a:off x="7740774" y="1525679"/>
            <a:ext cx="79" cy="45"/>
          </a:xfrm>
          <a:prstGeom prst="rect">
            <a:avLst/>
          </a:prstGeom>
        </p:spPr>
      </p:pic>
      <p:pic>
        <p:nvPicPr>
          <p:cNvPr id="300" name="Image 286" descr="preencoded.png">    </p:cNvPr>
          <p:cNvPicPr>
            <a:picLocks noChangeAspect="1"/>
          </p:cNvPicPr>
          <p:nvPr/>
        </p:nvPicPr>
        <p:blipFill>
          <a:blip r:embed="rId287"/>
          <a:stretch>
            <a:fillRect/>
          </a:stretch>
        </p:blipFill>
        <p:spPr>
          <a:xfrm>
            <a:off x="7741053" y="1525549"/>
            <a:ext cx="112" cy="214"/>
          </a:xfrm>
          <a:prstGeom prst="rect">
            <a:avLst/>
          </a:prstGeom>
        </p:spPr>
      </p:pic>
      <p:pic>
        <p:nvPicPr>
          <p:cNvPr id="301" name="Image 287" descr="preencoded.png">    </p:cNvPr>
          <p:cNvPicPr>
            <a:picLocks noChangeAspect="1"/>
          </p:cNvPicPr>
          <p:nvPr/>
        </p:nvPicPr>
        <p:blipFill>
          <a:blip r:embed="rId288"/>
          <a:stretch>
            <a:fillRect/>
          </a:stretch>
        </p:blipFill>
        <p:spPr>
          <a:xfrm>
            <a:off x="7741016" y="1525327"/>
            <a:ext cx="914400" cy="63"/>
          </a:xfrm>
          <a:prstGeom prst="rect">
            <a:avLst/>
          </a:prstGeom>
        </p:spPr>
      </p:pic>
      <p:pic>
        <p:nvPicPr>
          <p:cNvPr id="302" name="Image 288" descr="preencoded.png">    </p:cNvPr>
          <p:cNvPicPr>
            <a:picLocks noChangeAspect="1"/>
          </p:cNvPicPr>
          <p:nvPr/>
        </p:nvPicPr>
        <p:blipFill>
          <a:blip r:embed="rId289"/>
          <a:stretch>
            <a:fillRect/>
          </a:stretch>
        </p:blipFill>
        <p:spPr>
          <a:xfrm>
            <a:off x="7740979" y="1525333"/>
            <a:ext cx="47" cy="164"/>
          </a:xfrm>
          <a:prstGeom prst="rect">
            <a:avLst/>
          </a:prstGeom>
        </p:spPr>
      </p:pic>
      <p:pic>
        <p:nvPicPr>
          <p:cNvPr id="303" name="Image 289" descr="preencoded.png">    </p:cNvPr>
          <p:cNvPicPr>
            <a:picLocks noChangeAspect="1"/>
          </p:cNvPicPr>
          <p:nvPr/>
        </p:nvPicPr>
        <p:blipFill>
          <a:blip r:embed="rId290"/>
          <a:stretch>
            <a:fillRect/>
          </a:stretch>
        </p:blipFill>
        <p:spPr>
          <a:xfrm>
            <a:off x="7740718" y="1525349"/>
            <a:ext cx="163" cy="195"/>
          </a:xfrm>
          <a:prstGeom prst="rect">
            <a:avLst/>
          </a:prstGeom>
        </p:spPr>
      </p:pic>
      <p:pic>
        <p:nvPicPr>
          <p:cNvPr id="304" name="Image 290" descr="preencoded.png">    </p:cNvPr>
          <p:cNvPicPr>
            <a:picLocks noChangeAspect="1"/>
          </p:cNvPicPr>
          <p:nvPr/>
        </p:nvPicPr>
        <p:blipFill>
          <a:blip r:embed="rId291"/>
          <a:stretch>
            <a:fillRect/>
          </a:stretch>
        </p:blipFill>
        <p:spPr>
          <a:xfrm>
            <a:off x="7740011" y="1525038"/>
            <a:ext cx="116" cy="108"/>
          </a:xfrm>
          <a:prstGeom prst="rect">
            <a:avLst/>
          </a:prstGeom>
        </p:spPr>
      </p:pic>
      <p:pic>
        <p:nvPicPr>
          <p:cNvPr id="305" name="Image 291" descr="preencoded.png">    </p:cNvPr>
          <p:cNvPicPr>
            <a:picLocks noChangeAspect="1"/>
          </p:cNvPicPr>
          <p:nvPr/>
        </p:nvPicPr>
        <p:blipFill>
          <a:blip r:embed="rId292"/>
          <a:stretch>
            <a:fillRect/>
          </a:stretch>
        </p:blipFill>
        <p:spPr>
          <a:xfrm>
            <a:off x="7741462" y="1525195"/>
            <a:ext cx="149" cy="192"/>
          </a:xfrm>
          <a:prstGeom prst="rect">
            <a:avLst/>
          </a:prstGeom>
        </p:spPr>
      </p:pic>
      <p:pic>
        <p:nvPicPr>
          <p:cNvPr id="306" name="Image 292" descr="preencoded.png">    </p:cNvPr>
          <p:cNvPicPr>
            <a:picLocks noChangeAspect="1"/>
          </p:cNvPicPr>
          <p:nvPr/>
        </p:nvPicPr>
        <p:blipFill>
          <a:blip r:embed="rId293"/>
          <a:stretch>
            <a:fillRect/>
          </a:stretch>
        </p:blipFill>
        <p:spPr>
          <a:xfrm>
            <a:off x="7741462" y="1525084"/>
            <a:ext cx="47" cy="128"/>
          </a:xfrm>
          <a:prstGeom prst="rect">
            <a:avLst/>
          </a:prstGeom>
        </p:spPr>
      </p:pic>
      <p:pic>
        <p:nvPicPr>
          <p:cNvPr id="307" name="Image 293" descr="preencoded.png">    </p:cNvPr>
          <p:cNvPicPr>
            <a:picLocks noChangeAspect="1"/>
          </p:cNvPicPr>
          <p:nvPr/>
        </p:nvPicPr>
        <p:blipFill>
          <a:blip r:embed="rId294"/>
          <a:stretch>
            <a:fillRect/>
          </a:stretch>
        </p:blipFill>
        <p:spPr>
          <a:xfrm>
            <a:off x="7740830" y="1525016"/>
            <a:ext cx="65" cy="283"/>
          </a:xfrm>
          <a:prstGeom prst="rect">
            <a:avLst/>
          </a:prstGeom>
        </p:spPr>
      </p:pic>
      <p:pic>
        <p:nvPicPr>
          <p:cNvPr id="308" name="Image 294" descr="preencoded.png">    </p:cNvPr>
          <p:cNvPicPr>
            <a:picLocks noChangeAspect="1"/>
          </p:cNvPicPr>
          <p:nvPr/>
        </p:nvPicPr>
        <p:blipFill>
          <a:blip r:embed="rId295"/>
          <a:stretch>
            <a:fillRect/>
          </a:stretch>
        </p:blipFill>
        <p:spPr>
          <a:xfrm>
            <a:off x="7741983" y="1525127"/>
            <a:ext cx="23" cy="235"/>
          </a:xfrm>
          <a:prstGeom prst="rect">
            <a:avLst/>
          </a:prstGeom>
        </p:spPr>
      </p:pic>
      <p:pic>
        <p:nvPicPr>
          <p:cNvPr id="309" name="Image 295" descr="preencoded.png">    </p:cNvPr>
          <p:cNvPicPr>
            <a:picLocks noChangeAspect="1"/>
          </p:cNvPicPr>
          <p:nvPr/>
        </p:nvPicPr>
        <p:blipFill>
          <a:blip r:embed="rId296"/>
          <a:stretch>
            <a:fillRect/>
          </a:stretch>
        </p:blipFill>
        <p:spPr>
          <a:xfrm>
            <a:off x="7742169" y="1525016"/>
            <a:ext cx="219" cy="263"/>
          </a:xfrm>
          <a:prstGeom prst="rect">
            <a:avLst/>
          </a:prstGeom>
        </p:spPr>
      </p:pic>
      <p:pic>
        <p:nvPicPr>
          <p:cNvPr id="310" name="Image 296" descr="preencoded.png">    </p:cNvPr>
          <p:cNvPicPr>
            <a:picLocks noChangeAspect="1"/>
          </p:cNvPicPr>
          <p:nvPr/>
        </p:nvPicPr>
        <p:blipFill>
          <a:blip r:embed="rId297"/>
          <a:stretch>
            <a:fillRect/>
          </a:stretch>
        </p:blipFill>
        <p:spPr>
          <a:xfrm>
            <a:off x="7742411" y="1524861"/>
            <a:ext cx="914400" cy="150"/>
          </a:xfrm>
          <a:prstGeom prst="rect">
            <a:avLst/>
          </a:prstGeom>
        </p:spPr>
      </p:pic>
      <p:pic>
        <p:nvPicPr>
          <p:cNvPr id="311" name="Image 297" descr="preencoded.png">    </p:cNvPr>
          <p:cNvPicPr>
            <a:picLocks noChangeAspect="1"/>
          </p:cNvPicPr>
          <p:nvPr/>
        </p:nvPicPr>
        <p:blipFill>
          <a:blip r:embed="rId298"/>
          <a:stretch>
            <a:fillRect/>
          </a:stretch>
        </p:blipFill>
        <p:spPr>
          <a:xfrm>
            <a:off x="7741686" y="1524995"/>
            <a:ext cx="149" cy="128"/>
          </a:xfrm>
          <a:prstGeom prst="rect">
            <a:avLst/>
          </a:prstGeom>
        </p:spPr>
      </p:pic>
      <p:pic>
        <p:nvPicPr>
          <p:cNvPr id="312" name="Image 298" descr="preencoded.png">    </p:cNvPr>
          <p:cNvPicPr>
            <a:picLocks noChangeAspect="1"/>
          </p:cNvPicPr>
          <p:nvPr/>
        </p:nvPicPr>
        <p:blipFill>
          <a:blip r:embed="rId299"/>
          <a:stretch>
            <a:fillRect/>
          </a:stretch>
        </p:blipFill>
        <p:spPr>
          <a:xfrm>
            <a:off x="7741704" y="1524974"/>
            <a:ext cx="79" cy="20"/>
          </a:xfrm>
          <a:prstGeom prst="rect">
            <a:avLst/>
          </a:prstGeom>
        </p:spPr>
      </p:pic>
      <p:pic>
        <p:nvPicPr>
          <p:cNvPr id="313" name="Image 299" descr="preencoded.png">    </p:cNvPr>
          <p:cNvPicPr>
            <a:picLocks noChangeAspect="1"/>
          </p:cNvPicPr>
          <p:nvPr/>
        </p:nvPicPr>
        <p:blipFill>
          <a:blip r:embed="rId300"/>
          <a:stretch>
            <a:fillRect/>
          </a:stretch>
        </p:blipFill>
        <p:spPr>
          <a:xfrm>
            <a:off x="7741072" y="1524705"/>
            <a:ext cx="121" cy="326"/>
          </a:xfrm>
          <a:prstGeom prst="rect">
            <a:avLst/>
          </a:prstGeom>
        </p:spPr>
      </p:pic>
      <p:pic>
        <p:nvPicPr>
          <p:cNvPr id="314" name="Image 300" descr="preencoded.png">    </p:cNvPr>
          <p:cNvPicPr>
            <a:picLocks noChangeAspect="1"/>
          </p:cNvPicPr>
          <p:nvPr/>
        </p:nvPicPr>
        <p:blipFill>
          <a:blip r:embed="rId301"/>
          <a:stretch>
            <a:fillRect/>
          </a:stretch>
        </p:blipFill>
        <p:spPr>
          <a:xfrm>
            <a:off x="7741407" y="1524839"/>
            <a:ext cx="107" cy="150"/>
          </a:xfrm>
          <a:prstGeom prst="rect">
            <a:avLst/>
          </a:prstGeom>
        </p:spPr>
      </p:pic>
      <p:pic>
        <p:nvPicPr>
          <p:cNvPr id="315" name="Image 301" descr="preencoded.png">    </p:cNvPr>
          <p:cNvPicPr>
            <a:picLocks noChangeAspect="1"/>
          </p:cNvPicPr>
          <p:nvPr/>
        </p:nvPicPr>
        <p:blipFill>
          <a:blip r:embed="rId302"/>
          <a:stretch>
            <a:fillRect/>
          </a:stretch>
        </p:blipFill>
        <p:spPr>
          <a:xfrm>
            <a:off x="7741500" y="1524774"/>
            <a:ext cx="42" cy="61"/>
          </a:xfrm>
          <a:prstGeom prst="rect">
            <a:avLst/>
          </a:prstGeom>
        </p:spPr>
      </p:pic>
      <p:pic>
        <p:nvPicPr>
          <p:cNvPr id="316" name="Image 302" descr="preencoded.png">    </p:cNvPr>
          <p:cNvPicPr>
            <a:picLocks noChangeAspect="1"/>
          </p:cNvPicPr>
          <p:nvPr/>
        </p:nvPicPr>
        <p:blipFill>
          <a:blip r:embed="rId303"/>
          <a:stretch>
            <a:fillRect/>
          </a:stretch>
        </p:blipFill>
        <p:spPr>
          <a:xfrm>
            <a:off x="7742076" y="1524660"/>
            <a:ext cx="167" cy="155"/>
          </a:xfrm>
          <a:prstGeom prst="rect">
            <a:avLst/>
          </a:prstGeom>
        </p:spPr>
      </p:pic>
      <p:pic>
        <p:nvPicPr>
          <p:cNvPr id="317" name="Image 303" descr="preencoded.png">    </p:cNvPr>
          <p:cNvPicPr>
            <a:picLocks noChangeAspect="1"/>
          </p:cNvPicPr>
          <p:nvPr/>
        </p:nvPicPr>
        <p:blipFill>
          <a:blip r:embed="rId304"/>
          <a:stretch>
            <a:fillRect/>
          </a:stretch>
        </p:blipFill>
        <p:spPr>
          <a:xfrm>
            <a:off x="7741983" y="1524674"/>
            <a:ext cx="84" cy="116"/>
          </a:xfrm>
          <a:prstGeom prst="rect">
            <a:avLst/>
          </a:prstGeom>
        </p:spPr>
      </p:pic>
      <p:pic>
        <p:nvPicPr>
          <p:cNvPr id="318" name="Image 304" descr="preencoded.png">    </p:cNvPr>
          <p:cNvPicPr>
            <a:picLocks noChangeAspect="1"/>
          </p:cNvPicPr>
          <p:nvPr/>
        </p:nvPicPr>
        <p:blipFill>
          <a:blip r:embed="rId305"/>
          <a:stretch>
            <a:fillRect/>
          </a:stretch>
        </p:blipFill>
        <p:spPr>
          <a:xfrm>
            <a:off x="7742411" y="1524684"/>
            <a:ext cx="112" cy="61"/>
          </a:xfrm>
          <a:prstGeom prst="rect">
            <a:avLst/>
          </a:prstGeom>
        </p:spPr>
      </p:pic>
      <p:pic>
        <p:nvPicPr>
          <p:cNvPr id="319" name="Image 305" descr="preencoded.png">    </p:cNvPr>
          <p:cNvPicPr>
            <a:picLocks noChangeAspect="1"/>
          </p:cNvPicPr>
          <p:nvPr/>
        </p:nvPicPr>
        <p:blipFill>
          <a:blip r:embed="rId306"/>
          <a:stretch>
            <a:fillRect/>
          </a:stretch>
        </p:blipFill>
        <p:spPr>
          <a:xfrm>
            <a:off x="7741927" y="1524774"/>
            <a:ext cx="42" cy="128"/>
          </a:xfrm>
          <a:prstGeom prst="rect">
            <a:avLst/>
          </a:prstGeom>
        </p:spPr>
      </p:pic>
      <p:pic>
        <p:nvPicPr>
          <p:cNvPr id="320" name="Image 306" descr="preencoded.png">    </p:cNvPr>
          <p:cNvPicPr>
            <a:picLocks noChangeAspect="1"/>
          </p:cNvPicPr>
          <p:nvPr/>
        </p:nvPicPr>
        <p:blipFill>
          <a:blip r:embed="rId307"/>
          <a:stretch>
            <a:fillRect/>
          </a:stretch>
        </p:blipFill>
        <p:spPr>
          <a:xfrm>
            <a:off x="7742206" y="1523329"/>
            <a:ext cx="512" cy="1041"/>
          </a:xfrm>
          <a:prstGeom prst="rect">
            <a:avLst/>
          </a:prstGeom>
        </p:spPr>
      </p:pic>
      <p:pic>
        <p:nvPicPr>
          <p:cNvPr id="321" name="Image 307" descr="preencoded.png">    </p:cNvPr>
          <p:cNvPicPr>
            <a:picLocks noChangeAspect="1"/>
          </p:cNvPicPr>
          <p:nvPr/>
        </p:nvPicPr>
        <p:blipFill>
          <a:blip r:embed="rId308"/>
          <a:stretch>
            <a:fillRect/>
          </a:stretch>
        </p:blipFill>
        <p:spPr>
          <a:xfrm>
            <a:off x="7742541" y="1524374"/>
            <a:ext cx="200" cy="214"/>
          </a:xfrm>
          <a:prstGeom prst="rect">
            <a:avLst/>
          </a:prstGeom>
        </p:spPr>
      </p:pic>
      <p:pic>
        <p:nvPicPr>
          <p:cNvPr id="322" name="Image 308" descr="preencoded.png">    </p:cNvPr>
          <p:cNvPicPr>
            <a:picLocks noChangeAspect="1"/>
          </p:cNvPicPr>
          <p:nvPr/>
        </p:nvPicPr>
        <p:blipFill>
          <a:blip r:embed="rId309"/>
          <a:stretch>
            <a:fillRect/>
          </a:stretch>
        </p:blipFill>
        <p:spPr>
          <a:xfrm>
            <a:off x="7742132" y="1524150"/>
            <a:ext cx="381" cy="485"/>
          </a:xfrm>
          <a:prstGeom prst="rect">
            <a:avLst/>
          </a:prstGeom>
        </p:spPr>
      </p:pic>
      <p:pic>
        <p:nvPicPr>
          <p:cNvPr id="323" name="Image 309" descr="preencoded.png">    </p:cNvPr>
          <p:cNvPicPr>
            <a:picLocks noChangeAspect="1"/>
          </p:cNvPicPr>
          <p:nvPr/>
        </p:nvPicPr>
        <p:blipFill>
          <a:blip r:embed="rId310"/>
          <a:stretch>
            <a:fillRect/>
          </a:stretch>
        </p:blipFill>
        <p:spPr>
          <a:xfrm>
            <a:off x="7740997" y="1524319"/>
            <a:ext cx="19" cy="23"/>
          </a:xfrm>
          <a:prstGeom prst="rect">
            <a:avLst/>
          </a:prstGeom>
        </p:spPr>
      </p:pic>
      <p:pic>
        <p:nvPicPr>
          <p:cNvPr id="324" name="Image 310" descr="preencoded.png">    </p:cNvPr>
          <p:cNvPicPr>
            <a:picLocks noChangeAspect="1"/>
          </p:cNvPicPr>
          <p:nvPr/>
        </p:nvPicPr>
        <p:blipFill>
          <a:blip r:embed="rId311"/>
          <a:stretch>
            <a:fillRect/>
          </a:stretch>
        </p:blipFill>
        <p:spPr>
          <a:xfrm>
            <a:off x="7741034" y="1524350"/>
            <a:ext cx="400" cy="353"/>
          </a:xfrm>
          <a:prstGeom prst="rect">
            <a:avLst/>
          </a:prstGeom>
        </p:spPr>
      </p:pic>
      <p:pic>
        <p:nvPicPr>
          <p:cNvPr id="325" name="Image 311" descr="preencoded.png">    </p:cNvPr>
          <p:cNvPicPr>
            <a:picLocks noChangeAspect="1"/>
          </p:cNvPicPr>
          <p:nvPr/>
        </p:nvPicPr>
        <p:blipFill>
          <a:blip r:embed="rId312"/>
          <a:stretch>
            <a:fillRect/>
          </a:stretch>
        </p:blipFill>
        <p:spPr>
          <a:xfrm>
            <a:off x="7741667" y="1524194"/>
            <a:ext cx="149" cy="235"/>
          </a:xfrm>
          <a:prstGeom prst="rect">
            <a:avLst/>
          </a:prstGeom>
        </p:spPr>
      </p:pic>
      <p:pic>
        <p:nvPicPr>
          <p:cNvPr id="326" name="Image 312" descr="preencoded.png">    </p:cNvPr>
          <p:cNvPicPr>
            <a:picLocks noChangeAspect="1"/>
          </p:cNvPicPr>
          <p:nvPr/>
        </p:nvPicPr>
        <p:blipFill>
          <a:blip r:embed="rId313"/>
          <a:stretch>
            <a:fillRect/>
          </a:stretch>
        </p:blipFill>
        <p:spPr>
          <a:xfrm>
            <a:off x="7742802" y="1524350"/>
            <a:ext cx="65" cy="263"/>
          </a:xfrm>
          <a:prstGeom prst="rect">
            <a:avLst/>
          </a:prstGeom>
        </p:spPr>
      </p:pic>
      <p:pic>
        <p:nvPicPr>
          <p:cNvPr id="327" name="Image 313" descr="preencoded.png">    </p:cNvPr>
          <p:cNvPicPr>
            <a:picLocks noChangeAspect="1"/>
          </p:cNvPicPr>
          <p:nvPr/>
        </p:nvPicPr>
        <p:blipFill>
          <a:blip r:embed="rId314"/>
          <a:stretch>
            <a:fillRect/>
          </a:stretch>
        </p:blipFill>
        <p:spPr>
          <a:xfrm>
            <a:off x="7742988" y="1524328"/>
            <a:ext cx="84" cy="128"/>
          </a:xfrm>
          <a:prstGeom prst="rect">
            <a:avLst/>
          </a:prstGeom>
        </p:spPr>
      </p:pic>
      <p:pic>
        <p:nvPicPr>
          <p:cNvPr id="328" name="Image 314" descr="preencoded.png">    </p:cNvPr>
          <p:cNvPicPr>
            <a:picLocks noChangeAspect="1"/>
          </p:cNvPicPr>
          <p:nvPr/>
        </p:nvPicPr>
        <p:blipFill>
          <a:blip r:embed="rId315"/>
          <a:stretch>
            <a:fillRect/>
          </a:stretch>
        </p:blipFill>
        <p:spPr>
          <a:xfrm>
            <a:off x="7753164" y="1516353"/>
            <a:ext cx="914400" cy="61"/>
          </a:xfrm>
          <a:prstGeom prst="rect">
            <a:avLst/>
          </a:prstGeom>
        </p:spPr>
      </p:pic>
      <p:pic>
        <p:nvPicPr>
          <p:cNvPr id="329" name="Image 315" descr="preencoded.png">    </p:cNvPr>
          <p:cNvPicPr>
            <a:picLocks noChangeAspect="1"/>
          </p:cNvPicPr>
          <p:nvPr/>
        </p:nvPicPr>
        <p:blipFill>
          <a:blip r:embed="rId316"/>
          <a:stretch>
            <a:fillRect/>
          </a:stretch>
        </p:blipFill>
        <p:spPr>
          <a:xfrm>
            <a:off x="7747788" y="1521595"/>
            <a:ext cx="274" cy="192"/>
          </a:xfrm>
          <a:prstGeom prst="rect">
            <a:avLst/>
          </a:prstGeom>
        </p:spPr>
      </p:pic>
      <p:pic>
        <p:nvPicPr>
          <p:cNvPr id="330" name="Image 316" descr="preencoded.png">    </p:cNvPr>
          <p:cNvPicPr>
            <a:picLocks noChangeAspect="1"/>
          </p:cNvPicPr>
          <p:nvPr/>
        </p:nvPicPr>
        <p:blipFill>
          <a:blip r:embed="rId317"/>
          <a:stretch>
            <a:fillRect/>
          </a:stretch>
        </p:blipFill>
        <p:spPr>
          <a:xfrm>
            <a:off x="7750597" y="1518820"/>
            <a:ext cx="42" cy="167"/>
          </a:xfrm>
          <a:prstGeom prst="rect">
            <a:avLst/>
          </a:prstGeom>
        </p:spPr>
      </p:pic>
      <p:pic>
        <p:nvPicPr>
          <p:cNvPr id="331" name="Image 317" descr="preencoded.png">    </p:cNvPr>
          <p:cNvPicPr>
            <a:picLocks noChangeAspect="1"/>
          </p:cNvPicPr>
          <p:nvPr/>
        </p:nvPicPr>
        <p:blipFill>
          <a:blip r:embed="rId318"/>
          <a:stretch>
            <a:fillRect/>
          </a:stretch>
        </p:blipFill>
        <p:spPr>
          <a:xfrm>
            <a:off x="7750336" y="1518199"/>
            <a:ext cx="130" cy="43"/>
          </a:xfrm>
          <a:prstGeom prst="rect">
            <a:avLst/>
          </a:prstGeom>
        </p:spPr>
      </p:pic>
      <p:pic>
        <p:nvPicPr>
          <p:cNvPr id="332" name="Image 318" descr="preencoded.png">    </p:cNvPr>
          <p:cNvPicPr>
            <a:picLocks noChangeAspect="1"/>
          </p:cNvPicPr>
          <p:nvPr/>
        </p:nvPicPr>
        <p:blipFill>
          <a:blip r:embed="rId319"/>
          <a:stretch>
            <a:fillRect/>
          </a:stretch>
        </p:blipFill>
        <p:spPr>
          <a:xfrm>
            <a:off x="7754801" y="1515109"/>
            <a:ext cx="42" cy="167"/>
          </a:xfrm>
          <a:prstGeom prst="rect">
            <a:avLst/>
          </a:prstGeom>
        </p:spPr>
      </p:pic>
      <p:pic>
        <p:nvPicPr>
          <p:cNvPr id="333" name="Image 319" descr="preencoded.png">    </p:cNvPr>
          <p:cNvPicPr>
            <a:picLocks noChangeAspect="1"/>
          </p:cNvPicPr>
          <p:nvPr/>
        </p:nvPicPr>
        <p:blipFill>
          <a:blip r:embed="rId320"/>
          <a:stretch>
            <a:fillRect/>
          </a:stretch>
        </p:blipFill>
        <p:spPr>
          <a:xfrm>
            <a:off x="7744960" y="1523070"/>
            <a:ext cx="200" cy="87"/>
          </a:xfrm>
          <a:prstGeom prst="rect">
            <a:avLst/>
          </a:prstGeom>
        </p:spPr>
      </p:pic>
      <p:pic>
        <p:nvPicPr>
          <p:cNvPr id="334" name="Image 320" descr="preencoded.png">    </p:cNvPr>
          <p:cNvPicPr>
            <a:picLocks noChangeAspect="1"/>
          </p:cNvPicPr>
          <p:nvPr/>
        </p:nvPicPr>
        <p:blipFill>
          <a:blip r:embed="rId321"/>
          <a:stretch>
            <a:fillRect/>
          </a:stretch>
        </p:blipFill>
        <p:spPr>
          <a:xfrm>
            <a:off x="7753945" y="1517999"/>
            <a:ext cx="914400" cy="104"/>
          </a:xfrm>
          <a:prstGeom prst="rect">
            <a:avLst/>
          </a:prstGeom>
        </p:spPr>
      </p:pic>
      <p:pic>
        <p:nvPicPr>
          <p:cNvPr id="335" name="Image 321" descr="preencoded.png">    </p:cNvPr>
          <p:cNvPicPr>
            <a:picLocks noChangeAspect="1"/>
          </p:cNvPicPr>
          <p:nvPr/>
        </p:nvPicPr>
        <p:blipFill>
          <a:blip r:embed="rId322"/>
          <a:stretch>
            <a:fillRect/>
          </a:stretch>
        </p:blipFill>
        <p:spPr>
          <a:xfrm>
            <a:off x="7745183" y="1523063"/>
            <a:ext cx="149" cy="133"/>
          </a:xfrm>
          <a:prstGeom prst="rect">
            <a:avLst/>
          </a:prstGeom>
        </p:spPr>
      </p:pic>
      <p:pic>
        <p:nvPicPr>
          <p:cNvPr id="336" name="Image 322" descr="preencoded.png">    </p:cNvPr>
          <p:cNvPicPr>
            <a:picLocks noChangeAspect="1"/>
          </p:cNvPicPr>
          <p:nvPr/>
        </p:nvPicPr>
        <p:blipFill>
          <a:blip r:embed="rId323"/>
          <a:stretch>
            <a:fillRect/>
          </a:stretch>
        </p:blipFill>
        <p:spPr>
          <a:xfrm>
            <a:off x="7761312" y="1511866"/>
            <a:ext cx="23" cy="914400"/>
          </a:xfrm>
          <a:prstGeom prst="rect">
            <a:avLst/>
          </a:prstGeom>
        </p:spPr>
      </p:pic>
      <p:pic>
        <p:nvPicPr>
          <p:cNvPr id="337" name="Image 323" descr="preencoded.png">    </p:cNvPr>
          <p:cNvPicPr>
            <a:picLocks noChangeAspect="1"/>
          </p:cNvPicPr>
          <p:nvPr/>
        </p:nvPicPr>
        <p:blipFill>
          <a:blip r:embed="rId324"/>
          <a:stretch>
            <a:fillRect/>
          </a:stretch>
        </p:blipFill>
        <p:spPr>
          <a:xfrm>
            <a:off x="7763973" y="1512377"/>
            <a:ext cx="60" cy="41"/>
          </a:xfrm>
          <a:prstGeom prst="rect">
            <a:avLst/>
          </a:prstGeom>
        </p:spPr>
      </p:pic>
      <p:pic>
        <p:nvPicPr>
          <p:cNvPr id="338" name="Image 324" descr="preencoded.png">    </p:cNvPr>
          <p:cNvPicPr>
            <a:picLocks noChangeAspect="1"/>
          </p:cNvPicPr>
          <p:nvPr/>
        </p:nvPicPr>
        <p:blipFill>
          <a:blip r:embed="rId325"/>
          <a:stretch>
            <a:fillRect/>
          </a:stretch>
        </p:blipFill>
        <p:spPr>
          <a:xfrm>
            <a:off x="7743267" y="1523374"/>
            <a:ext cx="19" cy="81"/>
          </a:xfrm>
          <a:prstGeom prst="rect">
            <a:avLst/>
          </a:prstGeom>
        </p:spPr>
      </p:pic>
      <p:pic>
        <p:nvPicPr>
          <p:cNvPr id="339" name="Image 325" descr="preencoded.png">    </p:cNvPr>
          <p:cNvPicPr>
            <a:picLocks noChangeAspect="1"/>
          </p:cNvPicPr>
          <p:nvPr/>
        </p:nvPicPr>
        <p:blipFill>
          <a:blip r:embed="rId326"/>
          <a:stretch>
            <a:fillRect/>
          </a:stretch>
        </p:blipFill>
        <p:spPr>
          <a:xfrm>
            <a:off x="7743732" y="1523906"/>
            <a:ext cx="79" cy="914400"/>
          </a:xfrm>
          <a:prstGeom prst="rect">
            <a:avLst/>
          </a:prstGeom>
        </p:spPr>
      </p:pic>
      <p:pic>
        <p:nvPicPr>
          <p:cNvPr id="340" name="Image 326" descr="preencoded.png">    </p:cNvPr>
          <p:cNvPicPr>
            <a:picLocks noChangeAspect="1"/>
          </p:cNvPicPr>
          <p:nvPr/>
        </p:nvPicPr>
        <p:blipFill>
          <a:blip r:embed="rId327"/>
          <a:stretch>
            <a:fillRect/>
          </a:stretch>
        </p:blipFill>
        <p:spPr>
          <a:xfrm>
            <a:off x="7743732" y="1523974"/>
            <a:ext cx="33" cy="15"/>
          </a:xfrm>
          <a:prstGeom prst="rect">
            <a:avLst/>
          </a:prstGeom>
        </p:spPr>
      </p:pic>
      <p:pic>
        <p:nvPicPr>
          <p:cNvPr id="341" name="Image 327" descr="preencoded.png">    </p:cNvPr>
          <p:cNvPicPr>
            <a:picLocks noChangeAspect="1"/>
          </p:cNvPicPr>
          <p:nvPr/>
        </p:nvPicPr>
        <p:blipFill>
          <a:blip r:embed="rId328"/>
          <a:stretch>
            <a:fillRect/>
          </a:stretch>
        </p:blipFill>
        <p:spPr>
          <a:xfrm>
            <a:off x="7743806" y="1523863"/>
            <a:ext cx="60" cy="41"/>
          </a:xfrm>
          <a:prstGeom prst="rect">
            <a:avLst/>
          </a:prstGeom>
        </p:spPr>
      </p:pic>
      <p:pic>
        <p:nvPicPr>
          <p:cNvPr id="342" name="Image 328" descr="preencoded.png">    </p:cNvPr>
          <p:cNvPicPr>
            <a:picLocks noChangeAspect="1"/>
          </p:cNvPicPr>
          <p:nvPr/>
        </p:nvPicPr>
        <p:blipFill>
          <a:blip r:embed="rId329"/>
          <a:stretch>
            <a:fillRect/>
          </a:stretch>
        </p:blipFill>
        <p:spPr>
          <a:xfrm>
            <a:off x="7748048" y="1519420"/>
            <a:ext cx="914400" cy="22"/>
          </a:xfrm>
          <a:prstGeom prst="rect">
            <a:avLst/>
          </a:prstGeom>
        </p:spPr>
      </p:pic>
      <p:pic>
        <p:nvPicPr>
          <p:cNvPr id="343" name="Image 329" descr="preencoded.png">    </p:cNvPr>
          <p:cNvPicPr>
            <a:picLocks noChangeAspect="1"/>
          </p:cNvPicPr>
          <p:nvPr/>
        </p:nvPicPr>
        <p:blipFill>
          <a:blip r:embed="rId330"/>
          <a:stretch>
            <a:fillRect/>
          </a:stretch>
        </p:blipFill>
        <p:spPr>
          <a:xfrm>
            <a:off x="7748048" y="1519220"/>
            <a:ext cx="288" cy="620"/>
          </a:xfrm>
          <a:prstGeom prst="rect">
            <a:avLst/>
          </a:prstGeom>
        </p:spPr>
      </p:pic>
      <p:pic>
        <p:nvPicPr>
          <p:cNvPr id="344" name="Image 330" descr="preencoded.png">    </p:cNvPr>
          <p:cNvPicPr>
            <a:picLocks noChangeAspect="1"/>
          </p:cNvPicPr>
          <p:nvPr/>
        </p:nvPicPr>
        <p:blipFill>
          <a:blip r:embed="rId331"/>
          <a:stretch>
            <a:fillRect/>
          </a:stretch>
        </p:blipFill>
        <p:spPr>
          <a:xfrm>
            <a:off x="7743025" y="1511066"/>
            <a:ext cx="21185" cy="13128"/>
          </a:xfrm>
          <a:prstGeom prst="rect">
            <a:avLst/>
          </a:prstGeom>
        </p:spPr>
      </p:pic>
      <p:pic>
        <p:nvPicPr>
          <p:cNvPr id="345" name="Image 331" descr="preencoded.png">    </p:cNvPr>
          <p:cNvPicPr>
            <a:picLocks noChangeAspect="1"/>
          </p:cNvPicPr>
          <p:nvPr/>
        </p:nvPicPr>
        <p:blipFill>
          <a:blip r:embed="rId332"/>
          <a:stretch>
            <a:fillRect/>
          </a:stretch>
        </p:blipFill>
        <p:spPr>
          <a:xfrm>
            <a:off x="7750373" y="1518285"/>
            <a:ext cx="60" cy="81"/>
          </a:xfrm>
          <a:prstGeom prst="rect">
            <a:avLst/>
          </a:prstGeom>
        </p:spPr>
      </p:pic>
      <p:pic>
        <p:nvPicPr>
          <p:cNvPr id="346" name="Image 332" descr="preencoded.png">    </p:cNvPr>
          <p:cNvPicPr>
            <a:picLocks noChangeAspect="1"/>
          </p:cNvPicPr>
          <p:nvPr/>
        </p:nvPicPr>
        <p:blipFill>
          <a:blip r:embed="rId333"/>
          <a:stretch>
            <a:fillRect/>
          </a:stretch>
        </p:blipFill>
        <p:spPr>
          <a:xfrm>
            <a:off x="7745406" y="1520907"/>
            <a:ext cx="102" cy="63"/>
          </a:xfrm>
          <a:prstGeom prst="rect">
            <a:avLst/>
          </a:prstGeom>
        </p:spPr>
      </p:pic>
      <p:pic>
        <p:nvPicPr>
          <p:cNvPr id="347" name="Image 333" descr="preencoded.png">    </p:cNvPr>
          <p:cNvPicPr>
            <a:picLocks noChangeAspect="1"/>
          </p:cNvPicPr>
          <p:nvPr/>
        </p:nvPicPr>
        <p:blipFill>
          <a:blip r:embed="rId334"/>
          <a:stretch>
            <a:fillRect/>
          </a:stretch>
        </p:blipFill>
        <p:spPr>
          <a:xfrm>
            <a:off x="7743397" y="1524174"/>
            <a:ext cx="102" cy="104"/>
          </a:xfrm>
          <a:prstGeom prst="rect">
            <a:avLst/>
          </a:prstGeom>
        </p:spPr>
      </p:pic>
      <p:pic>
        <p:nvPicPr>
          <p:cNvPr id="348" name="Image 334" descr="preencoded.png">    </p:cNvPr>
          <p:cNvPicPr>
            <a:picLocks noChangeAspect="1"/>
          </p:cNvPicPr>
          <p:nvPr/>
        </p:nvPicPr>
        <p:blipFill>
          <a:blip r:embed="rId335"/>
          <a:stretch>
            <a:fillRect/>
          </a:stretch>
        </p:blipFill>
        <p:spPr>
          <a:xfrm>
            <a:off x="7742039" y="1523617"/>
            <a:ext cx="70" cy="128"/>
          </a:xfrm>
          <a:prstGeom prst="rect">
            <a:avLst/>
          </a:prstGeom>
        </p:spPr>
      </p:pic>
      <p:pic>
        <p:nvPicPr>
          <p:cNvPr id="349" name="Image 335" descr="preencoded.png">    </p:cNvPr>
          <p:cNvPicPr>
            <a:picLocks noChangeAspect="1"/>
          </p:cNvPicPr>
          <p:nvPr/>
        </p:nvPicPr>
        <p:blipFill>
          <a:blip r:embed="rId336"/>
          <a:stretch>
            <a:fillRect/>
          </a:stretch>
        </p:blipFill>
        <p:spPr>
          <a:xfrm>
            <a:off x="7742876" y="1523673"/>
            <a:ext cx="149" cy="188"/>
          </a:xfrm>
          <a:prstGeom prst="rect">
            <a:avLst/>
          </a:prstGeom>
        </p:spPr>
      </p:pic>
      <p:pic>
        <p:nvPicPr>
          <p:cNvPr id="350" name="Image 336" descr="preencoded.png">    </p:cNvPr>
          <p:cNvPicPr>
            <a:picLocks noChangeAspect="1"/>
          </p:cNvPicPr>
          <p:nvPr/>
        </p:nvPicPr>
        <p:blipFill>
          <a:blip r:embed="rId337"/>
          <a:stretch>
            <a:fillRect/>
          </a:stretch>
        </p:blipFill>
        <p:spPr>
          <a:xfrm>
            <a:off x="7742783" y="1523749"/>
            <a:ext cx="60" cy="75"/>
          </a:xfrm>
          <a:prstGeom prst="rect">
            <a:avLst/>
          </a:prstGeom>
        </p:spPr>
      </p:pic>
      <p:pic>
        <p:nvPicPr>
          <p:cNvPr id="351" name="Image 337" descr="preencoded.png">    </p:cNvPr>
          <p:cNvPicPr>
            <a:picLocks noChangeAspect="1"/>
          </p:cNvPicPr>
          <p:nvPr/>
        </p:nvPicPr>
        <p:blipFill>
          <a:blip r:embed="rId338"/>
          <a:stretch>
            <a:fillRect/>
          </a:stretch>
        </p:blipFill>
        <p:spPr>
          <a:xfrm>
            <a:off x="7743881" y="1523715"/>
            <a:ext cx="88" cy="229"/>
          </a:xfrm>
          <a:prstGeom prst="rect">
            <a:avLst/>
          </a:prstGeom>
        </p:spPr>
      </p:pic>
      <p:pic>
        <p:nvPicPr>
          <p:cNvPr id="352" name="Image 338" descr="preencoded.png">    </p:cNvPr>
          <p:cNvPicPr>
            <a:picLocks noChangeAspect="1"/>
          </p:cNvPicPr>
          <p:nvPr/>
        </p:nvPicPr>
        <p:blipFill>
          <a:blip r:embed="rId339"/>
          <a:stretch>
            <a:fillRect/>
          </a:stretch>
        </p:blipFill>
        <p:spPr>
          <a:xfrm>
            <a:off x="7742727" y="1523306"/>
            <a:ext cx="107" cy="150"/>
          </a:xfrm>
          <a:prstGeom prst="rect">
            <a:avLst/>
          </a:prstGeom>
        </p:spPr>
      </p:pic>
      <p:pic>
        <p:nvPicPr>
          <p:cNvPr id="353" name="Image 339" descr="preencoded.png">    </p:cNvPr>
          <p:cNvPicPr>
            <a:picLocks noChangeAspect="1"/>
          </p:cNvPicPr>
          <p:nvPr/>
        </p:nvPicPr>
        <p:blipFill>
          <a:blip r:embed="rId340"/>
          <a:stretch>
            <a:fillRect/>
          </a:stretch>
        </p:blipFill>
        <p:spPr>
          <a:xfrm>
            <a:off x="7743155" y="1523150"/>
            <a:ext cx="130" cy="85"/>
          </a:xfrm>
          <a:prstGeom prst="rect">
            <a:avLst/>
          </a:prstGeom>
        </p:spPr>
      </p:pic>
      <p:pic>
        <p:nvPicPr>
          <p:cNvPr id="354" name="Image 340" descr="preencoded.png">    </p:cNvPr>
          <p:cNvPicPr>
            <a:picLocks noChangeAspect="1"/>
          </p:cNvPicPr>
          <p:nvPr/>
        </p:nvPicPr>
        <p:blipFill>
          <a:blip r:embed="rId341"/>
          <a:stretch>
            <a:fillRect/>
          </a:stretch>
        </p:blipFill>
        <p:spPr>
          <a:xfrm>
            <a:off x="7743099" y="1523239"/>
            <a:ext cx="60" cy="61"/>
          </a:xfrm>
          <a:prstGeom prst="rect">
            <a:avLst/>
          </a:prstGeom>
        </p:spPr>
      </p:pic>
      <p:pic>
        <p:nvPicPr>
          <p:cNvPr id="355" name="Image 341" descr="preencoded.png">    </p:cNvPr>
          <p:cNvPicPr>
            <a:picLocks noChangeAspect="1"/>
          </p:cNvPicPr>
          <p:nvPr/>
        </p:nvPicPr>
        <p:blipFill>
          <a:blip r:embed="rId342"/>
          <a:stretch>
            <a:fillRect/>
          </a:stretch>
        </p:blipFill>
        <p:spPr>
          <a:xfrm>
            <a:off x="7742839" y="1523174"/>
            <a:ext cx="102" cy="21"/>
          </a:xfrm>
          <a:prstGeom prst="rect">
            <a:avLst/>
          </a:prstGeom>
        </p:spPr>
      </p:pic>
      <p:pic>
        <p:nvPicPr>
          <p:cNvPr id="356" name="Image 342" descr="preencoded.png">    </p:cNvPr>
          <p:cNvPicPr>
            <a:picLocks noChangeAspect="1"/>
          </p:cNvPicPr>
          <p:nvPr/>
        </p:nvPicPr>
        <p:blipFill>
          <a:blip r:embed="rId343"/>
          <a:stretch>
            <a:fillRect/>
          </a:stretch>
        </p:blipFill>
        <p:spPr>
          <a:xfrm>
            <a:off x="7744402" y="1522406"/>
            <a:ext cx="116" cy="160"/>
          </a:xfrm>
          <a:prstGeom prst="rect">
            <a:avLst/>
          </a:prstGeom>
        </p:spPr>
      </p:pic>
      <p:pic>
        <p:nvPicPr>
          <p:cNvPr id="357" name="Image 343" descr="preencoded.png">    </p:cNvPr>
          <p:cNvPicPr>
            <a:picLocks noChangeAspect="1"/>
          </p:cNvPicPr>
          <p:nvPr/>
        </p:nvPicPr>
        <p:blipFill>
          <a:blip r:embed="rId344"/>
          <a:stretch>
            <a:fillRect/>
          </a:stretch>
        </p:blipFill>
        <p:spPr>
          <a:xfrm>
            <a:off x="7743788" y="1522173"/>
            <a:ext cx="130" cy="214"/>
          </a:xfrm>
          <a:prstGeom prst="rect">
            <a:avLst/>
          </a:prstGeom>
        </p:spPr>
      </p:pic>
      <p:pic>
        <p:nvPicPr>
          <p:cNvPr id="358" name="Image 344" descr="preencoded.png">    </p:cNvPr>
          <p:cNvPicPr>
            <a:picLocks noChangeAspect="1"/>
          </p:cNvPicPr>
          <p:nvPr/>
        </p:nvPicPr>
        <p:blipFill>
          <a:blip r:embed="rId345"/>
          <a:stretch>
            <a:fillRect/>
          </a:stretch>
        </p:blipFill>
        <p:spPr>
          <a:xfrm>
            <a:off x="7744030" y="1521866"/>
            <a:ext cx="88" cy="188"/>
          </a:xfrm>
          <a:prstGeom prst="rect">
            <a:avLst/>
          </a:prstGeom>
        </p:spPr>
      </p:pic>
      <p:pic>
        <p:nvPicPr>
          <p:cNvPr id="359" name="Image 345" descr="preencoded.png">    </p:cNvPr>
          <p:cNvPicPr>
            <a:picLocks noChangeAspect="1"/>
          </p:cNvPicPr>
          <p:nvPr/>
        </p:nvPicPr>
        <p:blipFill>
          <a:blip r:embed="rId346"/>
          <a:stretch>
            <a:fillRect/>
          </a:stretch>
        </p:blipFill>
        <p:spPr>
          <a:xfrm>
            <a:off x="7745909" y="1521396"/>
            <a:ext cx="200" cy="374"/>
          </a:xfrm>
          <a:prstGeom prst="rect">
            <a:avLst/>
          </a:prstGeom>
        </p:spPr>
      </p:pic>
      <p:pic>
        <p:nvPicPr>
          <p:cNvPr id="360" name="Image 346" descr="preencoded.png">    </p:cNvPr>
          <p:cNvPicPr>
            <a:picLocks noChangeAspect="1"/>
          </p:cNvPicPr>
          <p:nvPr/>
        </p:nvPicPr>
        <p:blipFill>
          <a:blip r:embed="rId347"/>
          <a:stretch>
            <a:fillRect/>
          </a:stretch>
        </p:blipFill>
        <p:spPr>
          <a:xfrm>
            <a:off x="7746820" y="1519731"/>
            <a:ext cx="186" cy="326"/>
          </a:xfrm>
          <a:prstGeom prst="rect">
            <a:avLst/>
          </a:prstGeom>
        </p:spPr>
      </p:pic>
      <p:pic>
        <p:nvPicPr>
          <p:cNvPr id="361" name="Image 347" descr="preencoded.png">    </p:cNvPr>
          <p:cNvPicPr>
            <a:picLocks noChangeAspect="1"/>
          </p:cNvPicPr>
          <p:nvPr/>
        </p:nvPicPr>
        <p:blipFill>
          <a:blip r:embed="rId348"/>
          <a:stretch>
            <a:fillRect/>
          </a:stretch>
        </p:blipFill>
        <p:spPr>
          <a:xfrm>
            <a:off x="7746969" y="1520042"/>
            <a:ext cx="914400" cy="61"/>
          </a:xfrm>
          <a:prstGeom prst="rect">
            <a:avLst/>
          </a:prstGeom>
        </p:spPr>
      </p:pic>
      <p:pic>
        <p:nvPicPr>
          <p:cNvPr id="362" name="Image 348" descr="preencoded.png">    </p:cNvPr>
          <p:cNvPicPr>
            <a:picLocks noChangeAspect="1"/>
          </p:cNvPicPr>
          <p:nvPr/>
        </p:nvPicPr>
        <p:blipFill>
          <a:blip r:embed="rId349"/>
          <a:stretch>
            <a:fillRect/>
          </a:stretch>
        </p:blipFill>
        <p:spPr>
          <a:xfrm>
            <a:off x="7764475" y="1512334"/>
            <a:ext cx="102" cy="83"/>
          </a:xfrm>
          <a:prstGeom prst="rect">
            <a:avLst/>
          </a:prstGeom>
        </p:spPr>
      </p:pic>
      <p:pic>
        <p:nvPicPr>
          <p:cNvPr id="363" name="Image 349" descr="preencoded.png">    </p:cNvPr>
          <p:cNvPicPr>
            <a:picLocks noChangeAspect="1"/>
          </p:cNvPicPr>
          <p:nvPr/>
        </p:nvPicPr>
        <p:blipFill>
          <a:blip r:embed="rId350"/>
          <a:stretch>
            <a:fillRect/>
          </a:stretch>
        </p:blipFill>
        <p:spPr>
          <a:xfrm>
            <a:off x="7764475" y="1512021"/>
            <a:ext cx="149" cy="235"/>
          </a:xfrm>
          <a:prstGeom prst="rect">
            <a:avLst/>
          </a:prstGeom>
        </p:spPr>
      </p:pic>
      <p:pic>
        <p:nvPicPr>
          <p:cNvPr id="364" name="Image 350" descr="preencoded.png">    </p:cNvPr>
          <p:cNvPicPr>
            <a:picLocks noChangeAspect="1"/>
          </p:cNvPicPr>
          <p:nvPr/>
        </p:nvPicPr>
        <p:blipFill>
          <a:blip r:embed="rId351"/>
          <a:stretch>
            <a:fillRect/>
          </a:stretch>
        </p:blipFill>
        <p:spPr>
          <a:xfrm>
            <a:off x="7751880" y="1516599"/>
            <a:ext cx="130" cy="107"/>
          </a:xfrm>
          <a:prstGeom prst="rect">
            <a:avLst/>
          </a:prstGeom>
        </p:spPr>
      </p:pic>
      <p:pic>
        <p:nvPicPr>
          <p:cNvPr id="365" name="Image 351" descr="preencoded.png">    </p:cNvPr>
          <p:cNvPicPr>
            <a:picLocks noChangeAspect="1"/>
          </p:cNvPicPr>
          <p:nvPr/>
        </p:nvPicPr>
        <p:blipFill>
          <a:blip r:embed="rId352"/>
          <a:stretch>
            <a:fillRect/>
          </a:stretch>
        </p:blipFill>
        <p:spPr>
          <a:xfrm>
            <a:off x="7753127" y="1516131"/>
            <a:ext cx="149" cy="192"/>
          </a:xfrm>
          <a:prstGeom prst="rect">
            <a:avLst/>
          </a:prstGeom>
        </p:spPr>
      </p:pic>
      <p:pic>
        <p:nvPicPr>
          <p:cNvPr id="366" name="Image 352" descr="preencoded.png">    </p:cNvPr>
          <p:cNvPicPr>
            <a:picLocks noChangeAspect="1"/>
          </p:cNvPicPr>
          <p:nvPr/>
        </p:nvPicPr>
        <p:blipFill>
          <a:blip r:embed="rId353"/>
          <a:stretch>
            <a:fillRect/>
          </a:stretch>
        </p:blipFill>
        <p:spPr>
          <a:xfrm>
            <a:off x="7753852" y="1515331"/>
            <a:ext cx="163" cy="107"/>
          </a:xfrm>
          <a:prstGeom prst="rect">
            <a:avLst/>
          </a:prstGeom>
        </p:spPr>
      </p:pic>
      <p:pic>
        <p:nvPicPr>
          <p:cNvPr id="367" name="Image 353" descr="preencoded.png">    </p:cNvPr>
          <p:cNvPicPr>
            <a:picLocks noChangeAspect="1"/>
          </p:cNvPicPr>
          <p:nvPr/>
        </p:nvPicPr>
        <p:blipFill>
          <a:blip r:embed="rId354"/>
          <a:stretch>
            <a:fillRect/>
          </a:stretch>
        </p:blipFill>
        <p:spPr>
          <a:xfrm>
            <a:off x="7762391" y="1533883"/>
            <a:ext cx="153" cy="63"/>
          </a:xfrm>
          <a:prstGeom prst="rect">
            <a:avLst/>
          </a:prstGeom>
        </p:spPr>
      </p:pic>
      <p:pic>
        <p:nvPicPr>
          <p:cNvPr id="368" name="Image 354" descr="preencoded.png">    </p:cNvPr>
          <p:cNvPicPr>
            <a:picLocks noChangeAspect="1"/>
          </p:cNvPicPr>
          <p:nvPr/>
        </p:nvPicPr>
        <p:blipFill>
          <a:blip r:embed="rId355"/>
          <a:stretch>
            <a:fillRect/>
          </a:stretch>
        </p:blipFill>
        <p:spPr>
          <a:xfrm>
            <a:off x="7761554" y="1533324"/>
            <a:ext cx="167" cy="42"/>
          </a:xfrm>
          <a:prstGeom prst="rect">
            <a:avLst/>
          </a:prstGeom>
        </p:spPr>
      </p:pic>
      <p:pic>
        <p:nvPicPr>
          <p:cNvPr id="369" name="Image 355" descr="preencoded.png">    </p:cNvPr>
          <p:cNvPicPr>
            <a:picLocks noChangeAspect="1"/>
          </p:cNvPicPr>
          <p:nvPr/>
        </p:nvPicPr>
        <p:blipFill>
          <a:blip r:embed="rId356"/>
          <a:stretch>
            <a:fillRect/>
          </a:stretch>
        </p:blipFill>
        <p:spPr>
          <a:xfrm>
            <a:off x="7761238" y="1532679"/>
            <a:ext cx="395" cy="441"/>
          </a:xfrm>
          <a:prstGeom prst="rect">
            <a:avLst/>
          </a:prstGeom>
        </p:spPr>
      </p:pic>
      <p:pic>
        <p:nvPicPr>
          <p:cNvPr id="370" name="Image 356" descr="preencoded.png">    </p:cNvPr>
          <p:cNvPicPr>
            <a:picLocks noChangeAspect="1"/>
          </p:cNvPicPr>
          <p:nvPr/>
        </p:nvPicPr>
        <p:blipFill>
          <a:blip r:embed="rId357"/>
          <a:stretch>
            <a:fillRect/>
          </a:stretch>
        </p:blipFill>
        <p:spPr>
          <a:xfrm>
            <a:off x="7761443" y="1532030"/>
            <a:ext cx="65" cy="113"/>
          </a:xfrm>
          <a:prstGeom prst="rect">
            <a:avLst/>
          </a:prstGeom>
        </p:spPr>
      </p:pic>
      <p:pic>
        <p:nvPicPr>
          <p:cNvPr id="371" name="Image 357" descr="preencoded.png">    </p:cNvPr>
          <p:cNvPicPr>
            <a:picLocks noChangeAspect="1"/>
          </p:cNvPicPr>
          <p:nvPr/>
        </p:nvPicPr>
        <p:blipFill>
          <a:blip r:embed="rId358"/>
          <a:stretch>
            <a:fillRect/>
          </a:stretch>
        </p:blipFill>
        <p:spPr>
          <a:xfrm>
            <a:off x="7761256" y="1531670"/>
            <a:ext cx="167" cy="155"/>
          </a:xfrm>
          <a:prstGeom prst="rect">
            <a:avLst/>
          </a:prstGeom>
        </p:spPr>
      </p:pic>
      <p:pic>
        <p:nvPicPr>
          <p:cNvPr id="372" name="Image 358" descr="preencoded.png">    </p:cNvPr>
          <p:cNvPicPr>
            <a:picLocks noChangeAspect="1"/>
          </p:cNvPicPr>
          <p:nvPr/>
        </p:nvPicPr>
        <p:blipFill>
          <a:blip r:embed="rId359"/>
          <a:stretch>
            <a:fillRect/>
          </a:stretch>
        </p:blipFill>
        <p:spPr>
          <a:xfrm>
            <a:off x="7761070" y="1531791"/>
            <a:ext cx="60" cy="914400"/>
          </a:xfrm>
          <a:prstGeom prst="rect">
            <a:avLst/>
          </a:prstGeom>
        </p:spPr>
      </p:pic>
      <p:pic>
        <p:nvPicPr>
          <p:cNvPr id="373" name="Image 359" descr="preencoded.png">    </p:cNvPr>
          <p:cNvPicPr>
            <a:picLocks noChangeAspect="1"/>
          </p:cNvPicPr>
          <p:nvPr/>
        </p:nvPicPr>
        <p:blipFill>
          <a:blip r:embed="rId360"/>
          <a:stretch>
            <a:fillRect/>
          </a:stretch>
        </p:blipFill>
        <p:spPr>
          <a:xfrm>
            <a:off x="7761070" y="1531836"/>
            <a:ext cx="158" cy="85"/>
          </a:xfrm>
          <a:prstGeom prst="rect">
            <a:avLst/>
          </a:prstGeom>
        </p:spPr>
      </p:pic>
      <p:pic>
        <p:nvPicPr>
          <p:cNvPr id="374" name="Image 360" descr="preencoded.png">    </p:cNvPr>
          <p:cNvPicPr>
            <a:picLocks noChangeAspect="1"/>
          </p:cNvPicPr>
          <p:nvPr/>
        </p:nvPicPr>
        <p:blipFill>
          <a:blip r:embed="rId361"/>
          <a:stretch>
            <a:fillRect/>
          </a:stretch>
        </p:blipFill>
        <p:spPr>
          <a:xfrm>
            <a:off x="7761145" y="1531970"/>
            <a:ext cx="172" cy="188"/>
          </a:xfrm>
          <a:prstGeom prst="rect">
            <a:avLst/>
          </a:prstGeom>
        </p:spPr>
      </p:pic>
      <p:pic>
        <p:nvPicPr>
          <p:cNvPr id="375" name="Image 361" descr="preencoded.png">    </p:cNvPr>
          <p:cNvPicPr>
            <a:picLocks noChangeAspect="1"/>
          </p:cNvPicPr>
          <p:nvPr/>
        </p:nvPicPr>
        <p:blipFill>
          <a:blip r:embed="rId362"/>
          <a:stretch>
            <a:fillRect/>
          </a:stretch>
        </p:blipFill>
        <p:spPr>
          <a:xfrm>
            <a:off x="7761070" y="1532762"/>
            <a:ext cx="84" cy="115"/>
          </a:xfrm>
          <a:prstGeom prst="rect">
            <a:avLst/>
          </a:prstGeom>
        </p:spPr>
      </p:pic>
      <p:pic>
        <p:nvPicPr>
          <p:cNvPr id="376" name="Image 362" descr="preencoded.png">    </p:cNvPr>
          <p:cNvPicPr>
            <a:picLocks noChangeAspect="1"/>
          </p:cNvPicPr>
          <p:nvPr/>
        </p:nvPicPr>
        <p:blipFill>
          <a:blip r:embed="rId363"/>
          <a:stretch>
            <a:fillRect/>
          </a:stretch>
        </p:blipFill>
        <p:spPr>
          <a:xfrm>
            <a:off x="7760847" y="1531148"/>
            <a:ext cx="126" cy="167"/>
          </a:xfrm>
          <a:prstGeom prst="rect">
            <a:avLst/>
          </a:prstGeom>
        </p:spPr>
      </p:pic>
      <p:pic>
        <p:nvPicPr>
          <p:cNvPr id="377" name="Image 363" descr="preencoded.png">    </p:cNvPr>
          <p:cNvPicPr>
            <a:picLocks noChangeAspect="1"/>
          </p:cNvPicPr>
          <p:nvPr/>
        </p:nvPicPr>
        <p:blipFill>
          <a:blip r:embed="rId364"/>
          <a:stretch>
            <a:fillRect/>
          </a:stretch>
        </p:blipFill>
        <p:spPr>
          <a:xfrm>
            <a:off x="7760717" y="1531214"/>
            <a:ext cx="130" cy="67"/>
          </a:xfrm>
          <a:prstGeom prst="rect">
            <a:avLst/>
          </a:prstGeom>
        </p:spPr>
      </p:pic>
      <p:pic>
        <p:nvPicPr>
          <p:cNvPr id="378" name="Image 364" descr="preencoded.png">    </p:cNvPr>
          <p:cNvPicPr>
            <a:picLocks noChangeAspect="1"/>
          </p:cNvPicPr>
          <p:nvPr/>
        </p:nvPicPr>
        <p:blipFill>
          <a:blip r:embed="rId365"/>
          <a:stretch>
            <a:fillRect/>
          </a:stretch>
        </p:blipFill>
        <p:spPr>
          <a:xfrm>
            <a:off x="7760810" y="1531880"/>
            <a:ext cx="284" cy="109"/>
          </a:xfrm>
          <a:prstGeom prst="rect">
            <a:avLst/>
          </a:prstGeom>
        </p:spPr>
      </p:pic>
      <p:pic>
        <p:nvPicPr>
          <p:cNvPr id="379" name="Image 365" descr="preencoded.png">    </p:cNvPr>
          <p:cNvPicPr>
            <a:picLocks noChangeAspect="1"/>
          </p:cNvPicPr>
          <p:nvPr/>
        </p:nvPicPr>
        <p:blipFill>
          <a:blip r:embed="rId366"/>
          <a:stretch>
            <a:fillRect/>
          </a:stretch>
        </p:blipFill>
        <p:spPr>
          <a:xfrm>
            <a:off x="7760661" y="1530702"/>
            <a:ext cx="191" cy="22"/>
          </a:xfrm>
          <a:prstGeom prst="rect">
            <a:avLst/>
          </a:prstGeom>
        </p:spPr>
      </p:pic>
      <p:pic>
        <p:nvPicPr>
          <p:cNvPr id="380" name="Image 366" descr="preencoded.png">    </p:cNvPr>
          <p:cNvPicPr>
            <a:picLocks noChangeAspect="1"/>
          </p:cNvPicPr>
          <p:nvPr/>
        </p:nvPicPr>
        <p:blipFill>
          <a:blip r:embed="rId367"/>
          <a:stretch>
            <a:fillRect/>
          </a:stretch>
        </p:blipFill>
        <p:spPr>
          <a:xfrm>
            <a:off x="7760475" y="1530214"/>
            <a:ext cx="265" cy="241"/>
          </a:xfrm>
          <a:prstGeom prst="rect">
            <a:avLst/>
          </a:prstGeom>
        </p:spPr>
      </p:pic>
      <p:pic>
        <p:nvPicPr>
          <p:cNvPr id="381" name="Image 367" descr="preencoded.png">    </p:cNvPr>
          <p:cNvPicPr>
            <a:picLocks noChangeAspect="1"/>
          </p:cNvPicPr>
          <p:nvPr/>
        </p:nvPicPr>
        <p:blipFill>
          <a:blip r:embed="rId368"/>
          <a:stretch>
            <a:fillRect/>
          </a:stretch>
        </p:blipFill>
        <p:spPr>
          <a:xfrm>
            <a:off x="7760345" y="1530192"/>
            <a:ext cx="149" cy="43"/>
          </a:xfrm>
          <a:prstGeom prst="rect">
            <a:avLst/>
          </a:prstGeom>
        </p:spPr>
      </p:pic>
      <p:pic>
        <p:nvPicPr>
          <p:cNvPr id="382" name="Image 368" descr="preencoded.png">    </p:cNvPr>
          <p:cNvPicPr>
            <a:picLocks noChangeAspect="1"/>
          </p:cNvPicPr>
          <p:nvPr/>
        </p:nvPicPr>
        <p:blipFill>
          <a:blip r:embed="rId369"/>
          <a:stretch>
            <a:fillRect/>
          </a:stretch>
        </p:blipFill>
        <p:spPr>
          <a:xfrm>
            <a:off x="7760605" y="1530858"/>
            <a:ext cx="84" cy="150"/>
          </a:xfrm>
          <a:prstGeom prst="rect">
            <a:avLst/>
          </a:prstGeom>
        </p:spPr>
      </p:pic>
      <p:pic>
        <p:nvPicPr>
          <p:cNvPr id="383" name="Image 369" descr="preencoded.png">    </p:cNvPr>
          <p:cNvPicPr>
            <a:picLocks noChangeAspect="1"/>
          </p:cNvPicPr>
          <p:nvPr/>
        </p:nvPicPr>
        <p:blipFill>
          <a:blip r:embed="rId370"/>
          <a:stretch>
            <a:fillRect/>
          </a:stretch>
        </p:blipFill>
        <p:spPr>
          <a:xfrm>
            <a:off x="7760494" y="1531538"/>
            <a:ext cx="265" cy="118"/>
          </a:xfrm>
          <a:prstGeom prst="rect">
            <a:avLst/>
          </a:prstGeom>
        </p:spPr>
      </p:pic>
      <p:pic>
        <p:nvPicPr>
          <p:cNvPr id="384" name="Image 370" descr="preencoded.png">    </p:cNvPr>
          <p:cNvPicPr>
            <a:picLocks noChangeAspect="1"/>
          </p:cNvPicPr>
          <p:nvPr/>
        </p:nvPicPr>
        <p:blipFill>
          <a:blip r:embed="rId371"/>
          <a:stretch>
            <a:fillRect/>
          </a:stretch>
        </p:blipFill>
        <p:spPr>
          <a:xfrm>
            <a:off x="7760512" y="1531169"/>
            <a:ext cx="149" cy="128"/>
          </a:xfrm>
          <a:prstGeom prst="rect">
            <a:avLst/>
          </a:prstGeom>
        </p:spPr>
      </p:pic>
      <p:pic>
        <p:nvPicPr>
          <p:cNvPr id="385" name="Image 371" descr="preencoded.png">    </p:cNvPr>
          <p:cNvPicPr>
            <a:picLocks noChangeAspect="1"/>
          </p:cNvPicPr>
          <p:nvPr/>
        </p:nvPicPr>
        <p:blipFill>
          <a:blip r:embed="rId372"/>
          <a:stretch>
            <a:fillRect/>
          </a:stretch>
        </p:blipFill>
        <p:spPr>
          <a:xfrm>
            <a:off x="7760457" y="1531125"/>
            <a:ext cx="60" cy="41"/>
          </a:xfrm>
          <a:prstGeom prst="rect">
            <a:avLst/>
          </a:prstGeom>
        </p:spPr>
      </p:pic>
      <p:pic>
        <p:nvPicPr>
          <p:cNvPr id="386" name="Image 372" descr="preencoded.png">    </p:cNvPr>
          <p:cNvPicPr>
            <a:picLocks noChangeAspect="1"/>
          </p:cNvPicPr>
          <p:nvPr/>
        </p:nvPicPr>
        <p:blipFill>
          <a:blip r:embed="rId373"/>
          <a:stretch>
            <a:fillRect/>
          </a:stretch>
        </p:blipFill>
        <p:spPr>
          <a:xfrm>
            <a:off x="7760196" y="1530325"/>
            <a:ext cx="172" cy="214"/>
          </a:xfrm>
          <a:prstGeom prst="rect">
            <a:avLst/>
          </a:prstGeom>
        </p:spPr>
      </p:pic>
      <p:pic>
        <p:nvPicPr>
          <p:cNvPr id="387" name="Image 373" descr="preencoded.png">    </p:cNvPr>
          <p:cNvPicPr>
            <a:picLocks noChangeAspect="1"/>
          </p:cNvPicPr>
          <p:nvPr/>
        </p:nvPicPr>
        <p:blipFill>
          <a:blip r:embed="rId374"/>
          <a:stretch>
            <a:fillRect/>
          </a:stretch>
        </p:blipFill>
        <p:spPr>
          <a:xfrm>
            <a:off x="7759805" y="1529747"/>
            <a:ext cx="23" cy="22"/>
          </a:xfrm>
          <a:prstGeom prst="rect">
            <a:avLst/>
          </a:prstGeom>
        </p:spPr>
      </p:pic>
      <p:pic>
        <p:nvPicPr>
          <p:cNvPr id="388" name="Image 374" descr="preencoded.png">    </p:cNvPr>
          <p:cNvPicPr>
            <a:picLocks noChangeAspect="1"/>
          </p:cNvPicPr>
          <p:nvPr/>
        </p:nvPicPr>
        <p:blipFill>
          <a:blip r:embed="rId375"/>
          <a:stretch>
            <a:fillRect/>
          </a:stretch>
        </p:blipFill>
        <p:spPr>
          <a:xfrm>
            <a:off x="7760252" y="1530548"/>
            <a:ext cx="102" cy="104"/>
          </a:xfrm>
          <a:prstGeom prst="rect">
            <a:avLst/>
          </a:prstGeom>
        </p:spPr>
      </p:pic>
      <p:pic>
        <p:nvPicPr>
          <p:cNvPr id="389" name="Image 375" descr="preencoded.png">    </p:cNvPr>
          <p:cNvPicPr>
            <a:picLocks noChangeAspect="1"/>
          </p:cNvPicPr>
          <p:nvPr/>
        </p:nvPicPr>
        <p:blipFill>
          <a:blip r:embed="rId376"/>
          <a:stretch>
            <a:fillRect/>
          </a:stretch>
        </p:blipFill>
        <p:spPr>
          <a:xfrm>
            <a:off x="7760196" y="1530058"/>
            <a:ext cx="19" cy="128"/>
          </a:xfrm>
          <a:prstGeom prst="rect">
            <a:avLst/>
          </a:prstGeom>
        </p:spPr>
      </p:pic>
      <p:pic>
        <p:nvPicPr>
          <p:cNvPr id="390" name="Image 376" descr="preencoded.png">    </p:cNvPr>
          <p:cNvPicPr>
            <a:picLocks noChangeAspect="1"/>
          </p:cNvPicPr>
          <p:nvPr/>
        </p:nvPicPr>
        <p:blipFill>
          <a:blip r:embed="rId377"/>
          <a:stretch>
            <a:fillRect/>
          </a:stretch>
        </p:blipFill>
        <p:spPr>
          <a:xfrm>
            <a:off x="7760382" y="1530680"/>
            <a:ext cx="102" cy="63"/>
          </a:xfrm>
          <a:prstGeom prst="rect">
            <a:avLst/>
          </a:prstGeom>
        </p:spPr>
      </p:pic>
      <p:pic>
        <p:nvPicPr>
          <p:cNvPr id="391" name="Image 377" descr="preencoded.png">    </p:cNvPr>
          <p:cNvPicPr>
            <a:picLocks noChangeAspect="1"/>
          </p:cNvPicPr>
          <p:nvPr/>
        </p:nvPicPr>
        <p:blipFill>
          <a:blip r:embed="rId378"/>
          <a:stretch>
            <a:fillRect/>
          </a:stretch>
        </p:blipFill>
        <p:spPr>
          <a:xfrm>
            <a:off x="7758931" y="1529792"/>
            <a:ext cx="865" cy="452"/>
          </a:xfrm>
          <a:prstGeom prst="rect">
            <a:avLst/>
          </a:prstGeom>
        </p:spPr>
      </p:pic>
      <p:pic>
        <p:nvPicPr>
          <p:cNvPr id="392" name="Image 378" descr="preencoded.png">    </p:cNvPr>
          <p:cNvPicPr>
            <a:picLocks noChangeAspect="1"/>
          </p:cNvPicPr>
          <p:nvPr/>
        </p:nvPicPr>
        <p:blipFill>
          <a:blip r:embed="rId379"/>
          <a:stretch>
            <a:fillRect/>
          </a:stretch>
        </p:blipFill>
        <p:spPr>
          <a:xfrm>
            <a:off x="7759824" y="1529758"/>
            <a:ext cx="177" cy="274"/>
          </a:xfrm>
          <a:prstGeom prst="rect">
            <a:avLst/>
          </a:prstGeom>
        </p:spPr>
      </p:pic>
      <p:pic>
        <p:nvPicPr>
          <p:cNvPr id="393" name="Image 379" descr="preencoded.png">    </p:cNvPr>
          <p:cNvPicPr>
            <a:picLocks noChangeAspect="1"/>
          </p:cNvPicPr>
          <p:nvPr/>
        </p:nvPicPr>
        <p:blipFill>
          <a:blip r:embed="rId380"/>
          <a:stretch>
            <a:fillRect/>
          </a:stretch>
        </p:blipFill>
        <p:spPr>
          <a:xfrm>
            <a:off x="7759768" y="1530038"/>
            <a:ext cx="419" cy="396"/>
          </a:xfrm>
          <a:prstGeom prst="rect">
            <a:avLst/>
          </a:prstGeom>
        </p:spPr>
      </p:pic>
      <p:pic>
        <p:nvPicPr>
          <p:cNvPr id="394" name="Image 380" descr="preencoded.png">    </p:cNvPr>
          <p:cNvPicPr>
            <a:picLocks noChangeAspect="1"/>
          </p:cNvPicPr>
          <p:nvPr/>
        </p:nvPicPr>
        <p:blipFill>
          <a:blip r:embed="rId381"/>
          <a:stretch>
            <a:fillRect/>
          </a:stretch>
        </p:blipFill>
        <p:spPr>
          <a:xfrm>
            <a:off x="7760159" y="1531680"/>
            <a:ext cx="23" cy="16"/>
          </a:xfrm>
          <a:prstGeom prst="rect">
            <a:avLst/>
          </a:prstGeom>
        </p:spPr>
      </p:pic>
      <p:pic>
        <p:nvPicPr>
          <p:cNvPr id="395" name="Image 381" descr="preencoded.png">    </p:cNvPr>
          <p:cNvPicPr>
            <a:picLocks noChangeAspect="1"/>
          </p:cNvPicPr>
          <p:nvPr/>
        </p:nvPicPr>
        <p:blipFill>
          <a:blip r:embed="rId382"/>
          <a:stretch>
            <a:fillRect/>
          </a:stretch>
        </p:blipFill>
        <p:spPr>
          <a:xfrm>
            <a:off x="7760196" y="1531302"/>
            <a:ext cx="219" cy="393"/>
          </a:xfrm>
          <a:prstGeom prst="rect">
            <a:avLst/>
          </a:prstGeom>
        </p:spPr>
      </p:pic>
      <p:pic>
        <p:nvPicPr>
          <p:cNvPr id="396" name="Image 382" descr="preencoded.png">    </p:cNvPr>
          <p:cNvPicPr>
            <a:picLocks noChangeAspect="1"/>
          </p:cNvPicPr>
          <p:nvPr/>
        </p:nvPicPr>
        <p:blipFill>
          <a:blip r:embed="rId383"/>
          <a:stretch>
            <a:fillRect/>
          </a:stretch>
        </p:blipFill>
        <p:spPr>
          <a:xfrm>
            <a:off x="7759861" y="1530748"/>
            <a:ext cx="214" cy="167"/>
          </a:xfrm>
          <a:prstGeom prst="rect">
            <a:avLst/>
          </a:prstGeom>
        </p:spPr>
      </p:pic>
      <p:pic>
        <p:nvPicPr>
          <p:cNvPr id="397" name="Image 383" descr="preencoded.png">    </p:cNvPr>
          <p:cNvPicPr>
            <a:picLocks noChangeAspect="1"/>
          </p:cNvPicPr>
          <p:nvPr/>
        </p:nvPicPr>
        <p:blipFill>
          <a:blip r:embed="rId384"/>
          <a:stretch>
            <a:fillRect/>
          </a:stretch>
        </p:blipFill>
        <p:spPr>
          <a:xfrm>
            <a:off x="7759768" y="1529638"/>
            <a:ext cx="237" cy="43"/>
          </a:xfrm>
          <a:prstGeom prst="rect">
            <a:avLst/>
          </a:prstGeom>
        </p:spPr>
      </p:pic>
      <p:pic>
        <p:nvPicPr>
          <p:cNvPr id="398" name="Image 384" descr="preencoded.png">    </p:cNvPr>
          <p:cNvPicPr>
            <a:picLocks noChangeAspect="1"/>
          </p:cNvPicPr>
          <p:nvPr/>
        </p:nvPicPr>
        <p:blipFill>
          <a:blip r:embed="rId385"/>
          <a:stretch>
            <a:fillRect/>
          </a:stretch>
        </p:blipFill>
        <p:spPr>
          <a:xfrm>
            <a:off x="7759731" y="1529369"/>
            <a:ext cx="102" cy="83"/>
          </a:xfrm>
          <a:prstGeom prst="rect">
            <a:avLst/>
          </a:prstGeom>
        </p:spPr>
      </p:pic>
      <p:pic>
        <p:nvPicPr>
          <p:cNvPr id="399" name="Image 385" descr="preencoded.png">    </p:cNvPr>
          <p:cNvPicPr>
            <a:picLocks noChangeAspect="1"/>
          </p:cNvPicPr>
          <p:nvPr/>
        </p:nvPicPr>
        <p:blipFill>
          <a:blip r:embed="rId386"/>
          <a:stretch>
            <a:fillRect/>
          </a:stretch>
        </p:blipFill>
        <p:spPr>
          <a:xfrm>
            <a:off x="7750206" y="1516908"/>
            <a:ext cx="60" cy="41"/>
          </a:xfrm>
          <a:prstGeom prst="rect">
            <a:avLst/>
          </a:prstGeom>
        </p:spPr>
      </p:pic>
      <p:pic>
        <p:nvPicPr>
          <p:cNvPr id="400" name="Image 386" descr="preencoded.png">    </p:cNvPr>
          <p:cNvPicPr>
            <a:picLocks noChangeAspect="1"/>
          </p:cNvPicPr>
          <p:nvPr/>
        </p:nvPicPr>
        <p:blipFill>
          <a:blip r:embed="rId387"/>
          <a:stretch>
            <a:fillRect/>
          </a:stretch>
        </p:blipFill>
        <p:spPr>
          <a:xfrm>
            <a:off x="7756085" y="1523395"/>
            <a:ext cx="158" cy="263"/>
          </a:xfrm>
          <a:prstGeom prst="rect">
            <a:avLst/>
          </a:prstGeom>
        </p:spPr>
      </p:pic>
      <p:pic>
        <p:nvPicPr>
          <p:cNvPr id="401" name="Image 387" descr="preencoded.png">    </p:cNvPr>
          <p:cNvPicPr>
            <a:picLocks noChangeAspect="1"/>
          </p:cNvPicPr>
          <p:nvPr/>
        </p:nvPicPr>
        <p:blipFill>
          <a:blip r:embed="rId388"/>
          <a:stretch>
            <a:fillRect/>
          </a:stretch>
        </p:blipFill>
        <p:spPr>
          <a:xfrm>
            <a:off x="7753071" y="1520130"/>
            <a:ext cx="130" cy="43"/>
          </a:xfrm>
          <a:prstGeom prst="rect">
            <a:avLst/>
          </a:prstGeom>
        </p:spPr>
      </p:pic>
      <p:pic>
        <p:nvPicPr>
          <p:cNvPr id="402" name="Image 388" descr="preencoded.png">    </p:cNvPr>
          <p:cNvPicPr>
            <a:picLocks noChangeAspect="1"/>
          </p:cNvPicPr>
          <p:nvPr/>
        </p:nvPicPr>
        <p:blipFill>
          <a:blip r:embed="rId389"/>
          <a:stretch>
            <a:fillRect/>
          </a:stretch>
        </p:blipFill>
        <p:spPr>
          <a:xfrm>
            <a:off x="7752531" y="1520220"/>
            <a:ext cx="914400" cy="150"/>
          </a:xfrm>
          <a:prstGeom prst="rect">
            <a:avLst/>
          </a:prstGeom>
        </p:spPr>
      </p:pic>
      <p:pic>
        <p:nvPicPr>
          <p:cNvPr id="403" name="Image 389" descr="preencoded.png">    </p:cNvPr>
          <p:cNvPicPr>
            <a:picLocks noChangeAspect="1"/>
          </p:cNvPicPr>
          <p:nvPr/>
        </p:nvPicPr>
        <p:blipFill>
          <a:blip r:embed="rId390"/>
          <a:stretch>
            <a:fillRect/>
          </a:stretch>
        </p:blipFill>
        <p:spPr>
          <a:xfrm>
            <a:off x="7748718" y="1514909"/>
            <a:ext cx="149" cy="9"/>
          </a:xfrm>
          <a:prstGeom prst="rect">
            <a:avLst/>
          </a:prstGeom>
        </p:spPr>
      </p:pic>
      <p:pic>
        <p:nvPicPr>
          <p:cNvPr id="404" name="Image 390" descr="preencoded.png">    </p:cNvPr>
          <p:cNvPicPr>
            <a:picLocks noChangeAspect="1"/>
          </p:cNvPicPr>
          <p:nvPr/>
        </p:nvPicPr>
        <p:blipFill>
          <a:blip r:embed="rId391"/>
          <a:stretch>
            <a:fillRect/>
          </a:stretch>
        </p:blipFill>
        <p:spPr>
          <a:xfrm>
            <a:off x="7758150" y="1526837"/>
            <a:ext cx="56" cy="217"/>
          </a:xfrm>
          <a:prstGeom prst="rect">
            <a:avLst/>
          </a:prstGeom>
        </p:spPr>
      </p:pic>
      <p:pic>
        <p:nvPicPr>
          <p:cNvPr id="405" name="Image 391" descr="preencoded.png">    </p:cNvPr>
          <p:cNvPicPr>
            <a:picLocks noChangeAspect="1"/>
          </p:cNvPicPr>
          <p:nvPr/>
        </p:nvPicPr>
        <p:blipFill>
          <a:blip r:embed="rId392"/>
          <a:stretch>
            <a:fillRect/>
          </a:stretch>
        </p:blipFill>
        <p:spPr>
          <a:xfrm>
            <a:off x="7751545" y="1516331"/>
            <a:ext cx="79" cy="9"/>
          </a:xfrm>
          <a:prstGeom prst="rect">
            <a:avLst/>
          </a:prstGeom>
        </p:spPr>
      </p:pic>
      <p:pic>
        <p:nvPicPr>
          <p:cNvPr id="406" name="Image 392" descr="preencoded.png">    </p:cNvPr>
          <p:cNvPicPr>
            <a:picLocks noChangeAspect="1"/>
          </p:cNvPicPr>
          <p:nvPr/>
        </p:nvPicPr>
        <p:blipFill>
          <a:blip r:embed="rId393"/>
          <a:stretch>
            <a:fillRect/>
          </a:stretch>
        </p:blipFill>
        <p:spPr>
          <a:xfrm>
            <a:off x="7758057" y="1526638"/>
            <a:ext cx="130" cy="192"/>
          </a:xfrm>
          <a:prstGeom prst="rect">
            <a:avLst/>
          </a:prstGeom>
        </p:spPr>
      </p:pic>
      <p:pic>
        <p:nvPicPr>
          <p:cNvPr id="407" name="Image 393" descr="preencoded.png">    </p:cNvPr>
          <p:cNvPicPr>
            <a:picLocks noChangeAspect="1"/>
          </p:cNvPicPr>
          <p:nvPr/>
        </p:nvPicPr>
        <p:blipFill>
          <a:blip r:embed="rId394"/>
          <a:stretch>
            <a:fillRect/>
          </a:stretch>
        </p:blipFill>
        <p:spPr>
          <a:xfrm>
            <a:off x="7744160" y="1504224"/>
            <a:ext cx="60" cy="81"/>
          </a:xfrm>
          <a:prstGeom prst="rect">
            <a:avLst/>
          </a:prstGeom>
        </p:spPr>
      </p:pic>
      <p:pic>
        <p:nvPicPr>
          <p:cNvPr id="408" name="Image 394" descr="preencoded.png">    </p:cNvPr>
          <p:cNvPicPr>
            <a:picLocks noChangeAspect="1"/>
          </p:cNvPicPr>
          <p:nvPr/>
        </p:nvPicPr>
        <p:blipFill>
          <a:blip r:embed="rId395"/>
          <a:stretch>
            <a:fillRect/>
          </a:stretch>
        </p:blipFill>
        <p:spPr>
          <a:xfrm>
            <a:off x="7758801" y="1529017"/>
            <a:ext cx="60" cy="914400"/>
          </a:xfrm>
          <a:prstGeom prst="rect">
            <a:avLst/>
          </a:prstGeom>
        </p:spPr>
      </p:pic>
      <p:pic>
        <p:nvPicPr>
          <p:cNvPr id="409" name="Image 395" descr="preencoded.png">    </p:cNvPr>
          <p:cNvPicPr>
            <a:picLocks noChangeAspect="1"/>
          </p:cNvPicPr>
          <p:nvPr/>
        </p:nvPicPr>
        <p:blipFill>
          <a:blip r:embed="rId396"/>
          <a:stretch>
            <a:fillRect/>
          </a:stretch>
        </p:blipFill>
        <p:spPr>
          <a:xfrm>
            <a:off x="7759173" y="1528506"/>
            <a:ext cx="914400" cy="81"/>
          </a:xfrm>
          <a:prstGeom prst="rect">
            <a:avLst/>
          </a:prstGeom>
        </p:spPr>
      </p:pic>
      <p:pic>
        <p:nvPicPr>
          <p:cNvPr id="410" name="Image 396" descr="preencoded.png">    </p:cNvPr>
          <p:cNvPicPr>
            <a:picLocks noChangeAspect="1"/>
          </p:cNvPicPr>
          <p:nvPr/>
        </p:nvPicPr>
        <p:blipFill>
          <a:blip r:embed="rId397"/>
          <a:stretch>
            <a:fillRect/>
          </a:stretch>
        </p:blipFill>
        <p:spPr>
          <a:xfrm>
            <a:off x="7759210" y="1528527"/>
            <a:ext cx="14" cy="33"/>
          </a:xfrm>
          <a:prstGeom prst="rect">
            <a:avLst/>
          </a:prstGeom>
        </p:spPr>
      </p:pic>
      <p:pic>
        <p:nvPicPr>
          <p:cNvPr id="411" name="Image 397" descr="preencoded.png">    </p:cNvPr>
          <p:cNvPicPr>
            <a:picLocks noChangeAspect="1"/>
          </p:cNvPicPr>
          <p:nvPr/>
        </p:nvPicPr>
        <p:blipFill>
          <a:blip r:embed="rId398"/>
          <a:stretch>
            <a:fillRect/>
          </a:stretch>
        </p:blipFill>
        <p:spPr>
          <a:xfrm>
            <a:off x="7759136" y="1528416"/>
            <a:ext cx="42" cy="81"/>
          </a:xfrm>
          <a:prstGeom prst="rect">
            <a:avLst/>
          </a:prstGeom>
        </p:spPr>
      </p:pic>
      <p:pic>
        <p:nvPicPr>
          <p:cNvPr id="412" name="Image 398" descr="preencoded.png">    </p:cNvPr>
          <p:cNvPicPr>
            <a:picLocks noChangeAspect="1"/>
          </p:cNvPicPr>
          <p:nvPr/>
        </p:nvPicPr>
        <p:blipFill>
          <a:blip r:embed="rId399"/>
          <a:stretch>
            <a:fillRect/>
          </a:stretch>
        </p:blipFill>
        <p:spPr>
          <a:xfrm>
            <a:off x="7754169" y="1523106"/>
            <a:ext cx="914400" cy="22"/>
          </a:xfrm>
          <a:prstGeom prst="rect">
            <a:avLst/>
          </a:prstGeom>
        </p:spPr>
      </p:pic>
      <p:pic>
        <p:nvPicPr>
          <p:cNvPr id="413" name="Image 399" descr="preencoded.png">    </p:cNvPr>
          <p:cNvPicPr>
            <a:picLocks noChangeAspect="1"/>
          </p:cNvPicPr>
          <p:nvPr/>
        </p:nvPicPr>
        <p:blipFill>
          <a:blip r:embed="rId400"/>
          <a:stretch>
            <a:fillRect/>
          </a:stretch>
        </p:blipFill>
        <p:spPr>
          <a:xfrm>
            <a:off x="7753964" y="1522839"/>
            <a:ext cx="507" cy="265"/>
          </a:xfrm>
          <a:prstGeom prst="rect">
            <a:avLst/>
          </a:prstGeom>
        </p:spPr>
      </p:pic>
      <p:pic>
        <p:nvPicPr>
          <p:cNvPr id="414" name="Image 400" descr="preencoded.png">    </p:cNvPr>
          <p:cNvPicPr>
            <a:picLocks noChangeAspect="1"/>
          </p:cNvPicPr>
          <p:nvPr/>
        </p:nvPicPr>
        <p:blipFill>
          <a:blip r:embed="rId401"/>
          <a:stretch>
            <a:fillRect/>
          </a:stretch>
        </p:blipFill>
        <p:spPr>
          <a:xfrm>
            <a:off x="7743323" y="1503705"/>
            <a:ext cx="16506" cy="25575"/>
          </a:xfrm>
          <a:prstGeom prst="rect">
            <a:avLst/>
          </a:prstGeom>
        </p:spPr>
      </p:pic>
      <p:pic>
        <p:nvPicPr>
          <p:cNvPr id="415" name="Image 401" descr="preencoded.png">    </p:cNvPr>
          <p:cNvPicPr>
            <a:picLocks noChangeAspect="1"/>
          </p:cNvPicPr>
          <p:nvPr/>
        </p:nvPicPr>
        <p:blipFill>
          <a:blip r:embed="rId402"/>
          <a:stretch>
            <a:fillRect/>
          </a:stretch>
        </p:blipFill>
        <p:spPr>
          <a:xfrm>
            <a:off x="7752606" y="1520285"/>
            <a:ext cx="60" cy="61"/>
          </a:xfrm>
          <a:prstGeom prst="rect">
            <a:avLst/>
          </a:prstGeom>
        </p:spPr>
      </p:pic>
      <p:pic>
        <p:nvPicPr>
          <p:cNvPr id="416" name="Image 402" descr="preencoded.png">    </p:cNvPr>
          <p:cNvPicPr>
            <a:picLocks noChangeAspect="1"/>
          </p:cNvPicPr>
          <p:nvPr/>
        </p:nvPicPr>
        <p:blipFill>
          <a:blip r:embed="rId403"/>
          <a:stretch>
            <a:fillRect/>
          </a:stretch>
        </p:blipFill>
        <p:spPr>
          <a:xfrm>
            <a:off x="7756085" y="1526149"/>
            <a:ext cx="28" cy="104"/>
          </a:xfrm>
          <a:prstGeom prst="rect">
            <a:avLst/>
          </a:prstGeom>
        </p:spPr>
      </p:pic>
      <p:pic>
        <p:nvPicPr>
          <p:cNvPr id="417" name="Image 403" descr="preencoded.png">    </p:cNvPr>
          <p:cNvPicPr>
            <a:picLocks noChangeAspect="1"/>
          </p:cNvPicPr>
          <p:nvPr/>
        </p:nvPicPr>
        <p:blipFill>
          <a:blip r:embed="rId404"/>
          <a:stretch>
            <a:fillRect/>
          </a:stretch>
        </p:blipFill>
        <p:spPr>
          <a:xfrm>
            <a:off x="7759471" y="1528859"/>
            <a:ext cx="84" cy="128"/>
          </a:xfrm>
          <a:prstGeom prst="rect">
            <a:avLst/>
          </a:prstGeom>
        </p:spPr>
      </p:pic>
      <p:pic>
        <p:nvPicPr>
          <p:cNvPr id="418" name="Image 404" descr="preencoded.png">    </p:cNvPr>
          <p:cNvPicPr>
            <a:picLocks noChangeAspect="1"/>
          </p:cNvPicPr>
          <p:nvPr/>
        </p:nvPicPr>
        <p:blipFill>
          <a:blip r:embed="rId405"/>
          <a:stretch>
            <a:fillRect/>
          </a:stretch>
        </p:blipFill>
        <p:spPr>
          <a:xfrm>
            <a:off x="7759322" y="1530376"/>
            <a:ext cx="112" cy="81"/>
          </a:xfrm>
          <a:prstGeom prst="rect">
            <a:avLst/>
          </a:prstGeom>
        </p:spPr>
      </p:pic>
      <p:pic>
        <p:nvPicPr>
          <p:cNvPr id="419" name="Image 405" descr="preencoded.png">    </p:cNvPr>
          <p:cNvPicPr>
            <a:picLocks noChangeAspect="1"/>
          </p:cNvPicPr>
          <p:nvPr/>
        </p:nvPicPr>
        <p:blipFill>
          <a:blip r:embed="rId406"/>
          <a:stretch>
            <a:fillRect/>
          </a:stretch>
        </p:blipFill>
        <p:spPr>
          <a:xfrm>
            <a:off x="7759173" y="1529327"/>
            <a:ext cx="135" cy="167"/>
          </a:xfrm>
          <a:prstGeom prst="rect">
            <a:avLst/>
          </a:prstGeom>
        </p:spPr>
      </p:pic>
      <p:pic>
        <p:nvPicPr>
          <p:cNvPr id="420" name="Image 406" descr="preencoded.png">    </p:cNvPr>
          <p:cNvPicPr>
            <a:picLocks noChangeAspect="1"/>
          </p:cNvPicPr>
          <p:nvPr/>
        </p:nvPicPr>
        <p:blipFill>
          <a:blip r:embed="rId407"/>
          <a:stretch>
            <a:fillRect/>
          </a:stretch>
        </p:blipFill>
        <p:spPr>
          <a:xfrm>
            <a:off x="7759210" y="1529527"/>
            <a:ext cx="65" cy="60"/>
          </a:xfrm>
          <a:prstGeom prst="rect">
            <a:avLst/>
          </a:prstGeom>
        </p:spPr>
      </p:pic>
      <p:pic>
        <p:nvPicPr>
          <p:cNvPr id="421" name="Image 407" descr="preencoded.png">    </p:cNvPr>
          <p:cNvPicPr>
            <a:picLocks noChangeAspect="1"/>
          </p:cNvPicPr>
          <p:nvPr/>
        </p:nvPicPr>
        <p:blipFill>
          <a:blip r:embed="rId408"/>
          <a:stretch>
            <a:fillRect/>
          </a:stretch>
        </p:blipFill>
        <p:spPr>
          <a:xfrm>
            <a:off x="7758931" y="1528300"/>
            <a:ext cx="186" cy="68"/>
          </a:xfrm>
          <a:prstGeom prst="rect">
            <a:avLst/>
          </a:prstGeom>
        </p:spPr>
      </p:pic>
      <p:pic>
        <p:nvPicPr>
          <p:cNvPr id="422" name="Image 408" descr="preencoded.png">    </p:cNvPr>
          <p:cNvPicPr>
            <a:picLocks noChangeAspect="1"/>
          </p:cNvPicPr>
          <p:nvPr/>
        </p:nvPicPr>
        <p:blipFill>
          <a:blip r:embed="rId409"/>
          <a:stretch>
            <a:fillRect/>
          </a:stretch>
        </p:blipFill>
        <p:spPr>
          <a:xfrm>
            <a:off x="7758857" y="1529503"/>
            <a:ext cx="130" cy="107"/>
          </a:xfrm>
          <a:prstGeom prst="rect">
            <a:avLst/>
          </a:prstGeom>
        </p:spPr>
      </p:pic>
      <p:pic>
        <p:nvPicPr>
          <p:cNvPr id="423" name="Image 409" descr="preencoded.png">    </p:cNvPr>
          <p:cNvPicPr>
            <a:picLocks noChangeAspect="1"/>
          </p:cNvPicPr>
          <p:nvPr/>
        </p:nvPicPr>
        <p:blipFill>
          <a:blip r:embed="rId410"/>
          <a:stretch>
            <a:fillRect/>
          </a:stretch>
        </p:blipFill>
        <p:spPr>
          <a:xfrm>
            <a:off x="7758578" y="1528944"/>
            <a:ext cx="107" cy="152"/>
          </a:xfrm>
          <a:prstGeom prst="rect">
            <a:avLst/>
          </a:prstGeom>
        </p:spPr>
      </p:pic>
      <p:pic>
        <p:nvPicPr>
          <p:cNvPr id="424" name="Image 410" descr="preencoded.png">    </p:cNvPr>
          <p:cNvPicPr>
            <a:picLocks noChangeAspect="1"/>
          </p:cNvPicPr>
          <p:nvPr/>
        </p:nvPicPr>
        <p:blipFill>
          <a:blip r:embed="rId411"/>
          <a:stretch>
            <a:fillRect/>
          </a:stretch>
        </p:blipFill>
        <p:spPr>
          <a:xfrm>
            <a:off x="7758708" y="1529103"/>
            <a:ext cx="79" cy="81"/>
          </a:xfrm>
          <a:prstGeom prst="rect">
            <a:avLst/>
          </a:prstGeom>
        </p:spPr>
      </p:pic>
      <p:pic>
        <p:nvPicPr>
          <p:cNvPr id="425" name="Image 411" descr="preencoded.png">    </p:cNvPr>
          <p:cNvPicPr>
            <a:picLocks noChangeAspect="1"/>
          </p:cNvPicPr>
          <p:nvPr/>
        </p:nvPicPr>
        <p:blipFill>
          <a:blip r:embed="rId412"/>
          <a:stretch>
            <a:fillRect/>
          </a:stretch>
        </p:blipFill>
        <p:spPr>
          <a:xfrm>
            <a:off x="7758689" y="1529327"/>
            <a:ext cx="42" cy="150"/>
          </a:xfrm>
          <a:prstGeom prst="rect">
            <a:avLst/>
          </a:prstGeom>
        </p:spPr>
      </p:pic>
      <p:pic>
        <p:nvPicPr>
          <p:cNvPr id="426" name="Image 412" descr="preencoded.png">    </p:cNvPr>
          <p:cNvPicPr>
            <a:picLocks noChangeAspect="1"/>
          </p:cNvPicPr>
          <p:nvPr/>
        </p:nvPicPr>
        <p:blipFill>
          <a:blip r:embed="rId413"/>
          <a:stretch>
            <a:fillRect/>
          </a:stretch>
        </p:blipFill>
        <p:spPr>
          <a:xfrm>
            <a:off x="7757685" y="1527527"/>
            <a:ext cx="158" cy="126"/>
          </a:xfrm>
          <a:prstGeom prst="rect">
            <a:avLst/>
          </a:prstGeom>
        </p:spPr>
      </p:pic>
      <p:pic>
        <p:nvPicPr>
          <p:cNvPr id="427" name="Image 413" descr="preencoded.png">    </p:cNvPr>
          <p:cNvPicPr>
            <a:picLocks noChangeAspect="1"/>
          </p:cNvPicPr>
          <p:nvPr/>
        </p:nvPicPr>
        <p:blipFill>
          <a:blip r:embed="rId414"/>
          <a:stretch>
            <a:fillRect/>
          </a:stretch>
        </p:blipFill>
        <p:spPr>
          <a:xfrm>
            <a:off x="7757592" y="1528127"/>
            <a:ext cx="167" cy="125"/>
          </a:xfrm>
          <a:prstGeom prst="rect">
            <a:avLst/>
          </a:prstGeom>
        </p:spPr>
      </p:pic>
      <p:pic>
        <p:nvPicPr>
          <p:cNvPr id="428" name="Image 414" descr="preencoded.png">    </p:cNvPr>
          <p:cNvPicPr>
            <a:picLocks noChangeAspect="1"/>
          </p:cNvPicPr>
          <p:nvPr/>
        </p:nvPicPr>
        <p:blipFill>
          <a:blip r:embed="rId415"/>
          <a:stretch>
            <a:fillRect/>
          </a:stretch>
        </p:blipFill>
        <p:spPr>
          <a:xfrm>
            <a:off x="7757275" y="1527865"/>
            <a:ext cx="163" cy="107"/>
          </a:xfrm>
          <a:prstGeom prst="rect">
            <a:avLst/>
          </a:prstGeom>
        </p:spPr>
      </p:pic>
      <p:pic>
        <p:nvPicPr>
          <p:cNvPr id="429" name="Image 415" descr="preencoded.png">    </p:cNvPr>
          <p:cNvPicPr>
            <a:picLocks noChangeAspect="1"/>
          </p:cNvPicPr>
          <p:nvPr/>
        </p:nvPicPr>
        <p:blipFill>
          <a:blip r:embed="rId416"/>
          <a:stretch>
            <a:fillRect/>
          </a:stretch>
        </p:blipFill>
        <p:spPr>
          <a:xfrm>
            <a:off x="7756420" y="1525616"/>
            <a:ext cx="284" cy="174"/>
          </a:xfrm>
          <a:prstGeom prst="rect">
            <a:avLst/>
          </a:prstGeom>
        </p:spPr>
      </p:pic>
      <p:pic>
        <p:nvPicPr>
          <p:cNvPr id="430" name="Image 416" descr="preencoded.png">    </p:cNvPr>
          <p:cNvPicPr>
            <a:picLocks noChangeAspect="1"/>
          </p:cNvPicPr>
          <p:nvPr/>
        </p:nvPicPr>
        <p:blipFill>
          <a:blip r:embed="rId417"/>
          <a:stretch>
            <a:fillRect/>
          </a:stretch>
        </p:blipFill>
        <p:spPr>
          <a:xfrm>
            <a:off x="7754689" y="1524328"/>
            <a:ext cx="265" cy="219"/>
          </a:xfrm>
          <a:prstGeom prst="rect">
            <a:avLst/>
          </a:prstGeom>
        </p:spPr>
      </p:pic>
      <p:pic>
        <p:nvPicPr>
          <p:cNvPr id="431" name="Image 417" descr="preencoded.png">    </p:cNvPr>
          <p:cNvPicPr>
            <a:picLocks noChangeAspect="1"/>
          </p:cNvPicPr>
          <p:nvPr/>
        </p:nvPicPr>
        <p:blipFill>
          <a:blip r:embed="rId418"/>
          <a:stretch>
            <a:fillRect/>
          </a:stretch>
        </p:blipFill>
        <p:spPr>
          <a:xfrm>
            <a:off x="7754969" y="1524394"/>
            <a:ext cx="60" cy="914400"/>
          </a:xfrm>
          <a:prstGeom prst="rect">
            <a:avLst/>
          </a:prstGeom>
        </p:spPr>
      </p:pic>
      <p:pic>
        <p:nvPicPr>
          <p:cNvPr id="432" name="Image 418" descr="preencoded.png">    </p:cNvPr>
          <p:cNvPicPr>
            <a:picLocks noChangeAspect="1"/>
          </p:cNvPicPr>
          <p:nvPr/>
        </p:nvPicPr>
        <p:blipFill>
          <a:blip r:embed="rId419"/>
          <a:stretch>
            <a:fillRect/>
          </a:stretch>
        </p:blipFill>
        <p:spPr>
          <a:xfrm>
            <a:off x="7744030" y="1503627"/>
            <a:ext cx="65" cy="128"/>
          </a:xfrm>
          <a:prstGeom prst="rect">
            <a:avLst/>
          </a:prstGeom>
        </p:spPr>
      </p:pic>
      <p:pic>
        <p:nvPicPr>
          <p:cNvPr id="433" name="Image 419" descr="preencoded.png">    </p:cNvPr>
          <p:cNvPicPr>
            <a:picLocks noChangeAspect="1"/>
          </p:cNvPicPr>
          <p:nvPr/>
        </p:nvPicPr>
        <p:blipFill>
          <a:blip r:embed="rId420"/>
          <a:stretch>
            <a:fillRect/>
          </a:stretch>
        </p:blipFill>
        <p:spPr>
          <a:xfrm>
            <a:off x="7743732" y="1503559"/>
            <a:ext cx="191" cy="128"/>
          </a:xfrm>
          <a:prstGeom prst="rect">
            <a:avLst/>
          </a:prstGeom>
        </p:spPr>
      </p:pic>
      <p:pic>
        <p:nvPicPr>
          <p:cNvPr id="434" name="Image 420" descr="preencoded.png">    </p:cNvPr>
          <p:cNvPicPr>
            <a:picLocks noChangeAspect="1"/>
          </p:cNvPicPr>
          <p:nvPr/>
        </p:nvPicPr>
        <p:blipFill>
          <a:blip r:embed="rId421"/>
          <a:stretch>
            <a:fillRect/>
          </a:stretch>
        </p:blipFill>
        <p:spPr>
          <a:xfrm>
            <a:off x="7750746" y="1518263"/>
            <a:ext cx="51" cy="128"/>
          </a:xfrm>
          <a:prstGeom prst="rect">
            <a:avLst/>
          </a:prstGeom>
        </p:spPr>
      </p:pic>
      <p:pic>
        <p:nvPicPr>
          <p:cNvPr id="435" name="Image 421" descr="preencoded.png">    </p:cNvPr>
          <p:cNvPicPr>
            <a:picLocks noChangeAspect="1"/>
          </p:cNvPicPr>
          <p:nvPr/>
        </p:nvPicPr>
        <p:blipFill>
          <a:blip r:embed="rId422"/>
          <a:stretch>
            <a:fillRect/>
          </a:stretch>
        </p:blipFill>
        <p:spPr>
          <a:xfrm>
            <a:off x="7750039" y="1516820"/>
            <a:ext cx="149" cy="128"/>
          </a:xfrm>
          <a:prstGeom prst="rect">
            <a:avLst/>
          </a:prstGeom>
        </p:spPr>
      </p:pic>
      <p:pic>
        <p:nvPicPr>
          <p:cNvPr id="436" name="Image 422" descr="preencoded.png">    </p:cNvPr>
          <p:cNvPicPr>
            <a:picLocks noChangeAspect="1"/>
          </p:cNvPicPr>
          <p:nvPr/>
        </p:nvPicPr>
        <p:blipFill>
          <a:blip r:embed="rId423"/>
          <a:stretch>
            <a:fillRect/>
          </a:stretch>
        </p:blipFill>
        <p:spPr>
          <a:xfrm>
            <a:off x="7749146" y="1515861"/>
            <a:ext cx="102" cy="170"/>
          </a:xfrm>
          <a:prstGeom prst="rect">
            <a:avLst/>
          </a:prstGeom>
        </p:spPr>
      </p:pic>
      <p:pic>
        <p:nvPicPr>
          <p:cNvPr id="437" name="Image 423" descr="preencoded.png">    </p:cNvPr>
          <p:cNvPicPr>
            <a:picLocks noChangeAspect="1"/>
          </p:cNvPicPr>
          <p:nvPr/>
        </p:nvPicPr>
        <p:blipFill>
          <a:blip r:embed="rId424"/>
          <a:stretch>
            <a:fillRect/>
          </a:stretch>
        </p:blipFill>
        <p:spPr>
          <a:xfrm>
            <a:off x="7823764" y="1497087"/>
            <a:ext cx="74" cy="174"/>
          </a:xfrm>
          <a:prstGeom prst="rect">
            <a:avLst/>
          </a:prstGeom>
        </p:spPr>
      </p:pic>
      <p:pic>
        <p:nvPicPr>
          <p:cNvPr id="438" name="Image 424" descr="preencoded.png">    </p:cNvPr>
          <p:cNvPicPr>
            <a:picLocks noChangeAspect="1"/>
          </p:cNvPicPr>
          <p:nvPr/>
        </p:nvPicPr>
        <p:blipFill>
          <a:blip r:embed="rId425"/>
          <a:stretch>
            <a:fillRect/>
          </a:stretch>
        </p:blipFill>
        <p:spPr>
          <a:xfrm>
            <a:off x="7824192" y="1496273"/>
            <a:ext cx="23" cy="192"/>
          </a:xfrm>
          <a:prstGeom prst="rect">
            <a:avLst/>
          </a:prstGeom>
        </p:spPr>
      </p:pic>
      <p:pic>
        <p:nvPicPr>
          <p:cNvPr id="439" name="Image 425" descr="preencoded.png">    </p:cNvPr>
          <p:cNvPicPr>
            <a:picLocks noChangeAspect="1"/>
          </p:cNvPicPr>
          <p:nvPr/>
        </p:nvPicPr>
        <p:blipFill>
          <a:blip r:embed="rId426"/>
          <a:stretch>
            <a:fillRect/>
          </a:stretch>
        </p:blipFill>
        <p:spPr>
          <a:xfrm>
            <a:off x="7824397" y="1496025"/>
            <a:ext cx="395" cy="378"/>
          </a:xfrm>
          <a:prstGeom prst="rect">
            <a:avLst/>
          </a:prstGeom>
        </p:spPr>
      </p:pic>
      <p:pic>
        <p:nvPicPr>
          <p:cNvPr id="440" name="Image 426" descr="preencoded.png">    </p:cNvPr>
          <p:cNvPicPr>
            <a:picLocks noChangeAspect="1"/>
          </p:cNvPicPr>
          <p:nvPr/>
        </p:nvPicPr>
        <p:blipFill>
          <a:blip r:embed="rId427"/>
          <a:stretch>
            <a:fillRect/>
          </a:stretch>
        </p:blipFill>
        <p:spPr>
          <a:xfrm>
            <a:off x="7825290" y="1496423"/>
            <a:ext cx="79" cy="45"/>
          </a:xfrm>
          <a:prstGeom prst="rect">
            <a:avLst/>
          </a:prstGeom>
        </p:spPr>
      </p:pic>
      <p:pic>
        <p:nvPicPr>
          <p:cNvPr id="441" name="Image 427" descr="preencoded.png">    </p:cNvPr>
          <p:cNvPicPr>
            <a:picLocks noChangeAspect="1"/>
          </p:cNvPicPr>
          <p:nvPr/>
        </p:nvPicPr>
        <p:blipFill>
          <a:blip r:embed="rId428"/>
          <a:stretch>
            <a:fillRect/>
          </a:stretch>
        </p:blipFill>
        <p:spPr>
          <a:xfrm>
            <a:off x="7825550" y="1496295"/>
            <a:ext cx="112" cy="214"/>
          </a:xfrm>
          <a:prstGeom prst="rect">
            <a:avLst/>
          </a:prstGeom>
        </p:spPr>
      </p:pic>
      <p:pic>
        <p:nvPicPr>
          <p:cNvPr id="442" name="Image 428" descr="preencoded.png">    </p:cNvPr>
          <p:cNvPicPr>
            <a:picLocks noChangeAspect="1"/>
          </p:cNvPicPr>
          <p:nvPr/>
        </p:nvPicPr>
        <p:blipFill>
          <a:blip r:embed="rId429"/>
          <a:stretch>
            <a:fillRect/>
          </a:stretch>
        </p:blipFill>
        <p:spPr>
          <a:xfrm>
            <a:off x="7825532" y="1496051"/>
            <a:ext cx="914400" cy="63"/>
          </a:xfrm>
          <a:prstGeom prst="rect">
            <a:avLst/>
          </a:prstGeom>
        </p:spPr>
      </p:pic>
      <p:pic>
        <p:nvPicPr>
          <p:cNvPr id="443" name="Image 429" descr="preencoded.png">    </p:cNvPr>
          <p:cNvPicPr>
            <a:picLocks noChangeAspect="1"/>
          </p:cNvPicPr>
          <p:nvPr/>
        </p:nvPicPr>
        <p:blipFill>
          <a:blip r:embed="rId430"/>
          <a:stretch>
            <a:fillRect/>
          </a:stretch>
        </p:blipFill>
        <p:spPr>
          <a:xfrm>
            <a:off x="7825476" y="1496079"/>
            <a:ext cx="47" cy="164"/>
          </a:xfrm>
          <a:prstGeom prst="rect">
            <a:avLst/>
          </a:prstGeom>
        </p:spPr>
      </p:pic>
      <p:pic>
        <p:nvPicPr>
          <p:cNvPr id="444" name="Image 430" descr="preencoded.png">    </p:cNvPr>
          <p:cNvPicPr>
            <a:picLocks noChangeAspect="1"/>
          </p:cNvPicPr>
          <p:nvPr/>
        </p:nvPicPr>
        <p:blipFill>
          <a:blip r:embed="rId431"/>
          <a:stretch>
            <a:fillRect/>
          </a:stretch>
        </p:blipFill>
        <p:spPr>
          <a:xfrm>
            <a:off x="7825234" y="1496073"/>
            <a:ext cx="163" cy="195"/>
          </a:xfrm>
          <a:prstGeom prst="rect">
            <a:avLst/>
          </a:prstGeom>
        </p:spPr>
      </p:pic>
      <p:pic>
        <p:nvPicPr>
          <p:cNvPr id="445" name="Image 431" descr="preencoded.png">    </p:cNvPr>
          <p:cNvPicPr>
            <a:picLocks noChangeAspect="1"/>
          </p:cNvPicPr>
          <p:nvPr/>
        </p:nvPicPr>
        <p:blipFill>
          <a:blip r:embed="rId432"/>
          <a:stretch>
            <a:fillRect/>
          </a:stretch>
        </p:blipFill>
        <p:spPr>
          <a:xfrm>
            <a:off x="7824527" y="1495784"/>
            <a:ext cx="116" cy="108"/>
          </a:xfrm>
          <a:prstGeom prst="rect">
            <a:avLst/>
          </a:prstGeom>
        </p:spPr>
      </p:pic>
      <p:pic>
        <p:nvPicPr>
          <p:cNvPr id="446" name="Image 432" descr="preencoded.png">    </p:cNvPr>
          <p:cNvPicPr>
            <a:picLocks noChangeAspect="1"/>
          </p:cNvPicPr>
          <p:nvPr/>
        </p:nvPicPr>
        <p:blipFill>
          <a:blip r:embed="rId433"/>
          <a:stretch>
            <a:fillRect/>
          </a:stretch>
        </p:blipFill>
        <p:spPr>
          <a:xfrm>
            <a:off x="7825978" y="1495940"/>
            <a:ext cx="149" cy="192"/>
          </a:xfrm>
          <a:prstGeom prst="rect">
            <a:avLst/>
          </a:prstGeom>
        </p:spPr>
      </p:pic>
      <p:pic>
        <p:nvPicPr>
          <p:cNvPr id="447" name="Image 433" descr="preencoded.png">    </p:cNvPr>
          <p:cNvPicPr>
            <a:picLocks noChangeAspect="1"/>
          </p:cNvPicPr>
          <p:nvPr/>
        </p:nvPicPr>
        <p:blipFill>
          <a:blip r:embed="rId434"/>
          <a:stretch>
            <a:fillRect/>
          </a:stretch>
        </p:blipFill>
        <p:spPr>
          <a:xfrm>
            <a:off x="7825997" y="1495806"/>
            <a:ext cx="47" cy="128"/>
          </a:xfrm>
          <a:prstGeom prst="rect">
            <a:avLst/>
          </a:prstGeom>
        </p:spPr>
      </p:pic>
      <p:pic>
        <p:nvPicPr>
          <p:cNvPr id="448" name="Image 434" descr="preencoded.png">    </p:cNvPr>
          <p:cNvPicPr>
            <a:picLocks noChangeAspect="1"/>
          </p:cNvPicPr>
          <p:nvPr/>
        </p:nvPicPr>
        <p:blipFill>
          <a:blip r:embed="rId435"/>
          <a:stretch>
            <a:fillRect/>
          </a:stretch>
        </p:blipFill>
        <p:spPr>
          <a:xfrm>
            <a:off x="7825346" y="1495762"/>
            <a:ext cx="65" cy="283"/>
          </a:xfrm>
          <a:prstGeom prst="rect">
            <a:avLst/>
          </a:prstGeom>
        </p:spPr>
      </p:pic>
      <p:pic>
        <p:nvPicPr>
          <p:cNvPr id="449" name="Image 435" descr="preencoded.png">    </p:cNvPr>
          <p:cNvPicPr>
            <a:picLocks noChangeAspect="1"/>
          </p:cNvPicPr>
          <p:nvPr/>
        </p:nvPicPr>
        <p:blipFill>
          <a:blip r:embed="rId436"/>
          <a:stretch>
            <a:fillRect/>
          </a:stretch>
        </p:blipFill>
        <p:spPr>
          <a:xfrm>
            <a:off x="7826480" y="1495873"/>
            <a:ext cx="23" cy="235"/>
          </a:xfrm>
          <a:prstGeom prst="rect">
            <a:avLst/>
          </a:prstGeom>
        </p:spPr>
      </p:pic>
      <p:pic>
        <p:nvPicPr>
          <p:cNvPr id="450" name="Image 436" descr="preencoded.png">    </p:cNvPr>
          <p:cNvPicPr>
            <a:picLocks noChangeAspect="1"/>
          </p:cNvPicPr>
          <p:nvPr/>
        </p:nvPicPr>
        <p:blipFill>
          <a:blip r:embed="rId437"/>
          <a:stretch>
            <a:fillRect/>
          </a:stretch>
        </p:blipFill>
        <p:spPr>
          <a:xfrm>
            <a:off x="7826685" y="1495762"/>
            <a:ext cx="219" cy="263"/>
          </a:xfrm>
          <a:prstGeom prst="rect">
            <a:avLst/>
          </a:prstGeom>
        </p:spPr>
      </p:pic>
      <p:pic>
        <p:nvPicPr>
          <p:cNvPr id="451" name="Image 437" descr="preencoded.png">    </p:cNvPr>
          <p:cNvPicPr>
            <a:picLocks noChangeAspect="1"/>
          </p:cNvPicPr>
          <p:nvPr/>
        </p:nvPicPr>
        <p:blipFill>
          <a:blip r:embed="rId438"/>
          <a:stretch>
            <a:fillRect/>
          </a:stretch>
        </p:blipFill>
        <p:spPr>
          <a:xfrm>
            <a:off x="7826908" y="1495606"/>
            <a:ext cx="914400" cy="150"/>
          </a:xfrm>
          <a:prstGeom prst="rect">
            <a:avLst/>
          </a:prstGeom>
        </p:spPr>
      </p:pic>
      <p:pic>
        <p:nvPicPr>
          <p:cNvPr id="452" name="Image 438" descr="preencoded.png">    </p:cNvPr>
          <p:cNvPicPr>
            <a:picLocks noChangeAspect="1"/>
          </p:cNvPicPr>
          <p:nvPr/>
        </p:nvPicPr>
        <p:blipFill>
          <a:blip r:embed="rId439"/>
          <a:stretch>
            <a:fillRect/>
          </a:stretch>
        </p:blipFill>
        <p:spPr>
          <a:xfrm>
            <a:off x="7826201" y="1495717"/>
            <a:ext cx="149" cy="128"/>
          </a:xfrm>
          <a:prstGeom prst="rect">
            <a:avLst/>
          </a:prstGeom>
        </p:spPr>
      </p:pic>
      <p:pic>
        <p:nvPicPr>
          <p:cNvPr id="453" name="Image 439" descr="preencoded.png">    </p:cNvPr>
          <p:cNvPicPr>
            <a:picLocks noChangeAspect="1"/>
          </p:cNvPicPr>
          <p:nvPr/>
        </p:nvPicPr>
        <p:blipFill>
          <a:blip r:embed="rId440"/>
          <a:stretch>
            <a:fillRect/>
          </a:stretch>
        </p:blipFill>
        <p:spPr>
          <a:xfrm>
            <a:off x="7825587" y="1495451"/>
            <a:ext cx="121" cy="326"/>
          </a:xfrm>
          <a:prstGeom prst="rect">
            <a:avLst/>
          </a:prstGeom>
        </p:spPr>
      </p:pic>
      <p:pic>
        <p:nvPicPr>
          <p:cNvPr id="454" name="Image 440" descr="preencoded.png">    </p:cNvPr>
          <p:cNvPicPr>
            <a:picLocks noChangeAspect="1"/>
          </p:cNvPicPr>
          <p:nvPr/>
        </p:nvPicPr>
        <p:blipFill>
          <a:blip r:embed="rId441"/>
          <a:stretch>
            <a:fillRect/>
          </a:stretch>
        </p:blipFill>
        <p:spPr>
          <a:xfrm>
            <a:off x="7825941" y="1495584"/>
            <a:ext cx="107" cy="150"/>
          </a:xfrm>
          <a:prstGeom prst="rect">
            <a:avLst/>
          </a:prstGeom>
        </p:spPr>
      </p:pic>
      <p:pic>
        <p:nvPicPr>
          <p:cNvPr id="455" name="Image 441" descr="preencoded.png">    </p:cNvPr>
          <p:cNvPicPr>
            <a:picLocks noChangeAspect="1"/>
          </p:cNvPicPr>
          <p:nvPr/>
        </p:nvPicPr>
        <p:blipFill>
          <a:blip r:embed="rId442"/>
          <a:stretch>
            <a:fillRect/>
          </a:stretch>
        </p:blipFill>
        <p:spPr>
          <a:xfrm>
            <a:off x="7826034" y="1495518"/>
            <a:ext cx="19" cy="61"/>
          </a:xfrm>
          <a:prstGeom prst="rect">
            <a:avLst/>
          </a:prstGeom>
        </p:spPr>
      </p:pic>
      <p:pic>
        <p:nvPicPr>
          <p:cNvPr id="456" name="Image 442" descr="preencoded.png">    </p:cNvPr>
          <p:cNvPicPr>
            <a:picLocks noChangeAspect="1"/>
          </p:cNvPicPr>
          <p:nvPr/>
        </p:nvPicPr>
        <p:blipFill>
          <a:blip r:embed="rId443"/>
          <a:stretch>
            <a:fillRect/>
          </a:stretch>
        </p:blipFill>
        <p:spPr>
          <a:xfrm>
            <a:off x="7826592" y="1495406"/>
            <a:ext cx="167" cy="155"/>
          </a:xfrm>
          <a:prstGeom prst="rect">
            <a:avLst/>
          </a:prstGeom>
        </p:spPr>
      </p:pic>
      <p:pic>
        <p:nvPicPr>
          <p:cNvPr id="457" name="Image 443" descr="preencoded.png">    </p:cNvPr>
          <p:cNvPicPr>
            <a:picLocks noChangeAspect="1"/>
          </p:cNvPicPr>
          <p:nvPr/>
        </p:nvPicPr>
        <p:blipFill>
          <a:blip r:embed="rId444"/>
          <a:stretch>
            <a:fillRect/>
          </a:stretch>
        </p:blipFill>
        <p:spPr>
          <a:xfrm>
            <a:off x="7826480" y="1495419"/>
            <a:ext cx="84" cy="116"/>
          </a:xfrm>
          <a:prstGeom prst="rect">
            <a:avLst/>
          </a:prstGeom>
        </p:spPr>
      </p:pic>
      <p:pic>
        <p:nvPicPr>
          <p:cNvPr id="458" name="Image 444" descr="preencoded.png">    </p:cNvPr>
          <p:cNvPicPr>
            <a:picLocks noChangeAspect="1"/>
          </p:cNvPicPr>
          <p:nvPr/>
        </p:nvPicPr>
        <p:blipFill>
          <a:blip r:embed="rId445"/>
          <a:stretch>
            <a:fillRect/>
          </a:stretch>
        </p:blipFill>
        <p:spPr>
          <a:xfrm>
            <a:off x="7826908" y="1495406"/>
            <a:ext cx="112" cy="61"/>
          </a:xfrm>
          <a:prstGeom prst="rect">
            <a:avLst/>
          </a:prstGeom>
        </p:spPr>
      </p:pic>
      <p:pic>
        <p:nvPicPr>
          <p:cNvPr id="459" name="Image 445" descr="preencoded.png">    </p:cNvPr>
          <p:cNvPicPr>
            <a:picLocks noChangeAspect="1"/>
          </p:cNvPicPr>
          <p:nvPr/>
        </p:nvPicPr>
        <p:blipFill>
          <a:blip r:embed="rId446"/>
          <a:stretch>
            <a:fillRect/>
          </a:stretch>
        </p:blipFill>
        <p:spPr>
          <a:xfrm>
            <a:off x="7826425" y="1495540"/>
            <a:ext cx="42" cy="128"/>
          </a:xfrm>
          <a:prstGeom prst="rect">
            <a:avLst/>
          </a:prstGeom>
        </p:spPr>
      </p:pic>
      <p:pic>
        <p:nvPicPr>
          <p:cNvPr id="460" name="Image 446" descr="preencoded.png">    </p:cNvPr>
          <p:cNvPicPr>
            <a:picLocks noChangeAspect="1"/>
          </p:cNvPicPr>
          <p:nvPr/>
        </p:nvPicPr>
        <p:blipFill>
          <a:blip r:embed="rId447"/>
          <a:stretch>
            <a:fillRect/>
          </a:stretch>
        </p:blipFill>
        <p:spPr>
          <a:xfrm>
            <a:off x="7826741" y="1494074"/>
            <a:ext cx="512" cy="1041"/>
          </a:xfrm>
          <a:prstGeom prst="rect">
            <a:avLst/>
          </a:prstGeom>
        </p:spPr>
      </p:pic>
      <p:pic>
        <p:nvPicPr>
          <p:cNvPr id="461" name="Image 447" descr="preencoded.png">    </p:cNvPr>
          <p:cNvPicPr>
            <a:picLocks noChangeAspect="1"/>
          </p:cNvPicPr>
          <p:nvPr/>
        </p:nvPicPr>
        <p:blipFill>
          <a:blip r:embed="rId448"/>
          <a:stretch>
            <a:fillRect/>
          </a:stretch>
        </p:blipFill>
        <p:spPr>
          <a:xfrm>
            <a:off x="7827039" y="1495118"/>
            <a:ext cx="200" cy="214"/>
          </a:xfrm>
          <a:prstGeom prst="rect">
            <a:avLst/>
          </a:prstGeom>
        </p:spPr>
      </p:pic>
      <p:pic>
        <p:nvPicPr>
          <p:cNvPr id="462" name="Image 448" descr="preencoded.png">    </p:cNvPr>
          <p:cNvPicPr>
            <a:picLocks noChangeAspect="1"/>
          </p:cNvPicPr>
          <p:nvPr/>
        </p:nvPicPr>
        <p:blipFill>
          <a:blip r:embed="rId449"/>
          <a:stretch>
            <a:fillRect/>
          </a:stretch>
        </p:blipFill>
        <p:spPr>
          <a:xfrm>
            <a:off x="7826629" y="1494895"/>
            <a:ext cx="381" cy="485"/>
          </a:xfrm>
          <a:prstGeom prst="rect">
            <a:avLst/>
          </a:prstGeom>
        </p:spPr>
      </p:pic>
      <p:pic>
        <p:nvPicPr>
          <p:cNvPr id="463" name="Image 449" descr="preencoded.png">    </p:cNvPr>
          <p:cNvPicPr>
            <a:picLocks noChangeAspect="1"/>
          </p:cNvPicPr>
          <p:nvPr/>
        </p:nvPicPr>
        <p:blipFill>
          <a:blip r:embed="rId450"/>
          <a:stretch>
            <a:fillRect/>
          </a:stretch>
        </p:blipFill>
        <p:spPr>
          <a:xfrm>
            <a:off x="7825513" y="1495042"/>
            <a:ext cx="19" cy="23"/>
          </a:xfrm>
          <a:prstGeom prst="rect">
            <a:avLst/>
          </a:prstGeom>
        </p:spPr>
      </p:pic>
      <p:pic>
        <p:nvPicPr>
          <p:cNvPr id="464" name="Image 450" descr="preencoded.png">    </p:cNvPr>
          <p:cNvPicPr>
            <a:picLocks noChangeAspect="1"/>
          </p:cNvPicPr>
          <p:nvPr/>
        </p:nvPicPr>
        <p:blipFill>
          <a:blip r:embed="rId451"/>
          <a:stretch>
            <a:fillRect/>
          </a:stretch>
        </p:blipFill>
        <p:spPr>
          <a:xfrm>
            <a:off x="7825532" y="1495095"/>
            <a:ext cx="400" cy="353"/>
          </a:xfrm>
          <a:prstGeom prst="rect">
            <a:avLst/>
          </a:prstGeom>
        </p:spPr>
      </p:pic>
      <p:pic>
        <p:nvPicPr>
          <p:cNvPr id="465" name="Image 451" descr="preencoded.png">    </p:cNvPr>
          <p:cNvPicPr>
            <a:picLocks noChangeAspect="1"/>
          </p:cNvPicPr>
          <p:nvPr/>
        </p:nvPicPr>
        <p:blipFill>
          <a:blip r:embed="rId452"/>
          <a:stretch>
            <a:fillRect/>
          </a:stretch>
        </p:blipFill>
        <p:spPr>
          <a:xfrm>
            <a:off x="7826183" y="1494940"/>
            <a:ext cx="149" cy="235"/>
          </a:xfrm>
          <a:prstGeom prst="rect">
            <a:avLst/>
          </a:prstGeom>
        </p:spPr>
      </p:pic>
      <p:pic>
        <p:nvPicPr>
          <p:cNvPr id="466" name="Image 452" descr="preencoded.png">    </p:cNvPr>
          <p:cNvPicPr>
            <a:picLocks noChangeAspect="1"/>
          </p:cNvPicPr>
          <p:nvPr/>
        </p:nvPicPr>
        <p:blipFill>
          <a:blip r:embed="rId453"/>
          <a:stretch>
            <a:fillRect/>
          </a:stretch>
        </p:blipFill>
        <p:spPr>
          <a:xfrm>
            <a:off x="7827299" y="1495095"/>
            <a:ext cx="88" cy="263"/>
          </a:xfrm>
          <a:prstGeom prst="rect">
            <a:avLst/>
          </a:prstGeom>
        </p:spPr>
      </p:pic>
      <p:pic>
        <p:nvPicPr>
          <p:cNvPr id="467" name="Image 453" descr="preencoded.png">    </p:cNvPr>
          <p:cNvPicPr>
            <a:picLocks noChangeAspect="1"/>
          </p:cNvPicPr>
          <p:nvPr/>
        </p:nvPicPr>
        <p:blipFill>
          <a:blip r:embed="rId454"/>
          <a:stretch>
            <a:fillRect/>
          </a:stretch>
        </p:blipFill>
        <p:spPr>
          <a:xfrm>
            <a:off x="7827522" y="1495051"/>
            <a:ext cx="65" cy="150"/>
          </a:xfrm>
          <a:prstGeom prst="rect">
            <a:avLst/>
          </a:prstGeom>
        </p:spPr>
      </p:pic>
      <p:pic>
        <p:nvPicPr>
          <p:cNvPr id="468" name="Image 454" descr="preencoded.png">    </p:cNvPr>
          <p:cNvPicPr>
            <a:picLocks noChangeAspect="1"/>
          </p:cNvPicPr>
          <p:nvPr/>
        </p:nvPicPr>
        <p:blipFill>
          <a:blip r:embed="rId455"/>
          <a:stretch>
            <a:fillRect/>
          </a:stretch>
        </p:blipFill>
        <p:spPr>
          <a:xfrm>
            <a:off x="7837680" y="1487099"/>
            <a:ext cx="914400" cy="61"/>
          </a:xfrm>
          <a:prstGeom prst="rect">
            <a:avLst/>
          </a:prstGeom>
        </p:spPr>
      </p:pic>
      <p:pic>
        <p:nvPicPr>
          <p:cNvPr id="469" name="Image 455" descr="preencoded.png">    </p:cNvPr>
          <p:cNvPicPr>
            <a:picLocks noChangeAspect="1"/>
          </p:cNvPicPr>
          <p:nvPr/>
        </p:nvPicPr>
        <p:blipFill>
          <a:blip r:embed="rId456"/>
          <a:stretch>
            <a:fillRect/>
          </a:stretch>
        </p:blipFill>
        <p:spPr>
          <a:xfrm>
            <a:off x="7832341" y="1492341"/>
            <a:ext cx="274" cy="192"/>
          </a:xfrm>
          <a:prstGeom prst="rect">
            <a:avLst/>
          </a:prstGeom>
        </p:spPr>
      </p:pic>
      <p:pic>
        <p:nvPicPr>
          <p:cNvPr id="470" name="Image 456" descr="preencoded.png">    </p:cNvPr>
          <p:cNvPicPr>
            <a:picLocks noChangeAspect="1"/>
          </p:cNvPicPr>
          <p:nvPr/>
        </p:nvPicPr>
        <p:blipFill>
          <a:blip r:embed="rId457"/>
          <a:stretch>
            <a:fillRect/>
          </a:stretch>
        </p:blipFill>
        <p:spPr>
          <a:xfrm>
            <a:off x="7835094" y="1489565"/>
            <a:ext cx="42" cy="167"/>
          </a:xfrm>
          <a:prstGeom prst="rect">
            <a:avLst/>
          </a:prstGeom>
        </p:spPr>
      </p:pic>
      <p:pic>
        <p:nvPicPr>
          <p:cNvPr id="471" name="Image 457" descr="preencoded.png">    </p:cNvPr>
          <p:cNvPicPr>
            <a:picLocks noChangeAspect="1"/>
          </p:cNvPicPr>
          <p:nvPr/>
        </p:nvPicPr>
        <p:blipFill>
          <a:blip r:embed="rId458"/>
          <a:stretch>
            <a:fillRect/>
          </a:stretch>
        </p:blipFill>
        <p:spPr>
          <a:xfrm>
            <a:off x="7834852" y="1488942"/>
            <a:ext cx="130" cy="43"/>
          </a:xfrm>
          <a:prstGeom prst="rect">
            <a:avLst/>
          </a:prstGeom>
        </p:spPr>
      </p:pic>
      <p:pic>
        <p:nvPicPr>
          <p:cNvPr id="472" name="Image 458" descr="preencoded.png">    </p:cNvPr>
          <p:cNvPicPr>
            <a:picLocks noChangeAspect="1"/>
          </p:cNvPicPr>
          <p:nvPr/>
        </p:nvPicPr>
        <p:blipFill>
          <a:blip r:embed="rId459"/>
          <a:stretch>
            <a:fillRect/>
          </a:stretch>
        </p:blipFill>
        <p:spPr>
          <a:xfrm>
            <a:off x="7839298" y="1485833"/>
            <a:ext cx="42" cy="167"/>
          </a:xfrm>
          <a:prstGeom prst="rect">
            <a:avLst/>
          </a:prstGeom>
        </p:spPr>
      </p:pic>
      <p:pic>
        <p:nvPicPr>
          <p:cNvPr id="473" name="Image 459" descr="preencoded.png">    </p:cNvPr>
          <p:cNvPicPr>
            <a:picLocks noChangeAspect="1"/>
          </p:cNvPicPr>
          <p:nvPr/>
        </p:nvPicPr>
        <p:blipFill>
          <a:blip r:embed="rId460"/>
          <a:stretch>
            <a:fillRect/>
          </a:stretch>
        </p:blipFill>
        <p:spPr>
          <a:xfrm>
            <a:off x="7829476" y="1493816"/>
            <a:ext cx="200" cy="87"/>
          </a:xfrm>
          <a:prstGeom prst="rect">
            <a:avLst/>
          </a:prstGeom>
        </p:spPr>
      </p:pic>
      <p:pic>
        <p:nvPicPr>
          <p:cNvPr id="474" name="Image 460" descr="preencoded.png">    </p:cNvPr>
          <p:cNvPicPr>
            <a:picLocks noChangeAspect="1"/>
          </p:cNvPicPr>
          <p:nvPr/>
        </p:nvPicPr>
        <p:blipFill>
          <a:blip r:embed="rId461"/>
          <a:stretch>
            <a:fillRect/>
          </a:stretch>
        </p:blipFill>
        <p:spPr>
          <a:xfrm>
            <a:off x="7838461" y="1488743"/>
            <a:ext cx="914400" cy="104"/>
          </a:xfrm>
          <a:prstGeom prst="rect">
            <a:avLst/>
          </a:prstGeom>
        </p:spPr>
      </p:pic>
      <p:pic>
        <p:nvPicPr>
          <p:cNvPr id="475" name="Image 461" descr="preencoded.png">    </p:cNvPr>
          <p:cNvPicPr>
            <a:picLocks noChangeAspect="1"/>
          </p:cNvPicPr>
          <p:nvPr/>
        </p:nvPicPr>
        <p:blipFill>
          <a:blip r:embed="rId462"/>
          <a:stretch>
            <a:fillRect/>
          </a:stretch>
        </p:blipFill>
        <p:spPr>
          <a:xfrm>
            <a:off x="7829680" y="1493807"/>
            <a:ext cx="149" cy="133"/>
          </a:xfrm>
          <a:prstGeom prst="rect">
            <a:avLst/>
          </a:prstGeom>
        </p:spPr>
      </p:pic>
      <p:pic>
        <p:nvPicPr>
          <p:cNvPr id="476" name="Image 462" descr="preencoded.png">    </p:cNvPr>
          <p:cNvPicPr>
            <a:picLocks noChangeAspect="1"/>
          </p:cNvPicPr>
          <p:nvPr/>
        </p:nvPicPr>
        <p:blipFill>
          <a:blip r:embed="rId463"/>
          <a:stretch>
            <a:fillRect/>
          </a:stretch>
        </p:blipFill>
        <p:spPr>
          <a:xfrm>
            <a:off x="7845828" y="1482612"/>
            <a:ext cx="23" cy="914400"/>
          </a:xfrm>
          <a:prstGeom prst="rect">
            <a:avLst/>
          </a:prstGeom>
        </p:spPr>
      </p:pic>
      <p:pic>
        <p:nvPicPr>
          <p:cNvPr id="477" name="Image 463" descr="preencoded.png">    </p:cNvPr>
          <p:cNvPicPr>
            <a:picLocks noChangeAspect="1"/>
          </p:cNvPicPr>
          <p:nvPr/>
        </p:nvPicPr>
        <p:blipFill>
          <a:blip r:embed="rId464"/>
          <a:stretch>
            <a:fillRect/>
          </a:stretch>
        </p:blipFill>
        <p:spPr>
          <a:xfrm>
            <a:off x="7848507" y="1483123"/>
            <a:ext cx="60" cy="41"/>
          </a:xfrm>
          <a:prstGeom prst="rect">
            <a:avLst/>
          </a:prstGeom>
        </p:spPr>
      </p:pic>
      <p:pic>
        <p:nvPicPr>
          <p:cNvPr id="478" name="Image 464" descr="preencoded.png">    </p:cNvPr>
          <p:cNvPicPr>
            <a:picLocks noChangeAspect="1"/>
          </p:cNvPicPr>
          <p:nvPr/>
        </p:nvPicPr>
        <p:blipFill>
          <a:blip r:embed="rId465"/>
          <a:stretch>
            <a:fillRect/>
          </a:stretch>
        </p:blipFill>
        <p:spPr>
          <a:xfrm>
            <a:off x="7827764" y="1494097"/>
            <a:ext cx="19" cy="81"/>
          </a:xfrm>
          <a:prstGeom prst="rect">
            <a:avLst/>
          </a:prstGeom>
        </p:spPr>
      </p:pic>
      <p:pic>
        <p:nvPicPr>
          <p:cNvPr id="479" name="Image 465" descr="preencoded.png">    </p:cNvPr>
          <p:cNvPicPr>
            <a:picLocks noChangeAspect="1"/>
          </p:cNvPicPr>
          <p:nvPr/>
        </p:nvPicPr>
        <p:blipFill>
          <a:blip r:embed="rId466"/>
          <a:stretch>
            <a:fillRect/>
          </a:stretch>
        </p:blipFill>
        <p:spPr>
          <a:xfrm>
            <a:off x="7828266" y="1494651"/>
            <a:ext cx="79" cy="914400"/>
          </a:xfrm>
          <a:prstGeom prst="rect">
            <a:avLst/>
          </a:prstGeom>
        </p:spPr>
      </p:pic>
      <p:pic>
        <p:nvPicPr>
          <p:cNvPr id="480" name="Image 466" descr="preencoded.png">    </p:cNvPr>
          <p:cNvPicPr>
            <a:picLocks noChangeAspect="1"/>
          </p:cNvPicPr>
          <p:nvPr/>
        </p:nvPicPr>
        <p:blipFill>
          <a:blip r:embed="rId467"/>
          <a:stretch>
            <a:fillRect/>
          </a:stretch>
        </p:blipFill>
        <p:spPr>
          <a:xfrm>
            <a:off x="7828266" y="1494718"/>
            <a:ext cx="33" cy="15"/>
          </a:xfrm>
          <a:prstGeom prst="rect">
            <a:avLst/>
          </a:prstGeom>
        </p:spPr>
      </p:pic>
      <p:pic>
        <p:nvPicPr>
          <p:cNvPr id="481" name="Image 467" descr="preencoded.png">    </p:cNvPr>
          <p:cNvPicPr>
            <a:picLocks noChangeAspect="1"/>
          </p:cNvPicPr>
          <p:nvPr/>
        </p:nvPicPr>
        <p:blipFill>
          <a:blip r:embed="rId468"/>
          <a:stretch>
            <a:fillRect/>
          </a:stretch>
        </p:blipFill>
        <p:spPr>
          <a:xfrm>
            <a:off x="7828341" y="1494607"/>
            <a:ext cx="60" cy="41"/>
          </a:xfrm>
          <a:prstGeom prst="rect">
            <a:avLst/>
          </a:prstGeom>
        </p:spPr>
      </p:pic>
      <p:pic>
        <p:nvPicPr>
          <p:cNvPr id="482" name="Image 468" descr="preencoded.png">    </p:cNvPr>
          <p:cNvPicPr>
            <a:picLocks noChangeAspect="1"/>
          </p:cNvPicPr>
          <p:nvPr/>
        </p:nvPicPr>
        <p:blipFill>
          <a:blip r:embed="rId469"/>
          <a:stretch>
            <a:fillRect/>
          </a:stretch>
        </p:blipFill>
        <p:spPr>
          <a:xfrm>
            <a:off x="7832545" y="1490164"/>
            <a:ext cx="914400" cy="22"/>
          </a:xfrm>
          <a:prstGeom prst="rect">
            <a:avLst/>
          </a:prstGeom>
        </p:spPr>
      </p:pic>
      <p:pic>
        <p:nvPicPr>
          <p:cNvPr id="483" name="Image 469" descr="preencoded.png">    </p:cNvPr>
          <p:cNvPicPr>
            <a:picLocks noChangeAspect="1"/>
          </p:cNvPicPr>
          <p:nvPr/>
        </p:nvPicPr>
        <p:blipFill>
          <a:blip r:embed="rId470"/>
          <a:stretch>
            <a:fillRect/>
          </a:stretch>
        </p:blipFill>
        <p:spPr>
          <a:xfrm>
            <a:off x="7832582" y="1489964"/>
            <a:ext cx="288" cy="620"/>
          </a:xfrm>
          <a:prstGeom prst="rect">
            <a:avLst/>
          </a:prstGeom>
        </p:spPr>
      </p:pic>
      <p:pic>
        <p:nvPicPr>
          <p:cNvPr id="484" name="Image 470" descr="preencoded.png">    </p:cNvPr>
          <p:cNvPicPr>
            <a:picLocks noChangeAspect="1"/>
          </p:cNvPicPr>
          <p:nvPr/>
        </p:nvPicPr>
        <p:blipFill>
          <a:blip r:embed="rId471"/>
          <a:stretch>
            <a:fillRect/>
          </a:stretch>
        </p:blipFill>
        <p:spPr>
          <a:xfrm>
            <a:off x="7827522" y="1481834"/>
            <a:ext cx="21208" cy="13106"/>
          </a:xfrm>
          <a:prstGeom prst="rect">
            <a:avLst/>
          </a:prstGeom>
        </p:spPr>
      </p:pic>
      <p:pic>
        <p:nvPicPr>
          <p:cNvPr id="485" name="Image 471" descr="preencoded.png">    </p:cNvPr>
          <p:cNvPicPr>
            <a:picLocks noChangeAspect="1"/>
          </p:cNvPicPr>
          <p:nvPr/>
        </p:nvPicPr>
        <p:blipFill>
          <a:blip r:embed="rId472"/>
          <a:stretch>
            <a:fillRect/>
          </a:stretch>
        </p:blipFill>
        <p:spPr>
          <a:xfrm>
            <a:off x="7834889" y="1489031"/>
            <a:ext cx="60" cy="81"/>
          </a:xfrm>
          <a:prstGeom prst="rect">
            <a:avLst/>
          </a:prstGeom>
        </p:spPr>
      </p:pic>
      <p:pic>
        <p:nvPicPr>
          <p:cNvPr id="486" name="Image 472" descr="preencoded.png">    </p:cNvPr>
          <p:cNvPicPr>
            <a:picLocks noChangeAspect="1"/>
          </p:cNvPicPr>
          <p:nvPr/>
        </p:nvPicPr>
        <p:blipFill>
          <a:blip r:embed="rId473"/>
          <a:stretch>
            <a:fillRect/>
          </a:stretch>
        </p:blipFill>
        <p:spPr>
          <a:xfrm>
            <a:off x="7829922" y="1491630"/>
            <a:ext cx="102" cy="63"/>
          </a:xfrm>
          <a:prstGeom prst="rect">
            <a:avLst/>
          </a:prstGeom>
        </p:spPr>
      </p:pic>
      <p:pic>
        <p:nvPicPr>
          <p:cNvPr id="487" name="Image 473" descr="preencoded.png">    </p:cNvPr>
          <p:cNvPicPr>
            <a:picLocks noChangeAspect="1"/>
          </p:cNvPicPr>
          <p:nvPr/>
        </p:nvPicPr>
        <p:blipFill>
          <a:blip r:embed="rId474"/>
          <a:stretch>
            <a:fillRect/>
          </a:stretch>
        </p:blipFill>
        <p:spPr>
          <a:xfrm>
            <a:off x="7827913" y="1494917"/>
            <a:ext cx="102" cy="104"/>
          </a:xfrm>
          <a:prstGeom prst="rect">
            <a:avLst/>
          </a:prstGeom>
        </p:spPr>
      </p:pic>
      <p:pic>
        <p:nvPicPr>
          <p:cNvPr id="488" name="Image 474" descr="preencoded.png">    </p:cNvPr>
          <p:cNvPicPr>
            <a:picLocks noChangeAspect="1"/>
          </p:cNvPicPr>
          <p:nvPr/>
        </p:nvPicPr>
        <p:blipFill>
          <a:blip r:embed="rId475"/>
          <a:stretch>
            <a:fillRect/>
          </a:stretch>
        </p:blipFill>
        <p:spPr>
          <a:xfrm>
            <a:off x="7826573" y="1494362"/>
            <a:ext cx="70" cy="128"/>
          </a:xfrm>
          <a:prstGeom prst="rect">
            <a:avLst/>
          </a:prstGeom>
        </p:spPr>
      </p:pic>
      <p:pic>
        <p:nvPicPr>
          <p:cNvPr id="489" name="Image 475" descr="preencoded.png">    </p:cNvPr>
          <p:cNvPicPr>
            <a:picLocks noChangeAspect="1"/>
          </p:cNvPicPr>
          <p:nvPr/>
        </p:nvPicPr>
        <p:blipFill>
          <a:blip r:embed="rId476"/>
          <a:stretch>
            <a:fillRect/>
          </a:stretch>
        </p:blipFill>
        <p:spPr>
          <a:xfrm>
            <a:off x="7827411" y="1494419"/>
            <a:ext cx="149" cy="188"/>
          </a:xfrm>
          <a:prstGeom prst="rect">
            <a:avLst/>
          </a:prstGeom>
        </p:spPr>
      </p:pic>
      <p:pic>
        <p:nvPicPr>
          <p:cNvPr id="490" name="Image 476" descr="preencoded.png">    </p:cNvPr>
          <p:cNvPicPr>
            <a:picLocks noChangeAspect="1"/>
          </p:cNvPicPr>
          <p:nvPr/>
        </p:nvPicPr>
        <p:blipFill>
          <a:blip r:embed="rId477"/>
          <a:stretch>
            <a:fillRect/>
          </a:stretch>
        </p:blipFill>
        <p:spPr>
          <a:xfrm>
            <a:off x="7827299" y="1494496"/>
            <a:ext cx="60" cy="75"/>
          </a:xfrm>
          <a:prstGeom prst="rect">
            <a:avLst/>
          </a:prstGeom>
        </p:spPr>
      </p:pic>
      <p:pic>
        <p:nvPicPr>
          <p:cNvPr id="491" name="Image 477" descr="preencoded.png">    </p:cNvPr>
          <p:cNvPicPr>
            <a:picLocks noChangeAspect="1"/>
          </p:cNvPicPr>
          <p:nvPr/>
        </p:nvPicPr>
        <p:blipFill>
          <a:blip r:embed="rId478"/>
          <a:stretch>
            <a:fillRect/>
          </a:stretch>
        </p:blipFill>
        <p:spPr>
          <a:xfrm>
            <a:off x="7828415" y="1494459"/>
            <a:ext cx="88" cy="229"/>
          </a:xfrm>
          <a:prstGeom prst="rect">
            <a:avLst/>
          </a:prstGeom>
        </p:spPr>
      </p:pic>
      <p:pic>
        <p:nvPicPr>
          <p:cNvPr id="492" name="Image 478" descr="preencoded.png">    </p:cNvPr>
          <p:cNvPicPr>
            <a:picLocks noChangeAspect="1"/>
          </p:cNvPicPr>
          <p:nvPr/>
        </p:nvPicPr>
        <p:blipFill>
          <a:blip r:embed="rId479"/>
          <a:stretch>
            <a:fillRect/>
          </a:stretch>
        </p:blipFill>
        <p:spPr>
          <a:xfrm>
            <a:off x="7827225" y="1494030"/>
            <a:ext cx="126" cy="167"/>
          </a:xfrm>
          <a:prstGeom prst="rect">
            <a:avLst/>
          </a:prstGeom>
        </p:spPr>
      </p:pic>
      <p:pic>
        <p:nvPicPr>
          <p:cNvPr id="493" name="Image 479" descr="preencoded.png">    </p:cNvPr>
          <p:cNvPicPr>
            <a:picLocks noChangeAspect="1"/>
          </p:cNvPicPr>
          <p:nvPr/>
        </p:nvPicPr>
        <p:blipFill>
          <a:blip r:embed="rId480"/>
          <a:stretch>
            <a:fillRect/>
          </a:stretch>
        </p:blipFill>
        <p:spPr>
          <a:xfrm>
            <a:off x="7827671" y="1493896"/>
            <a:ext cx="130" cy="85"/>
          </a:xfrm>
          <a:prstGeom prst="rect">
            <a:avLst/>
          </a:prstGeom>
        </p:spPr>
      </p:pic>
      <p:pic>
        <p:nvPicPr>
          <p:cNvPr id="494" name="Image 480" descr="preencoded.png">    </p:cNvPr>
          <p:cNvPicPr>
            <a:picLocks noChangeAspect="1"/>
          </p:cNvPicPr>
          <p:nvPr/>
        </p:nvPicPr>
        <p:blipFill>
          <a:blip r:embed="rId481"/>
          <a:stretch>
            <a:fillRect/>
          </a:stretch>
        </p:blipFill>
        <p:spPr>
          <a:xfrm>
            <a:off x="7827634" y="1493985"/>
            <a:ext cx="60" cy="61"/>
          </a:xfrm>
          <a:prstGeom prst="rect">
            <a:avLst/>
          </a:prstGeom>
        </p:spPr>
      </p:pic>
      <p:pic>
        <p:nvPicPr>
          <p:cNvPr id="495" name="Image 481" descr="preencoded.png">    </p:cNvPr>
          <p:cNvPicPr>
            <a:picLocks noChangeAspect="1"/>
          </p:cNvPicPr>
          <p:nvPr/>
        </p:nvPicPr>
        <p:blipFill>
          <a:blip r:embed="rId482"/>
          <a:stretch>
            <a:fillRect/>
          </a:stretch>
        </p:blipFill>
        <p:spPr>
          <a:xfrm>
            <a:off x="7827336" y="1493896"/>
            <a:ext cx="130" cy="43"/>
          </a:xfrm>
          <a:prstGeom prst="rect">
            <a:avLst/>
          </a:prstGeom>
        </p:spPr>
      </p:pic>
      <p:pic>
        <p:nvPicPr>
          <p:cNvPr id="496" name="Image 482" descr="preencoded.png">    </p:cNvPr>
          <p:cNvPicPr>
            <a:picLocks noChangeAspect="1"/>
          </p:cNvPicPr>
          <p:nvPr/>
        </p:nvPicPr>
        <p:blipFill>
          <a:blip r:embed="rId483"/>
          <a:stretch>
            <a:fillRect/>
          </a:stretch>
        </p:blipFill>
        <p:spPr>
          <a:xfrm>
            <a:off x="7828880" y="1493151"/>
            <a:ext cx="116" cy="160"/>
          </a:xfrm>
          <a:prstGeom prst="rect">
            <a:avLst/>
          </a:prstGeom>
        </p:spPr>
      </p:pic>
      <p:pic>
        <p:nvPicPr>
          <p:cNvPr id="497" name="Image 483" descr="preencoded.png">    </p:cNvPr>
          <p:cNvPicPr>
            <a:picLocks noChangeAspect="1"/>
          </p:cNvPicPr>
          <p:nvPr/>
        </p:nvPicPr>
        <p:blipFill>
          <a:blip r:embed="rId484"/>
          <a:stretch>
            <a:fillRect/>
          </a:stretch>
        </p:blipFill>
        <p:spPr>
          <a:xfrm>
            <a:off x="7828322" y="1492919"/>
            <a:ext cx="130" cy="214"/>
          </a:xfrm>
          <a:prstGeom prst="rect">
            <a:avLst/>
          </a:prstGeom>
        </p:spPr>
      </p:pic>
      <p:pic>
        <p:nvPicPr>
          <p:cNvPr id="498" name="Image 484" descr="preencoded.png">    </p:cNvPr>
          <p:cNvPicPr>
            <a:picLocks noChangeAspect="1"/>
          </p:cNvPicPr>
          <p:nvPr/>
        </p:nvPicPr>
        <p:blipFill>
          <a:blip r:embed="rId485"/>
          <a:stretch>
            <a:fillRect/>
          </a:stretch>
        </p:blipFill>
        <p:spPr>
          <a:xfrm>
            <a:off x="7828527" y="1492589"/>
            <a:ext cx="88" cy="188"/>
          </a:xfrm>
          <a:prstGeom prst="rect">
            <a:avLst/>
          </a:prstGeom>
        </p:spPr>
      </p:pic>
      <p:pic>
        <p:nvPicPr>
          <p:cNvPr id="499" name="Image 485" descr="preencoded.png">    </p:cNvPr>
          <p:cNvPicPr>
            <a:picLocks noChangeAspect="1"/>
          </p:cNvPicPr>
          <p:nvPr/>
        </p:nvPicPr>
        <p:blipFill>
          <a:blip r:embed="rId486"/>
          <a:stretch>
            <a:fillRect/>
          </a:stretch>
        </p:blipFill>
        <p:spPr>
          <a:xfrm>
            <a:off x="7830387" y="1492141"/>
            <a:ext cx="219" cy="374"/>
          </a:xfrm>
          <a:prstGeom prst="rect">
            <a:avLst/>
          </a:prstGeom>
        </p:spPr>
      </p:pic>
      <p:pic>
        <p:nvPicPr>
          <p:cNvPr id="500" name="Image 486" descr="preencoded.png">    </p:cNvPr>
          <p:cNvPicPr>
            <a:picLocks noChangeAspect="1"/>
          </p:cNvPicPr>
          <p:nvPr/>
        </p:nvPicPr>
        <p:blipFill>
          <a:blip r:embed="rId487"/>
          <a:stretch>
            <a:fillRect/>
          </a:stretch>
        </p:blipFill>
        <p:spPr>
          <a:xfrm>
            <a:off x="7831317" y="1490475"/>
            <a:ext cx="186" cy="326"/>
          </a:xfrm>
          <a:prstGeom prst="rect">
            <a:avLst/>
          </a:prstGeom>
        </p:spPr>
      </p:pic>
      <p:pic>
        <p:nvPicPr>
          <p:cNvPr id="501" name="Image 487" descr="preencoded.png">    </p:cNvPr>
          <p:cNvPicPr>
            <a:picLocks noChangeAspect="1"/>
          </p:cNvPicPr>
          <p:nvPr/>
        </p:nvPicPr>
        <p:blipFill>
          <a:blip r:embed="rId488"/>
          <a:stretch>
            <a:fillRect/>
          </a:stretch>
        </p:blipFill>
        <p:spPr>
          <a:xfrm>
            <a:off x="7831503" y="1490786"/>
            <a:ext cx="914400" cy="61"/>
          </a:xfrm>
          <a:prstGeom prst="rect">
            <a:avLst/>
          </a:prstGeom>
        </p:spPr>
      </p:pic>
      <p:pic>
        <p:nvPicPr>
          <p:cNvPr id="502" name="Image 488" descr="preencoded.png">    </p:cNvPr>
          <p:cNvPicPr>
            <a:picLocks noChangeAspect="1"/>
          </p:cNvPicPr>
          <p:nvPr/>
        </p:nvPicPr>
        <p:blipFill>
          <a:blip r:embed="rId489"/>
          <a:stretch>
            <a:fillRect/>
          </a:stretch>
        </p:blipFill>
        <p:spPr>
          <a:xfrm>
            <a:off x="7848953" y="1483079"/>
            <a:ext cx="130" cy="85"/>
          </a:xfrm>
          <a:prstGeom prst="rect">
            <a:avLst/>
          </a:prstGeom>
        </p:spPr>
      </p:pic>
      <p:pic>
        <p:nvPicPr>
          <p:cNvPr id="503" name="Image 489" descr="preencoded.png">    </p:cNvPr>
          <p:cNvPicPr>
            <a:picLocks noChangeAspect="1"/>
          </p:cNvPicPr>
          <p:nvPr/>
        </p:nvPicPr>
        <p:blipFill>
          <a:blip r:embed="rId490"/>
          <a:stretch>
            <a:fillRect/>
          </a:stretch>
        </p:blipFill>
        <p:spPr>
          <a:xfrm>
            <a:off x="7848972" y="1482767"/>
            <a:ext cx="149" cy="235"/>
          </a:xfrm>
          <a:prstGeom prst="rect">
            <a:avLst/>
          </a:prstGeom>
        </p:spPr>
      </p:pic>
      <p:pic>
        <p:nvPicPr>
          <p:cNvPr id="504" name="Image 490" descr="preencoded.png">    </p:cNvPr>
          <p:cNvPicPr>
            <a:picLocks noChangeAspect="1"/>
          </p:cNvPicPr>
          <p:nvPr/>
        </p:nvPicPr>
        <p:blipFill>
          <a:blip r:embed="rId491"/>
          <a:stretch>
            <a:fillRect/>
          </a:stretch>
        </p:blipFill>
        <p:spPr>
          <a:xfrm>
            <a:off x="7836415" y="1487343"/>
            <a:ext cx="130" cy="107"/>
          </a:xfrm>
          <a:prstGeom prst="rect">
            <a:avLst/>
          </a:prstGeom>
        </p:spPr>
      </p:pic>
      <p:pic>
        <p:nvPicPr>
          <p:cNvPr id="505" name="Image 491" descr="preencoded.png">    </p:cNvPr>
          <p:cNvPicPr>
            <a:picLocks noChangeAspect="1"/>
          </p:cNvPicPr>
          <p:nvPr/>
        </p:nvPicPr>
        <p:blipFill>
          <a:blip r:embed="rId492"/>
          <a:stretch>
            <a:fillRect/>
          </a:stretch>
        </p:blipFill>
        <p:spPr>
          <a:xfrm>
            <a:off x="7837643" y="1486877"/>
            <a:ext cx="149" cy="192"/>
          </a:xfrm>
          <a:prstGeom prst="rect">
            <a:avLst/>
          </a:prstGeom>
        </p:spPr>
      </p:pic>
      <p:pic>
        <p:nvPicPr>
          <p:cNvPr id="506" name="Image 492" descr="preencoded.png">    </p:cNvPr>
          <p:cNvPicPr>
            <a:picLocks noChangeAspect="1"/>
          </p:cNvPicPr>
          <p:nvPr/>
        </p:nvPicPr>
        <p:blipFill>
          <a:blip r:embed="rId493"/>
          <a:stretch>
            <a:fillRect/>
          </a:stretch>
        </p:blipFill>
        <p:spPr>
          <a:xfrm>
            <a:off x="7838368" y="1486077"/>
            <a:ext cx="163" cy="107"/>
          </a:xfrm>
          <a:prstGeom prst="rect">
            <a:avLst/>
          </a:prstGeom>
        </p:spPr>
      </p:pic>
      <p:pic>
        <p:nvPicPr>
          <p:cNvPr id="507" name="Image 493" descr="preencoded.png">    </p:cNvPr>
          <p:cNvPicPr>
            <a:picLocks noChangeAspect="1"/>
          </p:cNvPicPr>
          <p:nvPr/>
        </p:nvPicPr>
        <p:blipFill>
          <a:blip r:embed="rId494"/>
          <a:stretch>
            <a:fillRect/>
          </a:stretch>
        </p:blipFill>
        <p:spPr>
          <a:xfrm>
            <a:off x="7846907" y="1504626"/>
            <a:ext cx="153" cy="63"/>
          </a:xfrm>
          <a:prstGeom prst="rect">
            <a:avLst/>
          </a:prstGeom>
        </p:spPr>
      </p:pic>
      <p:pic>
        <p:nvPicPr>
          <p:cNvPr id="508" name="Image 494" descr="preencoded.png">    </p:cNvPr>
          <p:cNvPicPr>
            <a:picLocks noChangeAspect="1"/>
          </p:cNvPicPr>
          <p:nvPr/>
        </p:nvPicPr>
        <p:blipFill>
          <a:blip r:embed="rId495"/>
          <a:stretch>
            <a:fillRect/>
          </a:stretch>
        </p:blipFill>
        <p:spPr>
          <a:xfrm>
            <a:off x="7846089" y="1504045"/>
            <a:ext cx="167" cy="62"/>
          </a:xfrm>
          <a:prstGeom prst="rect">
            <a:avLst/>
          </a:prstGeom>
        </p:spPr>
      </p:pic>
      <p:pic>
        <p:nvPicPr>
          <p:cNvPr id="509" name="Image 495" descr="preencoded.png">    </p:cNvPr>
          <p:cNvPicPr>
            <a:picLocks noChangeAspect="1"/>
          </p:cNvPicPr>
          <p:nvPr/>
        </p:nvPicPr>
        <p:blipFill>
          <a:blip r:embed="rId496"/>
          <a:stretch>
            <a:fillRect/>
          </a:stretch>
        </p:blipFill>
        <p:spPr>
          <a:xfrm>
            <a:off x="7845772" y="1503403"/>
            <a:ext cx="395" cy="441"/>
          </a:xfrm>
          <a:prstGeom prst="rect">
            <a:avLst/>
          </a:prstGeom>
        </p:spPr>
      </p:pic>
      <p:pic>
        <p:nvPicPr>
          <p:cNvPr id="510" name="Image 496" descr="preencoded.png">    </p:cNvPr>
          <p:cNvPicPr>
            <a:picLocks noChangeAspect="1"/>
          </p:cNvPicPr>
          <p:nvPr/>
        </p:nvPicPr>
        <p:blipFill>
          <a:blip r:embed="rId497"/>
          <a:stretch>
            <a:fillRect/>
          </a:stretch>
        </p:blipFill>
        <p:spPr>
          <a:xfrm>
            <a:off x="7845921" y="1502775"/>
            <a:ext cx="65" cy="113"/>
          </a:xfrm>
          <a:prstGeom prst="rect">
            <a:avLst/>
          </a:prstGeom>
        </p:spPr>
      </p:pic>
      <p:pic>
        <p:nvPicPr>
          <p:cNvPr id="511" name="Image 497" descr="preencoded.png">    </p:cNvPr>
          <p:cNvPicPr>
            <a:picLocks noChangeAspect="1"/>
          </p:cNvPicPr>
          <p:nvPr/>
        </p:nvPicPr>
        <p:blipFill>
          <a:blip r:embed="rId498"/>
          <a:stretch>
            <a:fillRect/>
          </a:stretch>
        </p:blipFill>
        <p:spPr>
          <a:xfrm>
            <a:off x="7845772" y="1502414"/>
            <a:ext cx="167" cy="155"/>
          </a:xfrm>
          <a:prstGeom prst="rect">
            <a:avLst/>
          </a:prstGeom>
        </p:spPr>
      </p:pic>
      <p:pic>
        <p:nvPicPr>
          <p:cNvPr id="512" name="Image 498" descr="preencoded.png">    </p:cNvPr>
          <p:cNvPicPr>
            <a:picLocks noChangeAspect="1"/>
          </p:cNvPicPr>
          <p:nvPr/>
        </p:nvPicPr>
        <p:blipFill>
          <a:blip r:embed="rId499"/>
          <a:stretch>
            <a:fillRect/>
          </a:stretch>
        </p:blipFill>
        <p:spPr>
          <a:xfrm>
            <a:off x="7845568" y="1502535"/>
            <a:ext cx="60" cy="914400"/>
          </a:xfrm>
          <a:prstGeom prst="rect">
            <a:avLst/>
          </a:prstGeom>
        </p:spPr>
      </p:pic>
      <p:pic>
        <p:nvPicPr>
          <p:cNvPr id="513" name="Image 499" descr="preencoded.png">    </p:cNvPr>
          <p:cNvPicPr>
            <a:picLocks noChangeAspect="1"/>
          </p:cNvPicPr>
          <p:nvPr/>
        </p:nvPicPr>
        <p:blipFill>
          <a:blip r:embed="rId500"/>
          <a:stretch>
            <a:fillRect/>
          </a:stretch>
        </p:blipFill>
        <p:spPr>
          <a:xfrm>
            <a:off x="7845586" y="1502581"/>
            <a:ext cx="158" cy="64"/>
          </a:xfrm>
          <a:prstGeom prst="rect">
            <a:avLst/>
          </a:prstGeom>
        </p:spPr>
      </p:pic>
      <p:pic>
        <p:nvPicPr>
          <p:cNvPr id="514" name="Image 500" descr="preencoded.png">    </p:cNvPr>
          <p:cNvPicPr>
            <a:picLocks noChangeAspect="1"/>
          </p:cNvPicPr>
          <p:nvPr/>
        </p:nvPicPr>
        <p:blipFill>
          <a:blip r:embed="rId501"/>
          <a:stretch>
            <a:fillRect/>
          </a:stretch>
        </p:blipFill>
        <p:spPr>
          <a:xfrm>
            <a:off x="7845661" y="1502713"/>
            <a:ext cx="172" cy="188"/>
          </a:xfrm>
          <a:prstGeom prst="rect">
            <a:avLst/>
          </a:prstGeom>
        </p:spPr>
      </p:pic>
      <p:pic>
        <p:nvPicPr>
          <p:cNvPr id="515" name="Image 501" descr="preencoded.png">    </p:cNvPr>
          <p:cNvPicPr>
            <a:picLocks noChangeAspect="1"/>
          </p:cNvPicPr>
          <p:nvPr/>
        </p:nvPicPr>
        <p:blipFill>
          <a:blip r:embed="rId502"/>
          <a:stretch>
            <a:fillRect/>
          </a:stretch>
        </p:blipFill>
        <p:spPr>
          <a:xfrm>
            <a:off x="7845568" y="1503483"/>
            <a:ext cx="84" cy="115"/>
          </a:xfrm>
          <a:prstGeom prst="rect">
            <a:avLst/>
          </a:prstGeom>
        </p:spPr>
      </p:pic>
      <p:pic>
        <p:nvPicPr>
          <p:cNvPr id="516" name="Image 502" descr="preencoded.png">    </p:cNvPr>
          <p:cNvPicPr>
            <a:picLocks noChangeAspect="1"/>
          </p:cNvPicPr>
          <p:nvPr/>
        </p:nvPicPr>
        <p:blipFill>
          <a:blip r:embed="rId503"/>
          <a:stretch>
            <a:fillRect/>
          </a:stretch>
        </p:blipFill>
        <p:spPr>
          <a:xfrm>
            <a:off x="7845382" y="1501871"/>
            <a:ext cx="126" cy="167"/>
          </a:xfrm>
          <a:prstGeom prst="rect">
            <a:avLst/>
          </a:prstGeom>
        </p:spPr>
      </p:pic>
      <p:pic>
        <p:nvPicPr>
          <p:cNvPr id="517" name="Image 503" descr="preencoded.png">    </p:cNvPr>
          <p:cNvPicPr>
            <a:picLocks noChangeAspect="1"/>
          </p:cNvPicPr>
          <p:nvPr/>
        </p:nvPicPr>
        <p:blipFill>
          <a:blip r:embed="rId504"/>
          <a:stretch>
            <a:fillRect/>
          </a:stretch>
        </p:blipFill>
        <p:spPr>
          <a:xfrm>
            <a:off x="7845233" y="1501959"/>
            <a:ext cx="130" cy="67"/>
          </a:xfrm>
          <a:prstGeom prst="rect">
            <a:avLst/>
          </a:prstGeom>
        </p:spPr>
      </p:pic>
      <p:pic>
        <p:nvPicPr>
          <p:cNvPr id="518" name="Image 504" descr="preencoded.png">    </p:cNvPr>
          <p:cNvPicPr>
            <a:picLocks noChangeAspect="1"/>
          </p:cNvPicPr>
          <p:nvPr/>
        </p:nvPicPr>
        <p:blipFill>
          <a:blip r:embed="rId505"/>
          <a:stretch>
            <a:fillRect/>
          </a:stretch>
        </p:blipFill>
        <p:spPr>
          <a:xfrm>
            <a:off x="7845344" y="1502624"/>
            <a:ext cx="265" cy="110"/>
          </a:xfrm>
          <a:prstGeom prst="rect">
            <a:avLst/>
          </a:prstGeom>
        </p:spPr>
      </p:pic>
      <p:pic>
        <p:nvPicPr>
          <p:cNvPr id="519" name="Image 505" descr="preencoded.png">    </p:cNvPr>
          <p:cNvPicPr>
            <a:picLocks noChangeAspect="1"/>
          </p:cNvPicPr>
          <p:nvPr/>
        </p:nvPicPr>
        <p:blipFill>
          <a:blip r:embed="rId506"/>
          <a:stretch>
            <a:fillRect/>
          </a:stretch>
        </p:blipFill>
        <p:spPr>
          <a:xfrm>
            <a:off x="7845196" y="1501448"/>
            <a:ext cx="191" cy="22"/>
          </a:xfrm>
          <a:prstGeom prst="rect">
            <a:avLst/>
          </a:prstGeom>
        </p:spPr>
      </p:pic>
      <p:pic>
        <p:nvPicPr>
          <p:cNvPr id="520" name="Image 506" descr="preencoded.png">    </p:cNvPr>
          <p:cNvPicPr>
            <a:picLocks noChangeAspect="1"/>
          </p:cNvPicPr>
          <p:nvPr/>
        </p:nvPicPr>
        <p:blipFill>
          <a:blip r:embed="rId507"/>
          <a:stretch>
            <a:fillRect/>
          </a:stretch>
        </p:blipFill>
        <p:spPr>
          <a:xfrm>
            <a:off x="7844991" y="1500960"/>
            <a:ext cx="265" cy="241"/>
          </a:xfrm>
          <a:prstGeom prst="rect">
            <a:avLst/>
          </a:prstGeom>
        </p:spPr>
      </p:pic>
      <p:pic>
        <p:nvPicPr>
          <p:cNvPr id="521" name="Image 507" descr="preencoded.png">    </p:cNvPr>
          <p:cNvPicPr>
            <a:picLocks noChangeAspect="1"/>
          </p:cNvPicPr>
          <p:nvPr/>
        </p:nvPicPr>
        <p:blipFill>
          <a:blip r:embed="rId508"/>
          <a:stretch>
            <a:fillRect/>
          </a:stretch>
        </p:blipFill>
        <p:spPr>
          <a:xfrm>
            <a:off x="7844823" y="1500935"/>
            <a:ext cx="149" cy="43"/>
          </a:xfrm>
          <a:prstGeom prst="rect">
            <a:avLst/>
          </a:prstGeom>
        </p:spPr>
      </p:pic>
      <p:pic>
        <p:nvPicPr>
          <p:cNvPr id="522" name="Image 508" descr="preencoded.png">    </p:cNvPr>
          <p:cNvPicPr>
            <a:picLocks noChangeAspect="1"/>
          </p:cNvPicPr>
          <p:nvPr/>
        </p:nvPicPr>
        <p:blipFill>
          <a:blip r:embed="rId509"/>
          <a:stretch>
            <a:fillRect/>
          </a:stretch>
        </p:blipFill>
        <p:spPr>
          <a:xfrm>
            <a:off x="7845121" y="1501603"/>
            <a:ext cx="84" cy="150"/>
          </a:xfrm>
          <a:prstGeom prst="rect">
            <a:avLst/>
          </a:prstGeom>
        </p:spPr>
      </p:pic>
      <p:pic>
        <p:nvPicPr>
          <p:cNvPr id="523" name="Image 509" descr="preencoded.png">    </p:cNvPr>
          <p:cNvPicPr>
            <a:picLocks noChangeAspect="1"/>
          </p:cNvPicPr>
          <p:nvPr/>
        </p:nvPicPr>
        <p:blipFill>
          <a:blip r:embed="rId510"/>
          <a:stretch>
            <a:fillRect/>
          </a:stretch>
        </p:blipFill>
        <p:spPr>
          <a:xfrm>
            <a:off x="7845010" y="1502284"/>
            <a:ext cx="265" cy="118"/>
          </a:xfrm>
          <a:prstGeom prst="rect">
            <a:avLst/>
          </a:prstGeom>
        </p:spPr>
      </p:pic>
      <p:pic>
        <p:nvPicPr>
          <p:cNvPr id="524" name="Image 510" descr="preencoded.png">    </p:cNvPr>
          <p:cNvPicPr>
            <a:picLocks noChangeAspect="1"/>
          </p:cNvPicPr>
          <p:nvPr/>
        </p:nvPicPr>
        <p:blipFill>
          <a:blip r:embed="rId511"/>
          <a:stretch>
            <a:fillRect/>
          </a:stretch>
        </p:blipFill>
        <p:spPr>
          <a:xfrm>
            <a:off x="7845028" y="1501914"/>
            <a:ext cx="149" cy="128"/>
          </a:xfrm>
          <a:prstGeom prst="rect">
            <a:avLst/>
          </a:prstGeom>
        </p:spPr>
      </p:pic>
      <p:pic>
        <p:nvPicPr>
          <p:cNvPr id="525" name="Image 511" descr="preencoded.png">    </p:cNvPr>
          <p:cNvPicPr>
            <a:picLocks noChangeAspect="1"/>
          </p:cNvPicPr>
          <p:nvPr/>
        </p:nvPicPr>
        <p:blipFill>
          <a:blip r:embed="rId512"/>
          <a:stretch>
            <a:fillRect/>
          </a:stretch>
        </p:blipFill>
        <p:spPr>
          <a:xfrm>
            <a:off x="7844972" y="1501871"/>
            <a:ext cx="60" cy="41"/>
          </a:xfrm>
          <a:prstGeom prst="rect">
            <a:avLst/>
          </a:prstGeom>
        </p:spPr>
      </p:pic>
      <p:pic>
        <p:nvPicPr>
          <p:cNvPr id="526" name="Image 512" descr="preencoded.png">    </p:cNvPr>
          <p:cNvPicPr>
            <a:picLocks noChangeAspect="1"/>
          </p:cNvPicPr>
          <p:nvPr/>
        </p:nvPicPr>
        <p:blipFill>
          <a:blip r:embed="rId513"/>
          <a:stretch>
            <a:fillRect/>
          </a:stretch>
        </p:blipFill>
        <p:spPr>
          <a:xfrm>
            <a:off x="7844712" y="1501071"/>
            <a:ext cx="172" cy="214"/>
          </a:xfrm>
          <a:prstGeom prst="rect">
            <a:avLst/>
          </a:prstGeom>
        </p:spPr>
      </p:pic>
      <p:pic>
        <p:nvPicPr>
          <p:cNvPr id="527" name="Image 513" descr="preencoded.png">    </p:cNvPr>
          <p:cNvPicPr>
            <a:picLocks noChangeAspect="1"/>
          </p:cNvPicPr>
          <p:nvPr/>
        </p:nvPicPr>
        <p:blipFill>
          <a:blip r:embed="rId514"/>
          <a:stretch>
            <a:fillRect/>
          </a:stretch>
        </p:blipFill>
        <p:spPr>
          <a:xfrm>
            <a:off x="7844340" y="1500471"/>
            <a:ext cx="23" cy="22"/>
          </a:xfrm>
          <a:prstGeom prst="rect">
            <a:avLst/>
          </a:prstGeom>
        </p:spPr>
      </p:pic>
      <p:pic>
        <p:nvPicPr>
          <p:cNvPr id="528" name="Image 514" descr="preencoded.png">    </p:cNvPr>
          <p:cNvPicPr>
            <a:picLocks noChangeAspect="1"/>
          </p:cNvPicPr>
          <p:nvPr/>
        </p:nvPicPr>
        <p:blipFill>
          <a:blip r:embed="rId515"/>
          <a:stretch>
            <a:fillRect/>
          </a:stretch>
        </p:blipFill>
        <p:spPr>
          <a:xfrm>
            <a:off x="7844768" y="1501292"/>
            <a:ext cx="102" cy="104"/>
          </a:xfrm>
          <a:prstGeom prst="rect">
            <a:avLst/>
          </a:prstGeom>
        </p:spPr>
      </p:pic>
      <p:pic>
        <p:nvPicPr>
          <p:cNvPr id="529" name="Image 515" descr="preencoded.png">    </p:cNvPr>
          <p:cNvPicPr>
            <a:picLocks noChangeAspect="1"/>
          </p:cNvPicPr>
          <p:nvPr/>
        </p:nvPicPr>
        <p:blipFill>
          <a:blip r:embed="rId516"/>
          <a:stretch>
            <a:fillRect/>
          </a:stretch>
        </p:blipFill>
        <p:spPr>
          <a:xfrm>
            <a:off x="7844712" y="1500802"/>
            <a:ext cx="19" cy="128"/>
          </a:xfrm>
          <a:prstGeom prst="rect">
            <a:avLst/>
          </a:prstGeom>
        </p:spPr>
      </p:pic>
      <p:pic>
        <p:nvPicPr>
          <p:cNvPr id="530" name="Image 516" descr="preencoded.png">    </p:cNvPr>
          <p:cNvPicPr>
            <a:picLocks noChangeAspect="1"/>
          </p:cNvPicPr>
          <p:nvPr/>
        </p:nvPicPr>
        <p:blipFill>
          <a:blip r:embed="rId517"/>
          <a:stretch>
            <a:fillRect/>
          </a:stretch>
        </p:blipFill>
        <p:spPr>
          <a:xfrm>
            <a:off x="7844842" y="1501424"/>
            <a:ext cx="102" cy="63"/>
          </a:xfrm>
          <a:prstGeom prst="rect">
            <a:avLst/>
          </a:prstGeom>
        </p:spPr>
      </p:pic>
      <p:pic>
        <p:nvPicPr>
          <p:cNvPr id="531" name="Image 517" descr="preencoded.png">    </p:cNvPr>
          <p:cNvPicPr>
            <a:picLocks noChangeAspect="1"/>
          </p:cNvPicPr>
          <p:nvPr/>
        </p:nvPicPr>
        <p:blipFill>
          <a:blip r:embed="rId518"/>
          <a:stretch>
            <a:fillRect/>
          </a:stretch>
        </p:blipFill>
        <p:spPr>
          <a:xfrm>
            <a:off x="7843447" y="1500513"/>
            <a:ext cx="865" cy="452"/>
          </a:xfrm>
          <a:prstGeom prst="rect">
            <a:avLst/>
          </a:prstGeom>
        </p:spPr>
      </p:pic>
      <p:pic>
        <p:nvPicPr>
          <p:cNvPr id="532" name="Image 518" descr="preencoded.png">    </p:cNvPr>
          <p:cNvPicPr>
            <a:picLocks noChangeAspect="1"/>
          </p:cNvPicPr>
          <p:nvPr/>
        </p:nvPicPr>
        <p:blipFill>
          <a:blip r:embed="rId519"/>
          <a:stretch>
            <a:fillRect/>
          </a:stretch>
        </p:blipFill>
        <p:spPr>
          <a:xfrm>
            <a:off x="7844358" y="1500482"/>
            <a:ext cx="177" cy="274"/>
          </a:xfrm>
          <a:prstGeom prst="rect">
            <a:avLst/>
          </a:prstGeom>
        </p:spPr>
      </p:pic>
      <p:pic>
        <p:nvPicPr>
          <p:cNvPr id="533" name="Image 519" descr="preencoded.png">    </p:cNvPr>
          <p:cNvPicPr>
            <a:picLocks noChangeAspect="1"/>
          </p:cNvPicPr>
          <p:nvPr/>
        </p:nvPicPr>
        <p:blipFill>
          <a:blip r:embed="rId520"/>
          <a:stretch>
            <a:fillRect/>
          </a:stretch>
        </p:blipFill>
        <p:spPr>
          <a:xfrm>
            <a:off x="7844284" y="1500760"/>
            <a:ext cx="419" cy="396"/>
          </a:xfrm>
          <a:prstGeom prst="rect">
            <a:avLst/>
          </a:prstGeom>
        </p:spPr>
      </p:pic>
      <p:pic>
        <p:nvPicPr>
          <p:cNvPr id="534" name="Image 520" descr="preencoded.png">    </p:cNvPr>
          <p:cNvPicPr>
            <a:picLocks noChangeAspect="1"/>
          </p:cNvPicPr>
          <p:nvPr/>
        </p:nvPicPr>
        <p:blipFill>
          <a:blip r:embed="rId521"/>
          <a:stretch>
            <a:fillRect/>
          </a:stretch>
        </p:blipFill>
        <p:spPr>
          <a:xfrm>
            <a:off x="7844693" y="1502404"/>
            <a:ext cx="23" cy="17"/>
          </a:xfrm>
          <a:prstGeom prst="rect">
            <a:avLst/>
          </a:prstGeom>
        </p:spPr>
      </p:pic>
      <p:pic>
        <p:nvPicPr>
          <p:cNvPr id="535" name="Image 521" descr="preencoded.png">    </p:cNvPr>
          <p:cNvPicPr>
            <a:picLocks noChangeAspect="1"/>
          </p:cNvPicPr>
          <p:nvPr/>
        </p:nvPicPr>
        <p:blipFill>
          <a:blip r:embed="rId522"/>
          <a:stretch>
            <a:fillRect/>
          </a:stretch>
        </p:blipFill>
        <p:spPr>
          <a:xfrm>
            <a:off x="7844712" y="1502024"/>
            <a:ext cx="219" cy="393"/>
          </a:xfrm>
          <a:prstGeom prst="rect">
            <a:avLst/>
          </a:prstGeom>
        </p:spPr>
      </p:pic>
      <p:pic>
        <p:nvPicPr>
          <p:cNvPr id="536" name="Image 522" descr="preencoded.png">    </p:cNvPr>
          <p:cNvPicPr>
            <a:picLocks noChangeAspect="1"/>
          </p:cNvPicPr>
          <p:nvPr/>
        </p:nvPicPr>
        <p:blipFill>
          <a:blip r:embed="rId523"/>
          <a:stretch>
            <a:fillRect/>
          </a:stretch>
        </p:blipFill>
        <p:spPr>
          <a:xfrm>
            <a:off x="7844396" y="1501493"/>
            <a:ext cx="214" cy="167"/>
          </a:xfrm>
          <a:prstGeom prst="rect">
            <a:avLst/>
          </a:prstGeom>
        </p:spPr>
      </p:pic>
      <p:pic>
        <p:nvPicPr>
          <p:cNvPr id="537" name="Image 523" descr="preencoded.png">    </p:cNvPr>
          <p:cNvPicPr>
            <a:picLocks noChangeAspect="1"/>
          </p:cNvPicPr>
          <p:nvPr/>
        </p:nvPicPr>
        <p:blipFill>
          <a:blip r:embed="rId524"/>
          <a:stretch>
            <a:fillRect/>
          </a:stretch>
        </p:blipFill>
        <p:spPr>
          <a:xfrm>
            <a:off x="7844284" y="1500360"/>
            <a:ext cx="237" cy="64"/>
          </a:xfrm>
          <a:prstGeom prst="rect">
            <a:avLst/>
          </a:prstGeom>
        </p:spPr>
      </p:pic>
      <p:pic>
        <p:nvPicPr>
          <p:cNvPr id="538" name="Image 524" descr="preencoded.png">    </p:cNvPr>
          <p:cNvPicPr>
            <a:picLocks noChangeAspect="1"/>
          </p:cNvPicPr>
          <p:nvPr/>
        </p:nvPicPr>
        <p:blipFill>
          <a:blip r:embed="rId525"/>
          <a:stretch>
            <a:fillRect/>
          </a:stretch>
        </p:blipFill>
        <p:spPr>
          <a:xfrm>
            <a:off x="7844191" y="1500113"/>
            <a:ext cx="102" cy="83"/>
          </a:xfrm>
          <a:prstGeom prst="rect">
            <a:avLst/>
          </a:prstGeom>
        </p:spPr>
      </p:pic>
      <p:pic>
        <p:nvPicPr>
          <p:cNvPr id="539" name="Image 525" descr="preencoded.png">    </p:cNvPr>
          <p:cNvPicPr>
            <a:picLocks noChangeAspect="1"/>
          </p:cNvPicPr>
          <p:nvPr/>
        </p:nvPicPr>
        <p:blipFill>
          <a:blip r:embed="rId526"/>
          <a:stretch>
            <a:fillRect/>
          </a:stretch>
        </p:blipFill>
        <p:spPr>
          <a:xfrm>
            <a:off x="7834740" y="1487652"/>
            <a:ext cx="60" cy="41"/>
          </a:xfrm>
          <a:prstGeom prst="rect">
            <a:avLst/>
          </a:prstGeom>
        </p:spPr>
      </p:pic>
      <p:pic>
        <p:nvPicPr>
          <p:cNvPr id="540" name="Image 526" descr="preencoded.png">    </p:cNvPr>
          <p:cNvPicPr>
            <a:picLocks noChangeAspect="1"/>
          </p:cNvPicPr>
          <p:nvPr/>
        </p:nvPicPr>
        <p:blipFill>
          <a:blip r:embed="rId527"/>
          <a:stretch>
            <a:fillRect/>
          </a:stretch>
        </p:blipFill>
        <p:spPr>
          <a:xfrm>
            <a:off x="7840619" y="1494138"/>
            <a:ext cx="158" cy="263"/>
          </a:xfrm>
          <a:prstGeom prst="rect">
            <a:avLst/>
          </a:prstGeom>
        </p:spPr>
      </p:pic>
      <p:pic>
        <p:nvPicPr>
          <p:cNvPr id="541" name="Image 527" descr="preencoded.png">    </p:cNvPr>
          <p:cNvPicPr>
            <a:picLocks noChangeAspect="1"/>
          </p:cNvPicPr>
          <p:nvPr/>
        </p:nvPicPr>
        <p:blipFill>
          <a:blip r:embed="rId528"/>
          <a:stretch>
            <a:fillRect/>
          </a:stretch>
        </p:blipFill>
        <p:spPr>
          <a:xfrm>
            <a:off x="7837568" y="1490874"/>
            <a:ext cx="130" cy="43"/>
          </a:xfrm>
          <a:prstGeom prst="rect">
            <a:avLst/>
          </a:prstGeom>
        </p:spPr>
      </p:pic>
      <p:pic>
        <p:nvPicPr>
          <p:cNvPr id="542" name="Image 528" descr="preencoded.png">    </p:cNvPr>
          <p:cNvPicPr>
            <a:picLocks noChangeAspect="1"/>
          </p:cNvPicPr>
          <p:nvPr/>
        </p:nvPicPr>
        <p:blipFill>
          <a:blip r:embed="rId529"/>
          <a:stretch>
            <a:fillRect/>
          </a:stretch>
        </p:blipFill>
        <p:spPr>
          <a:xfrm>
            <a:off x="7837066" y="1490964"/>
            <a:ext cx="914400" cy="150"/>
          </a:xfrm>
          <a:prstGeom prst="rect">
            <a:avLst/>
          </a:prstGeom>
        </p:spPr>
      </p:pic>
      <p:pic>
        <p:nvPicPr>
          <p:cNvPr id="543" name="Image 529" descr="preencoded.png">    </p:cNvPr>
          <p:cNvPicPr>
            <a:picLocks noChangeAspect="1"/>
          </p:cNvPicPr>
          <p:nvPr/>
        </p:nvPicPr>
        <p:blipFill>
          <a:blip r:embed="rId530"/>
          <a:stretch>
            <a:fillRect/>
          </a:stretch>
        </p:blipFill>
        <p:spPr>
          <a:xfrm>
            <a:off x="7833252" y="1485652"/>
            <a:ext cx="149" cy="9"/>
          </a:xfrm>
          <a:prstGeom prst="rect">
            <a:avLst/>
          </a:prstGeom>
        </p:spPr>
      </p:pic>
      <p:pic>
        <p:nvPicPr>
          <p:cNvPr id="544" name="Image 530" descr="preencoded.png">    </p:cNvPr>
          <p:cNvPicPr>
            <a:picLocks noChangeAspect="1"/>
          </p:cNvPicPr>
          <p:nvPr/>
        </p:nvPicPr>
        <p:blipFill>
          <a:blip r:embed="rId531"/>
          <a:stretch>
            <a:fillRect/>
          </a:stretch>
        </p:blipFill>
        <p:spPr>
          <a:xfrm>
            <a:off x="7842647" y="1497581"/>
            <a:ext cx="56" cy="217"/>
          </a:xfrm>
          <a:prstGeom prst="rect">
            <a:avLst/>
          </a:prstGeom>
        </p:spPr>
      </p:pic>
      <p:pic>
        <p:nvPicPr>
          <p:cNvPr id="545" name="Image 531" descr="preencoded.png">    </p:cNvPr>
          <p:cNvPicPr>
            <a:picLocks noChangeAspect="1"/>
          </p:cNvPicPr>
          <p:nvPr/>
        </p:nvPicPr>
        <p:blipFill>
          <a:blip r:embed="rId532"/>
          <a:stretch>
            <a:fillRect/>
          </a:stretch>
        </p:blipFill>
        <p:spPr>
          <a:xfrm>
            <a:off x="7836043" y="1487052"/>
            <a:ext cx="79" cy="9"/>
          </a:xfrm>
          <a:prstGeom prst="rect">
            <a:avLst/>
          </a:prstGeom>
        </p:spPr>
      </p:pic>
      <p:pic>
        <p:nvPicPr>
          <p:cNvPr id="546" name="Image 532" descr="preencoded.png">    </p:cNvPr>
          <p:cNvPicPr>
            <a:picLocks noChangeAspect="1"/>
          </p:cNvPicPr>
          <p:nvPr/>
        </p:nvPicPr>
        <p:blipFill>
          <a:blip r:embed="rId533"/>
          <a:stretch>
            <a:fillRect/>
          </a:stretch>
        </p:blipFill>
        <p:spPr>
          <a:xfrm>
            <a:off x="7842572" y="1497381"/>
            <a:ext cx="130" cy="192"/>
          </a:xfrm>
          <a:prstGeom prst="rect">
            <a:avLst/>
          </a:prstGeom>
        </p:spPr>
      </p:pic>
      <p:pic>
        <p:nvPicPr>
          <p:cNvPr id="547" name="Image 533" descr="preencoded.png">    </p:cNvPr>
          <p:cNvPicPr>
            <a:picLocks noChangeAspect="1"/>
          </p:cNvPicPr>
          <p:nvPr/>
        </p:nvPicPr>
        <p:blipFill>
          <a:blip r:embed="rId534"/>
          <a:stretch>
            <a:fillRect/>
          </a:stretch>
        </p:blipFill>
        <p:spPr>
          <a:xfrm>
            <a:off x="7828657" y="1474948"/>
            <a:ext cx="60" cy="81"/>
          </a:xfrm>
          <a:prstGeom prst="rect">
            <a:avLst/>
          </a:prstGeom>
        </p:spPr>
      </p:pic>
      <p:pic>
        <p:nvPicPr>
          <p:cNvPr id="548" name="Image 534" descr="preencoded.png">    </p:cNvPr>
          <p:cNvPicPr>
            <a:picLocks noChangeAspect="1"/>
          </p:cNvPicPr>
          <p:nvPr/>
        </p:nvPicPr>
        <p:blipFill>
          <a:blip r:embed="rId535"/>
          <a:stretch>
            <a:fillRect/>
          </a:stretch>
        </p:blipFill>
        <p:spPr>
          <a:xfrm>
            <a:off x="7843298" y="1499738"/>
            <a:ext cx="60" cy="914400"/>
          </a:xfrm>
          <a:prstGeom prst="rect">
            <a:avLst/>
          </a:prstGeom>
        </p:spPr>
      </p:pic>
      <p:pic>
        <p:nvPicPr>
          <p:cNvPr id="549" name="Image 535" descr="preencoded.png">    </p:cNvPr>
          <p:cNvPicPr>
            <a:picLocks noChangeAspect="1"/>
          </p:cNvPicPr>
          <p:nvPr/>
        </p:nvPicPr>
        <p:blipFill>
          <a:blip r:embed="rId536"/>
          <a:stretch>
            <a:fillRect/>
          </a:stretch>
        </p:blipFill>
        <p:spPr>
          <a:xfrm>
            <a:off x="7843689" y="1499227"/>
            <a:ext cx="914400" cy="81"/>
          </a:xfrm>
          <a:prstGeom prst="rect">
            <a:avLst/>
          </a:prstGeom>
        </p:spPr>
      </p:pic>
      <p:pic>
        <p:nvPicPr>
          <p:cNvPr id="550" name="Image 536" descr="preencoded.png">    </p:cNvPr>
          <p:cNvPicPr>
            <a:picLocks noChangeAspect="1"/>
          </p:cNvPicPr>
          <p:nvPr/>
        </p:nvPicPr>
        <p:blipFill>
          <a:blip r:embed="rId537"/>
          <a:stretch>
            <a:fillRect/>
          </a:stretch>
        </p:blipFill>
        <p:spPr>
          <a:xfrm>
            <a:off x="7843744" y="1499271"/>
            <a:ext cx="14" cy="33"/>
          </a:xfrm>
          <a:prstGeom prst="rect">
            <a:avLst/>
          </a:prstGeom>
        </p:spPr>
      </p:pic>
      <p:pic>
        <p:nvPicPr>
          <p:cNvPr id="551" name="Image 537" descr="preencoded.png">    </p:cNvPr>
          <p:cNvPicPr>
            <a:picLocks noChangeAspect="1"/>
          </p:cNvPicPr>
          <p:nvPr/>
        </p:nvPicPr>
        <p:blipFill>
          <a:blip r:embed="rId538"/>
          <a:stretch>
            <a:fillRect/>
          </a:stretch>
        </p:blipFill>
        <p:spPr>
          <a:xfrm>
            <a:off x="7843651" y="1499138"/>
            <a:ext cx="42" cy="81"/>
          </a:xfrm>
          <a:prstGeom prst="rect">
            <a:avLst/>
          </a:prstGeom>
        </p:spPr>
      </p:pic>
      <p:pic>
        <p:nvPicPr>
          <p:cNvPr id="552" name="Image 538" descr="preencoded.png">    </p:cNvPr>
          <p:cNvPicPr>
            <a:picLocks noChangeAspect="1"/>
          </p:cNvPicPr>
          <p:nvPr/>
        </p:nvPicPr>
        <p:blipFill>
          <a:blip r:embed="rId539"/>
          <a:stretch>
            <a:fillRect/>
          </a:stretch>
        </p:blipFill>
        <p:spPr>
          <a:xfrm>
            <a:off x="7838684" y="1493849"/>
            <a:ext cx="914400" cy="22"/>
          </a:xfrm>
          <a:prstGeom prst="rect">
            <a:avLst/>
          </a:prstGeom>
        </p:spPr>
      </p:pic>
      <p:pic>
        <p:nvPicPr>
          <p:cNvPr id="553" name="Image 539" descr="preencoded.png">    </p:cNvPr>
          <p:cNvPicPr>
            <a:picLocks noChangeAspect="1"/>
          </p:cNvPicPr>
          <p:nvPr/>
        </p:nvPicPr>
        <p:blipFill>
          <a:blip r:embed="rId540"/>
          <a:stretch>
            <a:fillRect/>
          </a:stretch>
        </p:blipFill>
        <p:spPr>
          <a:xfrm>
            <a:off x="7838480" y="1493584"/>
            <a:ext cx="507" cy="265"/>
          </a:xfrm>
          <a:prstGeom prst="rect">
            <a:avLst/>
          </a:prstGeom>
        </p:spPr>
      </p:pic>
      <p:pic>
        <p:nvPicPr>
          <p:cNvPr id="554" name="Image 540" descr="preencoded.png">    </p:cNvPr>
          <p:cNvPicPr>
            <a:picLocks noChangeAspect="1"/>
          </p:cNvPicPr>
          <p:nvPr/>
        </p:nvPicPr>
        <p:blipFill>
          <a:blip r:embed="rId541"/>
          <a:stretch>
            <a:fillRect/>
          </a:stretch>
        </p:blipFill>
        <p:spPr>
          <a:xfrm>
            <a:off x="7827783" y="1474426"/>
            <a:ext cx="16506" cy="25620"/>
          </a:xfrm>
          <a:prstGeom prst="rect">
            <a:avLst/>
          </a:prstGeom>
        </p:spPr>
      </p:pic>
      <p:pic>
        <p:nvPicPr>
          <p:cNvPr id="555" name="Image 541" descr="preencoded.png">    </p:cNvPr>
          <p:cNvPicPr>
            <a:picLocks noChangeAspect="1"/>
          </p:cNvPicPr>
          <p:nvPr/>
        </p:nvPicPr>
        <p:blipFill>
          <a:blip r:embed="rId542"/>
          <a:stretch>
            <a:fillRect/>
          </a:stretch>
        </p:blipFill>
        <p:spPr>
          <a:xfrm>
            <a:off x="7837122" y="1491028"/>
            <a:ext cx="60" cy="61"/>
          </a:xfrm>
          <a:prstGeom prst="rect">
            <a:avLst/>
          </a:prstGeom>
        </p:spPr>
      </p:pic>
      <p:pic>
        <p:nvPicPr>
          <p:cNvPr id="556" name="Image 542" descr="preencoded.png">    </p:cNvPr>
          <p:cNvPicPr>
            <a:picLocks noChangeAspect="1"/>
          </p:cNvPicPr>
          <p:nvPr/>
        </p:nvPicPr>
        <p:blipFill>
          <a:blip r:embed="rId543"/>
          <a:stretch>
            <a:fillRect/>
          </a:stretch>
        </p:blipFill>
        <p:spPr>
          <a:xfrm>
            <a:off x="7840600" y="1496895"/>
            <a:ext cx="28" cy="104"/>
          </a:xfrm>
          <a:prstGeom prst="rect">
            <a:avLst/>
          </a:prstGeom>
        </p:spPr>
      </p:pic>
      <p:pic>
        <p:nvPicPr>
          <p:cNvPr id="557" name="Image 543" descr="preencoded.png">    </p:cNvPr>
          <p:cNvPicPr>
            <a:picLocks noChangeAspect="1"/>
          </p:cNvPicPr>
          <p:nvPr/>
        </p:nvPicPr>
        <p:blipFill>
          <a:blip r:embed="rId544"/>
          <a:stretch>
            <a:fillRect/>
          </a:stretch>
        </p:blipFill>
        <p:spPr>
          <a:xfrm>
            <a:off x="7843968" y="1499603"/>
            <a:ext cx="107" cy="128"/>
          </a:xfrm>
          <a:prstGeom prst="rect">
            <a:avLst/>
          </a:prstGeom>
        </p:spPr>
      </p:pic>
      <p:pic>
        <p:nvPicPr>
          <p:cNvPr id="558" name="Image 544" descr="preencoded.png">    </p:cNvPr>
          <p:cNvPicPr>
            <a:picLocks noChangeAspect="1"/>
          </p:cNvPicPr>
          <p:nvPr/>
        </p:nvPicPr>
        <p:blipFill>
          <a:blip r:embed="rId545"/>
          <a:stretch>
            <a:fillRect/>
          </a:stretch>
        </p:blipFill>
        <p:spPr>
          <a:xfrm>
            <a:off x="7843838" y="1501098"/>
            <a:ext cx="112" cy="81"/>
          </a:xfrm>
          <a:prstGeom prst="rect">
            <a:avLst/>
          </a:prstGeom>
        </p:spPr>
      </p:pic>
      <p:pic>
        <p:nvPicPr>
          <p:cNvPr id="559" name="Image 545" descr="preencoded.png">    </p:cNvPr>
          <p:cNvPicPr>
            <a:picLocks noChangeAspect="1"/>
          </p:cNvPicPr>
          <p:nvPr/>
        </p:nvPicPr>
        <p:blipFill>
          <a:blip r:embed="rId546"/>
          <a:stretch>
            <a:fillRect/>
          </a:stretch>
        </p:blipFill>
        <p:spPr>
          <a:xfrm>
            <a:off x="7843707" y="1500071"/>
            <a:ext cx="135" cy="167"/>
          </a:xfrm>
          <a:prstGeom prst="rect">
            <a:avLst/>
          </a:prstGeom>
        </p:spPr>
      </p:pic>
      <p:pic>
        <p:nvPicPr>
          <p:cNvPr id="560" name="Image 546" descr="preencoded.png">    </p:cNvPr>
          <p:cNvPicPr>
            <a:picLocks noChangeAspect="1"/>
          </p:cNvPicPr>
          <p:nvPr/>
        </p:nvPicPr>
        <p:blipFill>
          <a:blip r:embed="rId547"/>
          <a:stretch>
            <a:fillRect/>
          </a:stretch>
        </p:blipFill>
        <p:spPr>
          <a:xfrm>
            <a:off x="7843744" y="1500271"/>
            <a:ext cx="65" cy="60"/>
          </a:xfrm>
          <a:prstGeom prst="rect">
            <a:avLst/>
          </a:prstGeom>
        </p:spPr>
      </p:pic>
      <p:pic>
        <p:nvPicPr>
          <p:cNvPr id="561" name="Image 547" descr="preencoded.png">    </p:cNvPr>
          <p:cNvPicPr>
            <a:picLocks noChangeAspect="1"/>
          </p:cNvPicPr>
          <p:nvPr/>
        </p:nvPicPr>
        <p:blipFill>
          <a:blip r:embed="rId548"/>
          <a:stretch>
            <a:fillRect/>
          </a:stretch>
        </p:blipFill>
        <p:spPr>
          <a:xfrm>
            <a:off x="7843447" y="1499022"/>
            <a:ext cx="186" cy="68"/>
          </a:xfrm>
          <a:prstGeom prst="rect">
            <a:avLst/>
          </a:prstGeom>
        </p:spPr>
      </p:pic>
      <p:pic>
        <p:nvPicPr>
          <p:cNvPr id="562" name="Image 548" descr="preencoded.png">    </p:cNvPr>
          <p:cNvPicPr>
            <a:picLocks noChangeAspect="1"/>
          </p:cNvPicPr>
          <p:nvPr/>
        </p:nvPicPr>
        <p:blipFill>
          <a:blip r:embed="rId549"/>
          <a:stretch>
            <a:fillRect/>
          </a:stretch>
        </p:blipFill>
        <p:spPr>
          <a:xfrm>
            <a:off x="7843335" y="1500249"/>
            <a:ext cx="130" cy="107"/>
          </a:xfrm>
          <a:prstGeom prst="rect">
            <a:avLst/>
          </a:prstGeom>
        </p:spPr>
      </p:pic>
      <p:pic>
        <p:nvPicPr>
          <p:cNvPr id="563" name="Image 549" descr="preencoded.png">    </p:cNvPr>
          <p:cNvPicPr>
            <a:picLocks noChangeAspect="1"/>
          </p:cNvPicPr>
          <p:nvPr/>
        </p:nvPicPr>
        <p:blipFill>
          <a:blip r:embed="rId550"/>
          <a:stretch>
            <a:fillRect/>
          </a:stretch>
        </p:blipFill>
        <p:spPr>
          <a:xfrm>
            <a:off x="7843093" y="1499689"/>
            <a:ext cx="107" cy="152"/>
          </a:xfrm>
          <a:prstGeom prst="rect">
            <a:avLst/>
          </a:prstGeom>
        </p:spPr>
      </p:pic>
      <p:pic>
        <p:nvPicPr>
          <p:cNvPr id="564" name="Image 550" descr="preencoded.png">    </p:cNvPr>
          <p:cNvPicPr>
            <a:picLocks noChangeAspect="1"/>
          </p:cNvPicPr>
          <p:nvPr/>
        </p:nvPicPr>
        <p:blipFill>
          <a:blip r:embed="rId551"/>
          <a:stretch>
            <a:fillRect/>
          </a:stretch>
        </p:blipFill>
        <p:spPr>
          <a:xfrm>
            <a:off x="7843224" y="1499849"/>
            <a:ext cx="79" cy="81"/>
          </a:xfrm>
          <a:prstGeom prst="rect">
            <a:avLst/>
          </a:prstGeom>
        </p:spPr>
      </p:pic>
      <p:pic>
        <p:nvPicPr>
          <p:cNvPr id="565" name="Image 551" descr="preencoded.png">    </p:cNvPr>
          <p:cNvPicPr>
            <a:picLocks noChangeAspect="1"/>
          </p:cNvPicPr>
          <p:nvPr/>
        </p:nvPicPr>
        <p:blipFill>
          <a:blip r:embed="rId552"/>
          <a:stretch>
            <a:fillRect/>
          </a:stretch>
        </p:blipFill>
        <p:spPr>
          <a:xfrm>
            <a:off x="7843205" y="1500071"/>
            <a:ext cx="42" cy="150"/>
          </a:xfrm>
          <a:prstGeom prst="rect">
            <a:avLst/>
          </a:prstGeom>
        </p:spPr>
      </p:pic>
      <p:pic>
        <p:nvPicPr>
          <p:cNvPr id="566" name="Image 552" descr="preencoded.png">    </p:cNvPr>
          <p:cNvPicPr>
            <a:picLocks noChangeAspect="1"/>
          </p:cNvPicPr>
          <p:nvPr/>
        </p:nvPicPr>
        <p:blipFill>
          <a:blip r:embed="rId553"/>
          <a:stretch>
            <a:fillRect/>
          </a:stretch>
        </p:blipFill>
        <p:spPr>
          <a:xfrm>
            <a:off x="7842219" y="1498250"/>
            <a:ext cx="153" cy="125"/>
          </a:xfrm>
          <a:prstGeom prst="rect">
            <a:avLst/>
          </a:prstGeom>
        </p:spPr>
      </p:pic>
      <p:pic>
        <p:nvPicPr>
          <p:cNvPr id="567" name="Image 553" descr="preencoded.png">    </p:cNvPr>
          <p:cNvPicPr>
            <a:picLocks noChangeAspect="1"/>
          </p:cNvPicPr>
          <p:nvPr/>
        </p:nvPicPr>
        <p:blipFill>
          <a:blip r:embed="rId554"/>
          <a:stretch>
            <a:fillRect/>
          </a:stretch>
        </p:blipFill>
        <p:spPr>
          <a:xfrm>
            <a:off x="7842126" y="1498870"/>
            <a:ext cx="167" cy="125"/>
          </a:xfrm>
          <a:prstGeom prst="rect">
            <a:avLst/>
          </a:prstGeom>
        </p:spPr>
      </p:pic>
      <p:pic>
        <p:nvPicPr>
          <p:cNvPr id="568" name="Image 554" descr="preencoded.png">    </p:cNvPr>
          <p:cNvPicPr>
            <a:picLocks noChangeAspect="1"/>
          </p:cNvPicPr>
          <p:nvPr/>
        </p:nvPicPr>
        <p:blipFill>
          <a:blip r:embed="rId555"/>
          <a:stretch>
            <a:fillRect/>
          </a:stretch>
        </p:blipFill>
        <p:spPr>
          <a:xfrm>
            <a:off x="7841791" y="1498611"/>
            <a:ext cx="163" cy="107"/>
          </a:xfrm>
          <a:prstGeom prst="rect">
            <a:avLst/>
          </a:prstGeom>
        </p:spPr>
      </p:pic>
      <p:pic>
        <p:nvPicPr>
          <p:cNvPr id="569" name="Image 555" descr="preencoded.png">    </p:cNvPr>
          <p:cNvPicPr>
            <a:picLocks noChangeAspect="1"/>
          </p:cNvPicPr>
          <p:nvPr/>
        </p:nvPicPr>
        <p:blipFill>
          <a:blip r:embed="rId556"/>
          <a:stretch>
            <a:fillRect/>
          </a:stretch>
        </p:blipFill>
        <p:spPr>
          <a:xfrm>
            <a:off x="7840935" y="1496360"/>
            <a:ext cx="284" cy="174"/>
          </a:xfrm>
          <a:prstGeom prst="rect">
            <a:avLst/>
          </a:prstGeom>
        </p:spPr>
      </p:pic>
      <p:pic>
        <p:nvPicPr>
          <p:cNvPr id="570" name="Image 556" descr="preencoded.png">    </p:cNvPr>
          <p:cNvPicPr>
            <a:picLocks noChangeAspect="1"/>
          </p:cNvPicPr>
          <p:nvPr/>
        </p:nvPicPr>
        <p:blipFill>
          <a:blip r:embed="rId557"/>
          <a:stretch>
            <a:fillRect/>
          </a:stretch>
        </p:blipFill>
        <p:spPr>
          <a:xfrm>
            <a:off x="7839205" y="1495074"/>
            <a:ext cx="265" cy="219"/>
          </a:xfrm>
          <a:prstGeom prst="rect">
            <a:avLst/>
          </a:prstGeom>
        </p:spPr>
      </p:pic>
      <p:pic>
        <p:nvPicPr>
          <p:cNvPr id="571" name="Image 557" descr="preencoded.png">    </p:cNvPr>
          <p:cNvPicPr>
            <a:picLocks noChangeAspect="1"/>
          </p:cNvPicPr>
          <p:nvPr/>
        </p:nvPicPr>
        <p:blipFill>
          <a:blip r:embed="rId558"/>
          <a:stretch>
            <a:fillRect/>
          </a:stretch>
        </p:blipFill>
        <p:spPr>
          <a:xfrm>
            <a:off x="7839503" y="1495138"/>
            <a:ext cx="60" cy="20"/>
          </a:xfrm>
          <a:prstGeom prst="rect">
            <a:avLst/>
          </a:prstGeom>
        </p:spPr>
      </p:pic>
      <p:pic>
        <p:nvPicPr>
          <p:cNvPr id="572" name="Image 558" descr="preencoded.png">    </p:cNvPr>
          <p:cNvPicPr>
            <a:picLocks noChangeAspect="1"/>
          </p:cNvPicPr>
          <p:nvPr/>
        </p:nvPicPr>
        <p:blipFill>
          <a:blip r:embed="rId559"/>
          <a:stretch>
            <a:fillRect/>
          </a:stretch>
        </p:blipFill>
        <p:spPr>
          <a:xfrm>
            <a:off x="7828527" y="1474348"/>
            <a:ext cx="65" cy="128"/>
          </a:xfrm>
          <a:prstGeom prst="rect">
            <a:avLst/>
          </a:prstGeom>
        </p:spPr>
      </p:pic>
      <p:pic>
        <p:nvPicPr>
          <p:cNvPr id="573" name="Image 559" descr="preencoded.png">    </p:cNvPr>
          <p:cNvPicPr>
            <a:picLocks noChangeAspect="1"/>
          </p:cNvPicPr>
          <p:nvPr/>
        </p:nvPicPr>
        <p:blipFill>
          <a:blip r:embed="rId560"/>
          <a:stretch>
            <a:fillRect/>
          </a:stretch>
        </p:blipFill>
        <p:spPr>
          <a:xfrm>
            <a:off x="7828229" y="1474282"/>
            <a:ext cx="191" cy="128"/>
          </a:xfrm>
          <a:prstGeom prst="rect">
            <a:avLst/>
          </a:prstGeom>
        </p:spPr>
      </p:pic>
      <p:pic>
        <p:nvPicPr>
          <p:cNvPr id="574" name="Image 560" descr="preencoded.png">    </p:cNvPr>
          <p:cNvPicPr>
            <a:picLocks noChangeAspect="1"/>
          </p:cNvPicPr>
          <p:nvPr/>
        </p:nvPicPr>
        <p:blipFill>
          <a:blip r:embed="rId561"/>
          <a:stretch>
            <a:fillRect/>
          </a:stretch>
        </p:blipFill>
        <p:spPr>
          <a:xfrm>
            <a:off x="7835261" y="1488985"/>
            <a:ext cx="51" cy="128"/>
          </a:xfrm>
          <a:prstGeom prst="rect">
            <a:avLst/>
          </a:prstGeom>
        </p:spPr>
      </p:pic>
      <p:pic>
        <p:nvPicPr>
          <p:cNvPr id="575" name="Image 561" descr="preencoded.png">    </p:cNvPr>
          <p:cNvPicPr>
            <a:picLocks noChangeAspect="1"/>
          </p:cNvPicPr>
          <p:nvPr/>
        </p:nvPicPr>
        <p:blipFill>
          <a:blip r:embed="rId562"/>
          <a:stretch>
            <a:fillRect/>
          </a:stretch>
        </p:blipFill>
        <p:spPr>
          <a:xfrm>
            <a:off x="7834554" y="1487563"/>
            <a:ext cx="130" cy="128"/>
          </a:xfrm>
          <a:prstGeom prst="rect">
            <a:avLst/>
          </a:prstGeom>
        </p:spPr>
      </p:pic>
      <p:pic>
        <p:nvPicPr>
          <p:cNvPr id="576" name="Image 562" descr="preencoded.png">    </p:cNvPr>
          <p:cNvPicPr>
            <a:picLocks noChangeAspect="1"/>
          </p:cNvPicPr>
          <p:nvPr/>
        </p:nvPicPr>
        <p:blipFill>
          <a:blip r:embed="rId563"/>
          <a:stretch>
            <a:fillRect/>
          </a:stretch>
        </p:blipFill>
        <p:spPr>
          <a:xfrm>
            <a:off x="7833643" y="1486606"/>
            <a:ext cx="102" cy="170"/>
          </a:xfrm>
          <a:prstGeom prst="rect">
            <a:avLst/>
          </a:prstGeom>
        </p:spPr>
      </p:pic>
      <p:pic>
        <p:nvPicPr>
          <p:cNvPr id="577" name="Image 563" descr="preencoded.png">    </p:cNvPr>
          <p:cNvPicPr>
            <a:picLocks noChangeAspect="1"/>
          </p:cNvPicPr>
          <p:nvPr/>
        </p:nvPicPr>
        <p:blipFill>
          <a:blip r:embed="rId564"/>
          <a:stretch>
            <a:fillRect/>
          </a:stretch>
        </p:blipFill>
        <p:spPr>
          <a:xfrm>
            <a:off x="7723863" y="1443295"/>
            <a:ext cx="14860" cy="6264"/>
          </a:xfrm>
          <a:prstGeom prst="rect">
            <a:avLst/>
          </a:prstGeom>
        </p:spPr>
      </p:pic>
      <p:pic>
        <p:nvPicPr>
          <p:cNvPr id="578" name="Image 564" descr="preencoded.png">    </p:cNvPr>
          <p:cNvPicPr>
            <a:picLocks noChangeAspect="1"/>
          </p:cNvPicPr>
          <p:nvPr/>
        </p:nvPicPr>
        <p:blipFill>
          <a:blip r:embed="rId565"/>
          <a:stretch>
            <a:fillRect/>
          </a:stretch>
        </p:blipFill>
        <p:spPr>
          <a:xfrm>
            <a:off x="7723584" y="1446005"/>
            <a:ext cx="8441" cy="4087"/>
          </a:xfrm>
          <a:prstGeom prst="rect">
            <a:avLst/>
          </a:prstGeom>
        </p:spPr>
      </p:pic>
      <p:pic>
        <p:nvPicPr>
          <p:cNvPr id="579" name="Image 565" descr="preencoded.png">    </p:cNvPr>
          <p:cNvPicPr>
            <a:picLocks noChangeAspect="1"/>
          </p:cNvPicPr>
          <p:nvPr/>
        </p:nvPicPr>
        <p:blipFill>
          <a:blip r:embed="rId566"/>
          <a:stretch>
            <a:fillRect/>
          </a:stretch>
        </p:blipFill>
        <p:spPr>
          <a:xfrm>
            <a:off x="7739714" y="1564444"/>
            <a:ext cx="14860" cy="6264"/>
          </a:xfrm>
          <a:prstGeom prst="rect">
            <a:avLst/>
          </a:prstGeom>
        </p:spPr>
      </p:pic>
      <p:pic>
        <p:nvPicPr>
          <p:cNvPr id="580" name="Image 566" descr="preencoded.png">    </p:cNvPr>
          <p:cNvPicPr>
            <a:picLocks noChangeAspect="1"/>
          </p:cNvPicPr>
          <p:nvPr/>
        </p:nvPicPr>
        <p:blipFill>
          <a:blip r:embed="rId567"/>
          <a:stretch>
            <a:fillRect/>
          </a:stretch>
        </p:blipFill>
        <p:spPr>
          <a:xfrm>
            <a:off x="7739490" y="1567176"/>
            <a:ext cx="8465" cy="4065"/>
          </a:xfrm>
          <a:prstGeom prst="rect">
            <a:avLst/>
          </a:prstGeom>
        </p:spPr>
      </p:pic>
      <p:pic>
        <p:nvPicPr>
          <p:cNvPr id="581" name="Image 567" descr="preencoded.png">    </p:cNvPr>
          <p:cNvPicPr>
            <a:picLocks noChangeAspect="1"/>
          </p:cNvPicPr>
          <p:nvPr/>
        </p:nvPicPr>
        <p:blipFill>
          <a:blip r:embed="rId568"/>
          <a:stretch>
            <a:fillRect/>
          </a:stretch>
        </p:blipFill>
        <p:spPr>
          <a:xfrm>
            <a:off x="7795357" y="1553915"/>
            <a:ext cx="14860" cy="6242"/>
          </a:xfrm>
          <a:prstGeom prst="rect">
            <a:avLst/>
          </a:prstGeom>
        </p:spPr>
      </p:pic>
      <p:pic>
        <p:nvPicPr>
          <p:cNvPr id="582" name="Image 568" descr="preencoded.png">    </p:cNvPr>
          <p:cNvPicPr>
            <a:picLocks noChangeAspect="1"/>
          </p:cNvPicPr>
          <p:nvPr/>
        </p:nvPicPr>
        <p:blipFill>
          <a:blip r:embed="rId569"/>
          <a:stretch>
            <a:fillRect/>
          </a:stretch>
        </p:blipFill>
        <p:spPr>
          <a:xfrm>
            <a:off x="7794854" y="1559358"/>
            <a:ext cx="7841" cy="3865"/>
          </a:xfrm>
          <a:prstGeom prst="rect">
            <a:avLst/>
          </a:prstGeom>
        </p:spPr>
      </p:pic>
      <p:pic>
        <p:nvPicPr>
          <p:cNvPr id="583" name="Image 569" descr="preencoded.png">    </p:cNvPr>
          <p:cNvPicPr>
            <a:picLocks noChangeAspect="1"/>
          </p:cNvPicPr>
          <p:nvPr/>
        </p:nvPicPr>
        <p:blipFill>
          <a:blip r:embed="rId570"/>
          <a:stretch>
            <a:fillRect/>
          </a:stretch>
        </p:blipFill>
        <p:spPr>
          <a:xfrm>
            <a:off x="7795096" y="1556625"/>
            <a:ext cx="10753" cy="4865"/>
          </a:xfrm>
          <a:prstGeom prst="rect">
            <a:avLst/>
          </a:prstGeom>
        </p:spPr>
      </p:pic>
      <p:pic>
        <p:nvPicPr>
          <p:cNvPr id="584" name="Image 570" descr="preencoded.png">    </p:cNvPr>
          <p:cNvPicPr>
            <a:picLocks noChangeAspect="1"/>
          </p:cNvPicPr>
          <p:nvPr/>
        </p:nvPicPr>
        <p:blipFill>
          <a:blip r:embed="rId571"/>
          <a:stretch>
            <a:fillRect/>
          </a:stretch>
        </p:blipFill>
        <p:spPr>
          <a:xfrm>
            <a:off x="7816416" y="1562838"/>
            <a:ext cx="25175" cy="22096"/>
          </a:xfrm>
          <a:prstGeom prst="rect">
            <a:avLst/>
          </a:prstGeom>
        </p:spPr>
      </p:pic>
      <p:pic>
        <p:nvPicPr>
          <p:cNvPr id="585" name="Image 571" descr="preencoded.png">    </p:cNvPr>
          <p:cNvPicPr>
            <a:picLocks noChangeAspect="1"/>
          </p:cNvPicPr>
          <p:nvPr/>
        </p:nvPicPr>
        <p:blipFill>
          <a:blip r:embed="rId572"/>
          <a:stretch>
            <a:fillRect/>
          </a:stretch>
        </p:blipFill>
        <p:spPr>
          <a:xfrm>
            <a:off x="7774577" y="1486523"/>
            <a:ext cx="21003" cy="27677"/>
          </a:xfrm>
          <a:prstGeom prst="rect">
            <a:avLst/>
          </a:prstGeom>
        </p:spPr>
      </p:pic>
      <p:pic>
        <p:nvPicPr>
          <p:cNvPr id="586" name="Image 572" descr="preencoded.png">    </p:cNvPr>
          <p:cNvPicPr>
            <a:picLocks noChangeAspect="1"/>
          </p:cNvPicPr>
          <p:nvPr/>
        </p:nvPicPr>
        <p:blipFill>
          <a:blip r:embed="rId573"/>
          <a:stretch>
            <a:fillRect/>
          </a:stretch>
        </p:blipFill>
        <p:spPr>
          <a:xfrm>
            <a:off x="7779134" y="1492565"/>
            <a:ext cx="13595" cy="4643"/>
          </a:xfrm>
          <a:prstGeom prst="rect">
            <a:avLst/>
          </a:prstGeom>
        </p:spPr>
      </p:pic>
      <p:pic>
        <p:nvPicPr>
          <p:cNvPr id="587" name="Image 573" descr="preencoded.png">    </p:cNvPr>
          <p:cNvPicPr>
            <a:picLocks noChangeAspect="1"/>
          </p:cNvPicPr>
          <p:nvPr/>
        </p:nvPicPr>
        <p:blipFill>
          <a:blip r:embed="rId574"/>
          <a:stretch>
            <a:fillRect/>
          </a:stretch>
        </p:blipFill>
        <p:spPr>
          <a:xfrm>
            <a:off x="7778837" y="1495319"/>
            <a:ext cx="12241" cy="4154"/>
          </a:xfrm>
          <a:prstGeom prst="rect">
            <a:avLst/>
          </a:prstGeom>
        </p:spPr>
      </p:pic>
      <p:pic>
        <p:nvPicPr>
          <p:cNvPr id="588" name="Image 574" descr="preencoded.png">    </p:cNvPr>
          <p:cNvPicPr>
            <a:picLocks noChangeAspect="1"/>
          </p:cNvPicPr>
          <p:nvPr/>
        </p:nvPicPr>
        <p:blipFill>
          <a:blip r:embed="rId575"/>
          <a:stretch>
            <a:fillRect/>
          </a:stretch>
        </p:blipFill>
        <p:spPr>
          <a:xfrm>
            <a:off x="7778576" y="1498051"/>
            <a:ext cx="10706" cy="3643"/>
          </a:xfrm>
          <a:prstGeom prst="rect">
            <a:avLst/>
          </a:prstGeom>
        </p:spPr>
      </p:pic>
      <p:pic>
        <p:nvPicPr>
          <p:cNvPr id="589" name="Image 575" descr="preencoded.png">    </p:cNvPr>
          <p:cNvPicPr>
            <a:picLocks noChangeAspect="1"/>
          </p:cNvPicPr>
          <p:nvPr/>
        </p:nvPicPr>
        <p:blipFill>
          <a:blip r:embed="rId576"/>
          <a:stretch>
            <a:fillRect/>
          </a:stretch>
        </p:blipFill>
        <p:spPr>
          <a:xfrm>
            <a:off x="7778297" y="1500783"/>
            <a:ext cx="13595" cy="4643"/>
          </a:xfrm>
          <a:prstGeom prst="rect">
            <a:avLst/>
          </a:prstGeom>
        </p:spPr>
      </p:pic>
      <p:pic>
        <p:nvPicPr>
          <p:cNvPr id="590" name="Image 576" descr="preencoded.png">    </p:cNvPr>
          <p:cNvPicPr>
            <a:picLocks noChangeAspect="1"/>
          </p:cNvPicPr>
          <p:nvPr/>
        </p:nvPicPr>
        <p:blipFill>
          <a:blip r:embed="rId577"/>
          <a:stretch>
            <a:fillRect/>
          </a:stretch>
        </p:blipFill>
        <p:spPr>
          <a:xfrm>
            <a:off x="7819802" y="1589035"/>
            <a:ext cx="21003" cy="27677"/>
          </a:xfrm>
          <a:prstGeom prst="rect">
            <a:avLst/>
          </a:prstGeom>
        </p:spPr>
      </p:pic>
      <p:pic>
        <p:nvPicPr>
          <p:cNvPr id="591" name="Image 577" descr="preencoded.png">    </p:cNvPr>
          <p:cNvPicPr>
            <a:picLocks noChangeAspect="1"/>
          </p:cNvPicPr>
          <p:nvPr/>
        </p:nvPicPr>
        <p:blipFill>
          <a:blip r:embed="rId578"/>
          <a:stretch>
            <a:fillRect/>
          </a:stretch>
        </p:blipFill>
        <p:spPr>
          <a:xfrm>
            <a:off x="7824322" y="1595078"/>
            <a:ext cx="13595" cy="4643"/>
          </a:xfrm>
          <a:prstGeom prst="rect">
            <a:avLst/>
          </a:prstGeom>
        </p:spPr>
      </p:pic>
      <p:pic>
        <p:nvPicPr>
          <p:cNvPr id="592" name="Image 578" descr="preencoded.png">    </p:cNvPr>
          <p:cNvPicPr>
            <a:picLocks noChangeAspect="1"/>
          </p:cNvPicPr>
          <p:nvPr/>
        </p:nvPicPr>
        <p:blipFill>
          <a:blip r:embed="rId579"/>
          <a:stretch>
            <a:fillRect/>
          </a:stretch>
        </p:blipFill>
        <p:spPr>
          <a:xfrm>
            <a:off x="7824043" y="1597809"/>
            <a:ext cx="12241" cy="4154"/>
          </a:xfrm>
          <a:prstGeom prst="rect">
            <a:avLst/>
          </a:prstGeom>
        </p:spPr>
      </p:pic>
      <p:pic>
        <p:nvPicPr>
          <p:cNvPr id="593" name="Image 579" descr="preencoded.png">    </p:cNvPr>
          <p:cNvPicPr>
            <a:picLocks noChangeAspect="1"/>
          </p:cNvPicPr>
          <p:nvPr/>
        </p:nvPicPr>
        <p:blipFill>
          <a:blip r:embed="rId580"/>
          <a:stretch>
            <a:fillRect/>
          </a:stretch>
        </p:blipFill>
        <p:spPr>
          <a:xfrm>
            <a:off x="7823783" y="1600564"/>
            <a:ext cx="10706" cy="3643"/>
          </a:xfrm>
          <a:prstGeom prst="rect">
            <a:avLst/>
          </a:prstGeom>
        </p:spPr>
      </p:pic>
      <p:pic>
        <p:nvPicPr>
          <p:cNvPr id="594" name="Image 580" descr="preencoded.png">    </p:cNvPr>
          <p:cNvPicPr>
            <a:picLocks noChangeAspect="1"/>
          </p:cNvPicPr>
          <p:nvPr/>
        </p:nvPicPr>
        <p:blipFill>
          <a:blip r:embed="rId581"/>
          <a:stretch>
            <a:fillRect/>
          </a:stretch>
        </p:blipFill>
        <p:spPr>
          <a:xfrm>
            <a:off x="7823504" y="1603296"/>
            <a:ext cx="13595" cy="4643"/>
          </a:xfrm>
          <a:prstGeom prst="rect">
            <a:avLst/>
          </a:prstGeom>
        </p:spPr>
      </p:pic>
      <p:pic>
        <p:nvPicPr>
          <p:cNvPr id="595" name="Image 581" descr="preencoded.png">    </p:cNvPr>
          <p:cNvPicPr>
            <a:picLocks noChangeAspect="1"/>
          </p:cNvPicPr>
          <p:nvPr/>
        </p:nvPicPr>
        <p:blipFill>
          <a:blip r:embed="rId582"/>
          <a:stretch>
            <a:fillRect/>
          </a:stretch>
        </p:blipFill>
        <p:spPr>
          <a:xfrm>
            <a:off x="7715436" y="1526862"/>
            <a:ext cx="21087" cy="26122"/>
          </a:xfrm>
          <a:prstGeom prst="rect">
            <a:avLst/>
          </a:prstGeom>
        </p:spPr>
      </p:pic>
      <p:pic>
        <p:nvPicPr>
          <p:cNvPr id="596" name="Image 582" descr="preencoded.png">    </p:cNvPr>
          <p:cNvPicPr>
            <a:picLocks noChangeAspect="1"/>
          </p:cNvPicPr>
          <p:nvPr/>
        </p:nvPicPr>
        <p:blipFill>
          <a:blip r:embed="rId583"/>
          <a:stretch>
            <a:fillRect/>
          </a:stretch>
        </p:blipFill>
        <p:spPr>
          <a:xfrm>
            <a:off x="7730821" y="1549476"/>
            <a:ext cx="4018" cy="3510"/>
          </a:xfrm>
          <a:prstGeom prst="rect">
            <a:avLst/>
          </a:prstGeom>
        </p:spPr>
      </p:pic>
      <p:pic>
        <p:nvPicPr>
          <p:cNvPr id="597" name="Image 583" descr="preencoded.png">    </p:cNvPr>
          <p:cNvPicPr>
            <a:picLocks noChangeAspect="1"/>
          </p:cNvPicPr>
          <p:nvPr/>
        </p:nvPicPr>
        <p:blipFill>
          <a:blip r:embed="rId584"/>
          <a:stretch>
            <a:fillRect/>
          </a:stretch>
        </p:blipFill>
        <p:spPr>
          <a:xfrm>
            <a:off x="7719585" y="1532748"/>
            <a:ext cx="13595" cy="4643"/>
          </a:xfrm>
          <a:prstGeom prst="rect">
            <a:avLst/>
          </a:prstGeom>
        </p:spPr>
      </p:pic>
      <p:pic>
        <p:nvPicPr>
          <p:cNvPr id="598" name="Image 584" descr="preencoded.png">    </p:cNvPr>
          <p:cNvPicPr>
            <a:picLocks noChangeAspect="1"/>
          </p:cNvPicPr>
          <p:nvPr/>
        </p:nvPicPr>
        <p:blipFill>
          <a:blip r:embed="rId585"/>
          <a:stretch>
            <a:fillRect/>
          </a:stretch>
        </p:blipFill>
        <p:spPr>
          <a:xfrm>
            <a:off x="7719324" y="1535502"/>
            <a:ext cx="10706" cy="3643"/>
          </a:xfrm>
          <a:prstGeom prst="rect">
            <a:avLst/>
          </a:prstGeom>
        </p:spPr>
      </p:pic>
      <p:pic>
        <p:nvPicPr>
          <p:cNvPr id="599" name="Image 585" descr="preencoded.png">    </p:cNvPr>
          <p:cNvPicPr>
            <a:picLocks noChangeAspect="1"/>
          </p:cNvPicPr>
          <p:nvPr/>
        </p:nvPicPr>
        <p:blipFill>
          <a:blip r:embed="rId586"/>
          <a:stretch>
            <a:fillRect/>
          </a:stretch>
        </p:blipFill>
        <p:spPr>
          <a:xfrm>
            <a:off x="7719064" y="1538235"/>
            <a:ext cx="10706" cy="3643"/>
          </a:xfrm>
          <a:prstGeom prst="rect">
            <a:avLst/>
          </a:prstGeom>
        </p:spPr>
      </p:pic>
      <p:pic>
        <p:nvPicPr>
          <p:cNvPr id="600" name="Image 586" descr="preencoded.png">    </p:cNvPr>
          <p:cNvPicPr>
            <a:picLocks noChangeAspect="1"/>
          </p:cNvPicPr>
          <p:nvPr/>
        </p:nvPicPr>
        <p:blipFill>
          <a:blip r:embed="rId587"/>
          <a:stretch>
            <a:fillRect/>
          </a:stretch>
        </p:blipFill>
        <p:spPr>
          <a:xfrm>
            <a:off x="7330343" y="1390600"/>
            <a:ext cx="158172" cy="122301"/>
          </a:xfrm>
          <a:prstGeom prst="rect">
            <a:avLst/>
          </a:prstGeom>
        </p:spPr>
      </p:pic>
      <p:pic>
        <p:nvPicPr>
          <p:cNvPr id="601" name="Image 587" descr="preencoded.png">    </p:cNvPr>
          <p:cNvPicPr>
            <a:picLocks noChangeAspect="1"/>
          </p:cNvPicPr>
          <p:nvPr/>
        </p:nvPicPr>
        <p:blipFill>
          <a:blip r:embed="rId588"/>
          <a:stretch>
            <a:fillRect/>
          </a:stretch>
        </p:blipFill>
        <p:spPr>
          <a:xfrm>
            <a:off x="7329097" y="1390008"/>
            <a:ext cx="55955" cy="16682"/>
          </a:xfrm>
          <a:prstGeom prst="rect">
            <a:avLst/>
          </a:prstGeom>
        </p:spPr>
      </p:pic>
      <p:pic>
        <p:nvPicPr>
          <p:cNvPr id="602" name="Image 588" descr="preencoded.png">    </p:cNvPr>
          <p:cNvPicPr>
            <a:picLocks noChangeAspect="1"/>
          </p:cNvPicPr>
          <p:nvPr/>
        </p:nvPicPr>
        <p:blipFill>
          <a:blip r:embed="rId589"/>
          <a:stretch>
            <a:fillRect/>
          </a:stretch>
        </p:blipFill>
        <p:spPr>
          <a:xfrm>
            <a:off x="7330343" y="1390600"/>
            <a:ext cx="158172" cy="122301"/>
          </a:xfrm>
          <a:prstGeom prst="rect">
            <a:avLst/>
          </a:prstGeom>
        </p:spPr>
      </p:pic>
      <p:pic>
        <p:nvPicPr>
          <p:cNvPr id="603" name="Image 589" descr="preencoded.png">    </p:cNvPr>
          <p:cNvPicPr>
            <a:picLocks noChangeAspect="1"/>
          </p:cNvPicPr>
          <p:nvPr/>
        </p:nvPicPr>
        <p:blipFill>
          <a:blip r:embed="rId590"/>
          <a:stretch>
            <a:fillRect/>
          </a:stretch>
        </p:blipFill>
        <p:spPr>
          <a:xfrm>
            <a:off x="7329097" y="1390008"/>
            <a:ext cx="55955" cy="16682"/>
          </a:xfrm>
          <a:prstGeom prst="rect">
            <a:avLst/>
          </a:prstGeom>
        </p:spPr>
      </p:pic>
      <p:pic>
        <p:nvPicPr>
          <p:cNvPr id="604" name="Image 590" descr="preencoded.png">    </p:cNvPr>
          <p:cNvPicPr>
            <a:picLocks noChangeAspect="1"/>
          </p:cNvPicPr>
          <p:nvPr/>
        </p:nvPicPr>
        <p:blipFill>
          <a:blip r:embed="rId591"/>
          <a:stretch>
            <a:fillRect/>
          </a:stretch>
        </p:blipFill>
        <p:spPr>
          <a:xfrm>
            <a:off x="7334548" y="1393809"/>
            <a:ext cx="43030" cy="11053"/>
          </a:xfrm>
          <a:prstGeom prst="rect">
            <a:avLst/>
          </a:prstGeom>
        </p:spPr>
      </p:pic>
      <p:pic>
        <p:nvPicPr>
          <p:cNvPr id="605" name="Image 591" descr="preencoded.png">    </p:cNvPr>
          <p:cNvPicPr>
            <a:picLocks noChangeAspect="1"/>
          </p:cNvPicPr>
          <p:nvPr/>
        </p:nvPicPr>
        <p:blipFill>
          <a:blip r:embed="rId592"/>
          <a:stretch>
            <a:fillRect/>
          </a:stretch>
        </p:blipFill>
        <p:spPr>
          <a:xfrm>
            <a:off x="7298699" y="1402981"/>
            <a:ext cx="189388" cy="109954"/>
          </a:xfrm>
          <a:prstGeom prst="rect">
            <a:avLst/>
          </a:prstGeom>
        </p:spPr>
      </p:pic>
      <p:pic>
        <p:nvPicPr>
          <p:cNvPr id="606" name="Image 592" descr="preencoded.png">    </p:cNvPr>
          <p:cNvPicPr>
            <a:picLocks noChangeAspect="1"/>
          </p:cNvPicPr>
          <p:nvPr/>
        </p:nvPicPr>
        <p:blipFill>
          <a:blip r:embed="rId593"/>
          <a:stretch>
            <a:fillRect/>
          </a:stretch>
        </p:blipFill>
        <p:spPr>
          <a:xfrm>
            <a:off x="7296410" y="1403446"/>
            <a:ext cx="57020" cy="15638"/>
          </a:xfrm>
          <a:prstGeom prst="rect">
            <a:avLst/>
          </a:prstGeom>
        </p:spPr>
      </p:pic>
      <p:pic>
        <p:nvPicPr>
          <p:cNvPr id="607" name="Image 593" descr="preencoded.png">    </p:cNvPr>
          <p:cNvPicPr>
            <a:picLocks noChangeAspect="1"/>
          </p:cNvPicPr>
          <p:nvPr/>
        </p:nvPicPr>
        <p:blipFill>
          <a:blip r:embed="rId594"/>
          <a:stretch>
            <a:fillRect/>
          </a:stretch>
        </p:blipFill>
        <p:spPr>
          <a:xfrm>
            <a:off x="7814686" y="1395561"/>
            <a:ext cx="195983" cy="297452"/>
          </a:xfrm>
          <a:prstGeom prst="rect">
            <a:avLst/>
          </a:prstGeom>
        </p:spPr>
      </p:pic>
      <p:pic>
        <p:nvPicPr>
          <p:cNvPr id="608" name="Image 594" descr="preencoded.png">    </p:cNvPr>
          <p:cNvPicPr>
            <a:picLocks noChangeAspect="1"/>
          </p:cNvPicPr>
          <p:nvPr/>
        </p:nvPicPr>
        <p:blipFill>
          <a:blip r:embed="rId595"/>
          <a:stretch>
            <a:fillRect/>
          </a:stretch>
        </p:blipFill>
        <p:spPr>
          <a:xfrm>
            <a:off x="7861799" y="1410284"/>
            <a:ext cx="93697" cy="19044"/>
          </a:xfrm>
          <a:prstGeom prst="rect">
            <a:avLst/>
          </a:prstGeom>
        </p:spPr>
      </p:pic>
      <p:pic>
        <p:nvPicPr>
          <p:cNvPr id="609" name="Image 595" descr="preencoded.png">    </p:cNvPr>
          <p:cNvPicPr>
            <a:picLocks noChangeAspect="1"/>
          </p:cNvPicPr>
          <p:nvPr/>
        </p:nvPicPr>
        <p:blipFill>
          <a:blip r:embed="rId596"/>
          <a:stretch>
            <a:fillRect/>
          </a:stretch>
        </p:blipFill>
        <p:spPr>
          <a:xfrm>
            <a:off x="7851325" y="1400680"/>
            <a:ext cx="93697" cy="19044"/>
          </a:xfrm>
          <a:prstGeom prst="rect">
            <a:avLst/>
          </a:prstGeom>
        </p:spPr>
      </p:pic>
      <p:pic>
        <p:nvPicPr>
          <p:cNvPr id="610" name="Image 596" descr="preencoded.png">    </p:cNvPr>
          <p:cNvPicPr>
            <a:picLocks noChangeAspect="1"/>
          </p:cNvPicPr>
          <p:nvPr/>
        </p:nvPicPr>
        <p:blipFill>
          <a:blip r:embed="rId597"/>
          <a:stretch>
            <a:fillRect/>
          </a:stretch>
        </p:blipFill>
        <p:spPr>
          <a:xfrm>
            <a:off x="7863733" y="1422283"/>
            <a:ext cx="93697" cy="19044"/>
          </a:xfrm>
          <a:prstGeom prst="rect">
            <a:avLst/>
          </a:prstGeom>
        </p:spPr>
      </p:pic>
      <p:pic>
        <p:nvPicPr>
          <p:cNvPr id="611" name="Image 597" descr="preencoded.png">    </p:cNvPr>
          <p:cNvPicPr>
            <a:picLocks noChangeAspect="1"/>
          </p:cNvPicPr>
          <p:nvPr/>
        </p:nvPicPr>
        <p:blipFill>
          <a:blip r:embed="rId598"/>
          <a:stretch>
            <a:fillRect/>
          </a:stretch>
        </p:blipFill>
        <p:spPr>
          <a:xfrm>
            <a:off x="7865612" y="1434304"/>
            <a:ext cx="93697" cy="19044"/>
          </a:xfrm>
          <a:prstGeom prst="rect">
            <a:avLst/>
          </a:prstGeom>
        </p:spPr>
      </p:pic>
      <p:pic>
        <p:nvPicPr>
          <p:cNvPr id="612" name="Image 598" descr="preencoded.png">    </p:cNvPr>
          <p:cNvPicPr>
            <a:picLocks noChangeAspect="1"/>
          </p:cNvPicPr>
          <p:nvPr/>
        </p:nvPicPr>
        <p:blipFill>
          <a:blip r:embed="rId599"/>
          <a:stretch>
            <a:fillRect/>
          </a:stretch>
        </p:blipFill>
        <p:spPr>
          <a:xfrm>
            <a:off x="7867547" y="1446303"/>
            <a:ext cx="93697" cy="19044"/>
          </a:xfrm>
          <a:prstGeom prst="rect">
            <a:avLst/>
          </a:prstGeom>
        </p:spPr>
      </p:pic>
      <p:pic>
        <p:nvPicPr>
          <p:cNvPr id="613" name="Image 599" descr="preencoded.png">    </p:cNvPr>
          <p:cNvPicPr>
            <a:picLocks noChangeAspect="1"/>
          </p:cNvPicPr>
          <p:nvPr/>
        </p:nvPicPr>
        <p:blipFill>
          <a:blip r:embed="rId600"/>
          <a:stretch>
            <a:fillRect/>
          </a:stretch>
        </p:blipFill>
        <p:spPr>
          <a:xfrm>
            <a:off x="7869426" y="1458323"/>
            <a:ext cx="93697" cy="19044"/>
          </a:xfrm>
          <a:prstGeom prst="rect">
            <a:avLst/>
          </a:prstGeom>
        </p:spPr>
      </p:pic>
      <p:pic>
        <p:nvPicPr>
          <p:cNvPr id="614" name="Image 600" descr="preencoded.png">    </p:cNvPr>
          <p:cNvPicPr>
            <a:picLocks noChangeAspect="1"/>
          </p:cNvPicPr>
          <p:nvPr/>
        </p:nvPicPr>
        <p:blipFill>
          <a:blip r:embed="rId601"/>
          <a:stretch>
            <a:fillRect/>
          </a:stretch>
        </p:blipFill>
        <p:spPr>
          <a:xfrm>
            <a:off x="7871361" y="1470341"/>
            <a:ext cx="93697" cy="19044"/>
          </a:xfrm>
          <a:prstGeom prst="rect">
            <a:avLst/>
          </a:prstGeom>
        </p:spPr>
      </p:pic>
      <p:pic>
        <p:nvPicPr>
          <p:cNvPr id="615" name="Image 601" descr="preencoded.png">    </p:cNvPr>
          <p:cNvPicPr>
            <a:picLocks noChangeAspect="1"/>
          </p:cNvPicPr>
          <p:nvPr/>
        </p:nvPicPr>
        <p:blipFill>
          <a:blip r:embed="rId602"/>
          <a:stretch>
            <a:fillRect/>
          </a:stretch>
        </p:blipFill>
        <p:spPr>
          <a:xfrm>
            <a:off x="7873258" y="1482362"/>
            <a:ext cx="93697" cy="19044"/>
          </a:xfrm>
          <a:prstGeom prst="rect">
            <a:avLst/>
          </a:prstGeom>
        </p:spPr>
      </p:pic>
      <p:pic>
        <p:nvPicPr>
          <p:cNvPr id="616" name="Image 602" descr="preencoded.png">    </p:cNvPr>
          <p:cNvPicPr>
            <a:picLocks noChangeAspect="1"/>
          </p:cNvPicPr>
          <p:nvPr/>
        </p:nvPicPr>
        <p:blipFill>
          <a:blip r:embed="rId603"/>
          <a:stretch>
            <a:fillRect/>
          </a:stretch>
        </p:blipFill>
        <p:spPr>
          <a:xfrm>
            <a:off x="7875193" y="1494382"/>
            <a:ext cx="93697" cy="19044"/>
          </a:xfrm>
          <a:prstGeom prst="rect">
            <a:avLst/>
          </a:prstGeom>
        </p:spPr>
      </p:pic>
      <p:pic>
        <p:nvPicPr>
          <p:cNvPr id="617" name="Image 603" descr="preencoded.png">    </p:cNvPr>
          <p:cNvPicPr>
            <a:picLocks noChangeAspect="1"/>
          </p:cNvPicPr>
          <p:nvPr/>
        </p:nvPicPr>
        <p:blipFill>
          <a:blip r:embed="rId604"/>
          <a:stretch>
            <a:fillRect/>
          </a:stretch>
        </p:blipFill>
        <p:spPr>
          <a:xfrm>
            <a:off x="7877091" y="1506382"/>
            <a:ext cx="93697" cy="19044"/>
          </a:xfrm>
          <a:prstGeom prst="rect">
            <a:avLst/>
          </a:prstGeom>
        </p:spPr>
      </p:pic>
      <p:pic>
        <p:nvPicPr>
          <p:cNvPr id="618" name="Image 604" descr="preencoded.png">    </p:cNvPr>
          <p:cNvPicPr>
            <a:picLocks noChangeAspect="1"/>
          </p:cNvPicPr>
          <p:nvPr/>
        </p:nvPicPr>
        <p:blipFill>
          <a:blip r:embed="rId605"/>
          <a:stretch>
            <a:fillRect/>
          </a:stretch>
        </p:blipFill>
        <p:spPr>
          <a:xfrm>
            <a:off x="7879007" y="1518403"/>
            <a:ext cx="93697" cy="19044"/>
          </a:xfrm>
          <a:prstGeom prst="rect">
            <a:avLst/>
          </a:prstGeom>
        </p:spPr>
      </p:pic>
      <p:pic>
        <p:nvPicPr>
          <p:cNvPr id="619" name="Image 605" descr="preencoded.png">    </p:cNvPr>
          <p:cNvPicPr>
            <a:picLocks noChangeAspect="1"/>
          </p:cNvPicPr>
          <p:nvPr/>
        </p:nvPicPr>
        <p:blipFill>
          <a:blip r:embed="rId606"/>
          <a:stretch>
            <a:fillRect/>
          </a:stretch>
        </p:blipFill>
        <p:spPr>
          <a:xfrm>
            <a:off x="7880923" y="1530402"/>
            <a:ext cx="93697" cy="19044"/>
          </a:xfrm>
          <a:prstGeom prst="rect">
            <a:avLst/>
          </a:prstGeom>
        </p:spPr>
      </p:pic>
      <p:pic>
        <p:nvPicPr>
          <p:cNvPr id="620" name="Image 606" descr="preencoded.png">    </p:cNvPr>
          <p:cNvPicPr>
            <a:picLocks noChangeAspect="1"/>
          </p:cNvPicPr>
          <p:nvPr/>
        </p:nvPicPr>
        <p:blipFill>
          <a:blip r:embed="rId607"/>
          <a:stretch>
            <a:fillRect/>
          </a:stretch>
        </p:blipFill>
        <p:spPr>
          <a:xfrm>
            <a:off x="7882802" y="1542422"/>
            <a:ext cx="93697" cy="19044"/>
          </a:xfrm>
          <a:prstGeom prst="rect">
            <a:avLst/>
          </a:prstGeom>
        </p:spPr>
      </p:pic>
      <p:pic>
        <p:nvPicPr>
          <p:cNvPr id="621" name="Image 607" descr="preencoded.png">    </p:cNvPr>
          <p:cNvPicPr>
            <a:picLocks noChangeAspect="1"/>
          </p:cNvPicPr>
          <p:nvPr/>
        </p:nvPicPr>
        <p:blipFill>
          <a:blip r:embed="rId608"/>
          <a:stretch>
            <a:fillRect/>
          </a:stretch>
        </p:blipFill>
        <p:spPr>
          <a:xfrm>
            <a:off x="7884718" y="1554443"/>
            <a:ext cx="93697" cy="19044"/>
          </a:xfrm>
          <a:prstGeom prst="rect">
            <a:avLst/>
          </a:prstGeom>
        </p:spPr>
      </p:pic>
      <p:pic>
        <p:nvPicPr>
          <p:cNvPr id="622" name="Image 608" descr="preencoded.png">    </p:cNvPr>
          <p:cNvPicPr>
            <a:picLocks noChangeAspect="1"/>
          </p:cNvPicPr>
          <p:nvPr/>
        </p:nvPicPr>
        <p:blipFill>
          <a:blip r:embed="rId609"/>
          <a:stretch>
            <a:fillRect/>
          </a:stretch>
        </p:blipFill>
        <p:spPr>
          <a:xfrm>
            <a:off x="7886634" y="1566464"/>
            <a:ext cx="93697" cy="19044"/>
          </a:xfrm>
          <a:prstGeom prst="rect">
            <a:avLst/>
          </a:prstGeom>
        </p:spPr>
      </p:pic>
      <p:pic>
        <p:nvPicPr>
          <p:cNvPr id="623" name="Image 609" descr="preencoded.png">    </p:cNvPr>
          <p:cNvPicPr>
            <a:picLocks noChangeAspect="1"/>
          </p:cNvPicPr>
          <p:nvPr/>
        </p:nvPicPr>
        <p:blipFill>
          <a:blip r:embed="rId610"/>
          <a:stretch>
            <a:fillRect/>
          </a:stretch>
        </p:blipFill>
        <p:spPr>
          <a:xfrm>
            <a:off x="7888550" y="1578482"/>
            <a:ext cx="93697" cy="19044"/>
          </a:xfrm>
          <a:prstGeom prst="rect">
            <a:avLst/>
          </a:prstGeom>
        </p:spPr>
      </p:pic>
      <p:pic>
        <p:nvPicPr>
          <p:cNvPr id="624" name="Image 610" descr="preencoded.png">    </p:cNvPr>
          <p:cNvPicPr>
            <a:picLocks noChangeAspect="1"/>
          </p:cNvPicPr>
          <p:nvPr/>
        </p:nvPicPr>
        <p:blipFill>
          <a:blip r:embed="rId611"/>
          <a:stretch>
            <a:fillRect/>
          </a:stretch>
        </p:blipFill>
        <p:spPr>
          <a:xfrm>
            <a:off x="7890467" y="1590481"/>
            <a:ext cx="93697" cy="19044"/>
          </a:xfrm>
          <a:prstGeom prst="rect">
            <a:avLst/>
          </a:prstGeom>
        </p:spPr>
      </p:pic>
      <p:pic>
        <p:nvPicPr>
          <p:cNvPr id="625" name="Image 611" descr="preencoded.png">    </p:cNvPr>
          <p:cNvPicPr>
            <a:picLocks noChangeAspect="1"/>
          </p:cNvPicPr>
          <p:nvPr/>
        </p:nvPicPr>
        <p:blipFill>
          <a:blip r:embed="rId612"/>
          <a:stretch>
            <a:fillRect/>
          </a:stretch>
        </p:blipFill>
        <p:spPr>
          <a:xfrm>
            <a:off x="7892346" y="1602501"/>
            <a:ext cx="93697" cy="19044"/>
          </a:xfrm>
          <a:prstGeom prst="rect">
            <a:avLst/>
          </a:prstGeom>
        </p:spPr>
      </p:pic>
      <p:pic>
        <p:nvPicPr>
          <p:cNvPr id="626" name="Image 612" descr="preencoded.png">    </p:cNvPr>
          <p:cNvPicPr>
            <a:picLocks noChangeAspect="1"/>
          </p:cNvPicPr>
          <p:nvPr/>
        </p:nvPicPr>
        <p:blipFill>
          <a:blip r:embed="rId613"/>
          <a:stretch>
            <a:fillRect/>
          </a:stretch>
        </p:blipFill>
        <p:spPr>
          <a:xfrm>
            <a:off x="7894262" y="1614501"/>
            <a:ext cx="93697" cy="19044"/>
          </a:xfrm>
          <a:prstGeom prst="rect">
            <a:avLst/>
          </a:prstGeom>
        </p:spPr>
      </p:pic>
      <p:pic>
        <p:nvPicPr>
          <p:cNvPr id="627" name="Image 613" descr="preencoded.png">    </p:cNvPr>
          <p:cNvPicPr>
            <a:picLocks noChangeAspect="1"/>
          </p:cNvPicPr>
          <p:nvPr/>
        </p:nvPicPr>
        <p:blipFill>
          <a:blip r:embed="rId614"/>
          <a:stretch>
            <a:fillRect/>
          </a:stretch>
        </p:blipFill>
        <p:spPr>
          <a:xfrm>
            <a:off x="7796901" y="1416016"/>
            <a:ext cx="50225" cy="33078"/>
          </a:xfrm>
          <a:prstGeom prst="rect">
            <a:avLst/>
          </a:prstGeom>
        </p:spPr>
      </p:pic>
      <p:pic>
        <p:nvPicPr>
          <p:cNvPr id="628" name="Image 614" descr="preencoded.png">    </p:cNvPr>
          <p:cNvPicPr>
            <a:picLocks noChangeAspect="1"/>
          </p:cNvPicPr>
          <p:nvPr/>
        </p:nvPicPr>
        <p:blipFill>
          <a:blip r:embed="rId615"/>
          <a:stretch>
            <a:fillRect/>
          </a:stretch>
        </p:blipFill>
        <p:spPr>
          <a:xfrm>
            <a:off x="7911815" y="1645256"/>
            <a:ext cx="135568" cy="47358"/>
          </a:xfrm>
          <a:prstGeom prst="rect">
            <a:avLst/>
          </a:prstGeom>
        </p:spPr>
      </p:pic>
      <p:pic>
        <p:nvPicPr>
          <p:cNvPr id="629" name="Image 615" descr="preencoded.png">    </p:cNvPr>
          <p:cNvPicPr>
            <a:picLocks noChangeAspect="1"/>
          </p:cNvPicPr>
          <p:nvPr/>
        </p:nvPicPr>
        <p:blipFill>
          <a:blip r:embed="rId616"/>
          <a:stretch>
            <a:fillRect/>
          </a:stretch>
        </p:blipFill>
        <p:spPr>
          <a:xfrm>
            <a:off x="7897062" y="1645292"/>
            <a:ext cx="6995" cy="9550"/>
          </a:xfrm>
          <a:prstGeom prst="rect">
            <a:avLst/>
          </a:prstGeom>
        </p:spPr>
      </p:pic>
      <p:pic>
        <p:nvPicPr>
          <p:cNvPr id="630" name="Image 616" descr="preencoded.png">    </p:cNvPr>
          <p:cNvPicPr>
            <a:picLocks noChangeAspect="1"/>
          </p:cNvPicPr>
          <p:nvPr/>
        </p:nvPicPr>
        <p:blipFill>
          <a:blip r:embed="rId617"/>
          <a:stretch>
            <a:fillRect/>
          </a:stretch>
        </p:blipFill>
        <p:spPr>
          <a:xfrm>
            <a:off x="7905583" y="1644004"/>
            <a:ext cx="9009" cy="9462"/>
          </a:xfrm>
          <a:prstGeom prst="rect">
            <a:avLst/>
          </a:prstGeom>
        </p:spPr>
      </p:pic>
      <p:pic>
        <p:nvPicPr>
          <p:cNvPr id="631" name="Image 617" descr="preencoded.png">    </p:cNvPr>
          <p:cNvPicPr>
            <a:picLocks noChangeAspect="1"/>
          </p:cNvPicPr>
          <p:nvPr/>
        </p:nvPicPr>
        <p:blipFill>
          <a:blip r:embed="rId618"/>
          <a:stretch>
            <a:fillRect/>
          </a:stretch>
        </p:blipFill>
        <p:spPr>
          <a:xfrm>
            <a:off x="7915089" y="1642427"/>
            <a:ext cx="6995" cy="9550"/>
          </a:xfrm>
          <a:prstGeom prst="rect">
            <a:avLst/>
          </a:prstGeom>
        </p:spPr>
      </p:pic>
      <p:pic>
        <p:nvPicPr>
          <p:cNvPr id="632" name="Image 618" descr="preencoded.png">    </p:cNvPr>
          <p:cNvPicPr>
            <a:picLocks noChangeAspect="1"/>
          </p:cNvPicPr>
          <p:nvPr/>
        </p:nvPicPr>
        <p:blipFill>
          <a:blip r:embed="rId619"/>
          <a:stretch>
            <a:fillRect/>
          </a:stretch>
        </p:blipFill>
        <p:spPr>
          <a:xfrm>
            <a:off x="7923647" y="1641711"/>
            <a:ext cx="7232" cy="9545"/>
          </a:xfrm>
          <a:prstGeom prst="rect">
            <a:avLst/>
          </a:prstGeom>
        </p:spPr>
      </p:pic>
      <p:pic>
        <p:nvPicPr>
          <p:cNvPr id="633" name="Image 619" descr="preencoded.png">    </p:cNvPr>
          <p:cNvPicPr>
            <a:picLocks noChangeAspect="1"/>
          </p:cNvPicPr>
          <p:nvPr/>
        </p:nvPicPr>
        <p:blipFill>
          <a:blip r:embed="rId620"/>
          <a:stretch>
            <a:fillRect/>
          </a:stretch>
        </p:blipFill>
        <p:spPr>
          <a:xfrm>
            <a:off x="7931367" y="1640716"/>
            <a:ext cx="6930" cy="9105"/>
          </a:xfrm>
          <a:prstGeom prst="rect">
            <a:avLst/>
          </a:prstGeom>
        </p:spPr>
      </p:pic>
      <p:pic>
        <p:nvPicPr>
          <p:cNvPr id="634" name="Image 620" descr="preencoded.png">    </p:cNvPr>
          <p:cNvPicPr>
            <a:picLocks noChangeAspect="1"/>
          </p:cNvPicPr>
          <p:nvPr/>
        </p:nvPicPr>
        <p:blipFill>
          <a:blip r:embed="rId621"/>
          <a:stretch>
            <a:fillRect/>
          </a:stretch>
        </p:blipFill>
        <p:spPr>
          <a:xfrm>
            <a:off x="7938808" y="1641624"/>
            <a:ext cx="2781" cy="7134"/>
          </a:xfrm>
          <a:prstGeom prst="rect">
            <a:avLst/>
          </a:prstGeom>
        </p:spPr>
      </p:pic>
      <p:pic>
        <p:nvPicPr>
          <p:cNvPr id="635" name="Image 621" descr="preencoded.png">    </p:cNvPr>
          <p:cNvPicPr>
            <a:picLocks noChangeAspect="1"/>
          </p:cNvPicPr>
          <p:nvPr/>
        </p:nvPicPr>
        <p:blipFill>
          <a:blip r:embed="rId622"/>
          <a:stretch>
            <a:fillRect/>
          </a:stretch>
        </p:blipFill>
        <p:spPr>
          <a:xfrm>
            <a:off x="7962137" y="1633568"/>
            <a:ext cx="29161" cy="10981"/>
          </a:xfrm>
          <a:prstGeom prst="rect">
            <a:avLst/>
          </a:prstGeom>
        </p:spPr>
      </p:pic>
      <p:pic>
        <p:nvPicPr>
          <p:cNvPr id="636" name="Image 622" descr="preencoded.png">    </p:cNvPr>
          <p:cNvPicPr>
            <a:picLocks noChangeAspect="1"/>
          </p:cNvPicPr>
          <p:nvPr/>
        </p:nvPicPr>
        <p:blipFill>
          <a:blip r:embed="rId623"/>
          <a:stretch>
            <a:fillRect/>
          </a:stretch>
        </p:blipFill>
        <p:spPr>
          <a:xfrm>
            <a:off x="7948371" y="1634717"/>
            <a:ext cx="9525" cy="14636"/>
          </a:xfrm>
          <a:prstGeom prst="rect">
            <a:avLst/>
          </a:prstGeom>
        </p:spPr>
      </p:pic>
      <p:pic>
        <p:nvPicPr>
          <p:cNvPr id="637" name="Image 623" descr="preencoded.png">    </p:cNvPr>
          <p:cNvPicPr>
            <a:picLocks noChangeAspect="1"/>
          </p:cNvPicPr>
          <p:nvPr/>
        </p:nvPicPr>
        <p:blipFill>
          <a:blip r:embed="rId624"/>
          <a:stretch>
            <a:fillRect/>
          </a:stretch>
        </p:blipFill>
        <p:spPr>
          <a:xfrm>
            <a:off x="7307089" y="1486145"/>
            <a:ext cx="664122" cy="284747"/>
          </a:xfrm>
          <a:prstGeom prst="rect">
            <a:avLst/>
          </a:prstGeom>
        </p:spPr>
      </p:pic>
      <p:pic>
        <p:nvPicPr>
          <p:cNvPr id="638" name="Image 624" descr="preencoded.png">    </p:cNvPr>
          <p:cNvPicPr>
            <a:picLocks noChangeAspect="1"/>
          </p:cNvPicPr>
          <p:nvPr/>
        </p:nvPicPr>
        <p:blipFill>
          <a:blip r:embed="rId625"/>
          <a:stretch>
            <a:fillRect/>
          </a:stretch>
        </p:blipFill>
        <p:spPr>
          <a:xfrm>
            <a:off x="7307089" y="1486145"/>
            <a:ext cx="664122" cy="284747"/>
          </a:xfrm>
          <a:prstGeom prst="rect">
            <a:avLst/>
          </a:prstGeom>
        </p:spPr>
      </p:pic>
      <p:pic>
        <p:nvPicPr>
          <p:cNvPr id="639" name="Image 625" descr="preencoded.png">    </p:cNvPr>
          <p:cNvPicPr>
            <a:picLocks noChangeAspect="1"/>
          </p:cNvPicPr>
          <p:nvPr/>
        </p:nvPicPr>
        <p:blipFill>
          <a:blip r:embed="rId626"/>
          <a:stretch>
            <a:fillRect/>
          </a:stretch>
        </p:blipFill>
        <p:spPr>
          <a:xfrm>
            <a:off x="7307089" y="1467376"/>
            <a:ext cx="673452" cy="303517"/>
          </a:xfrm>
          <a:prstGeom prst="rect">
            <a:avLst/>
          </a:prstGeom>
        </p:spPr>
      </p:pic>
      <p:pic>
        <p:nvPicPr>
          <p:cNvPr id="640" name="Image 626" descr="preencoded.png">    </p:cNvPr>
          <p:cNvPicPr>
            <a:picLocks noChangeAspect="1"/>
          </p:cNvPicPr>
          <p:nvPr/>
        </p:nvPicPr>
        <p:blipFill>
          <a:blip r:embed="rId627"/>
          <a:stretch>
            <a:fillRect/>
          </a:stretch>
        </p:blipFill>
        <p:spPr>
          <a:xfrm>
            <a:off x="7307089" y="1467376"/>
            <a:ext cx="673452" cy="303517"/>
          </a:xfrm>
          <a:prstGeom prst="rect">
            <a:avLst/>
          </a:prstGeom>
        </p:spPr>
      </p:pic>
      <p:pic>
        <p:nvPicPr>
          <p:cNvPr id="641" name="Image 627" descr="preencoded.png">    </p:cNvPr>
          <p:cNvPicPr>
            <a:picLocks noChangeAspect="1"/>
          </p:cNvPicPr>
          <p:nvPr/>
        </p:nvPicPr>
        <p:blipFill>
          <a:blip r:embed="rId628"/>
          <a:stretch>
            <a:fillRect/>
          </a:stretch>
        </p:blipFill>
        <p:spPr>
          <a:xfrm>
            <a:off x="7352742" y="1564546"/>
            <a:ext cx="208750" cy="101328"/>
          </a:xfrm>
          <a:prstGeom prst="rect">
            <a:avLst/>
          </a:prstGeom>
        </p:spPr>
      </p:pic>
      <p:pic>
        <p:nvPicPr>
          <p:cNvPr id="642" name="Image 628" descr="preencoded.png">    </p:cNvPr>
          <p:cNvPicPr>
            <a:picLocks noChangeAspect="1"/>
          </p:cNvPicPr>
          <p:nvPr/>
        </p:nvPicPr>
        <p:blipFill>
          <a:blip r:embed="rId629"/>
          <a:stretch>
            <a:fillRect/>
          </a:stretch>
        </p:blipFill>
        <p:spPr>
          <a:xfrm>
            <a:off x="7329320" y="1520243"/>
            <a:ext cx="48848" cy="93716"/>
          </a:xfrm>
          <a:prstGeom prst="rect">
            <a:avLst/>
          </a:prstGeom>
        </p:spPr>
      </p:pic>
      <p:pic>
        <p:nvPicPr>
          <p:cNvPr id="643" name="Image 629" descr="preencoded.png">    </p:cNvPr>
          <p:cNvPicPr>
            <a:picLocks noChangeAspect="1"/>
          </p:cNvPicPr>
          <p:nvPr/>
        </p:nvPicPr>
        <p:blipFill>
          <a:blip r:embed="rId630"/>
          <a:stretch>
            <a:fillRect/>
          </a:stretch>
        </p:blipFill>
        <p:spPr>
          <a:xfrm>
            <a:off x="7354602" y="1562353"/>
            <a:ext cx="210066" cy="107195"/>
          </a:xfrm>
          <a:prstGeom prst="rect">
            <a:avLst/>
          </a:prstGeom>
        </p:spPr>
      </p:pic>
      <p:pic>
        <p:nvPicPr>
          <p:cNvPr id="644" name="Image 630" descr="preencoded.png">    </p:cNvPr>
          <p:cNvPicPr>
            <a:picLocks noChangeAspect="1"/>
          </p:cNvPicPr>
          <p:nvPr/>
        </p:nvPicPr>
        <p:blipFill>
          <a:blip r:embed="rId631"/>
          <a:stretch>
            <a:fillRect/>
          </a:stretch>
        </p:blipFill>
        <p:spPr>
          <a:xfrm>
            <a:off x="7375736" y="1583785"/>
            <a:ext cx="41100" cy="60333"/>
          </a:xfrm>
          <a:prstGeom prst="rect">
            <a:avLst/>
          </a:prstGeom>
        </p:spPr>
      </p:pic>
      <p:pic>
        <p:nvPicPr>
          <p:cNvPr id="645" name="Image 631" descr="preencoded.png">    </p:cNvPr>
          <p:cNvPicPr>
            <a:picLocks noChangeAspect="1"/>
          </p:cNvPicPr>
          <p:nvPr/>
        </p:nvPicPr>
        <p:blipFill>
          <a:blip r:embed="rId632"/>
          <a:stretch>
            <a:fillRect/>
          </a:stretch>
        </p:blipFill>
        <p:spPr>
          <a:xfrm>
            <a:off x="7519169" y="1562313"/>
            <a:ext cx="45509" cy="65616"/>
          </a:xfrm>
          <a:prstGeom prst="rect">
            <a:avLst/>
          </a:prstGeom>
        </p:spPr>
      </p:pic>
      <p:pic>
        <p:nvPicPr>
          <p:cNvPr id="646" name="Image 632" descr="preencoded.png">    </p:cNvPr>
          <p:cNvPicPr>
            <a:picLocks noChangeAspect="1"/>
          </p:cNvPicPr>
          <p:nvPr/>
        </p:nvPicPr>
        <p:blipFill>
          <a:blip r:embed="rId633"/>
          <a:stretch>
            <a:fillRect/>
          </a:stretch>
        </p:blipFill>
        <p:spPr>
          <a:xfrm>
            <a:off x="7707288" y="1999841"/>
            <a:ext cx="181291" cy="229812"/>
          </a:xfrm>
          <a:prstGeom prst="rect">
            <a:avLst/>
          </a:prstGeom>
        </p:spPr>
      </p:pic>
      <p:pic>
        <p:nvPicPr>
          <p:cNvPr id="647" name="Image 633" descr="preencoded.png">    </p:cNvPr>
          <p:cNvPicPr>
            <a:picLocks noChangeAspect="1"/>
          </p:cNvPicPr>
          <p:nvPr/>
        </p:nvPicPr>
        <p:blipFill>
          <a:blip r:embed="rId634"/>
          <a:stretch>
            <a:fillRect/>
          </a:stretch>
        </p:blipFill>
        <p:spPr>
          <a:xfrm>
            <a:off x="7752178" y="2061949"/>
            <a:ext cx="136438" cy="167688"/>
          </a:xfrm>
          <a:prstGeom prst="rect">
            <a:avLst/>
          </a:prstGeom>
        </p:spPr>
      </p:pic>
      <p:pic>
        <p:nvPicPr>
          <p:cNvPr id="648" name="Image 634" descr="preencoded.png">    </p:cNvPr>
          <p:cNvPicPr>
            <a:picLocks noChangeAspect="1"/>
          </p:cNvPicPr>
          <p:nvPr/>
        </p:nvPicPr>
        <p:blipFill>
          <a:blip r:embed="rId635"/>
          <a:stretch>
            <a:fillRect/>
          </a:stretch>
        </p:blipFill>
        <p:spPr>
          <a:xfrm>
            <a:off x="7751248" y="2071899"/>
            <a:ext cx="139824" cy="158387"/>
          </a:xfrm>
          <a:prstGeom prst="rect">
            <a:avLst/>
          </a:prstGeom>
        </p:spPr>
      </p:pic>
      <p:pic>
        <p:nvPicPr>
          <p:cNvPr id="649" name="Image 635" descr="preencoded.png">    </p:cNvPr>
          <p:cNvPicPr>
            <a:picLocks noChangeAspect="1"/>
          </p:cNvPicPr>
          <p:nvPr/>
        </p:nvPicPr>
        <p:blipFill>
          <a:blip r:embed="rId636"/>
          <a:stretch>
            <a:fillRect/>
          </a:stretch>
        </p:blipFill>
        <p:spPr>
          <a:xfrm>
            <a:off x="7751248" y="2071899"/>
            <a:ext cx="139824" cy="158387"/>
          </a:xfrm>
          <a:prstGeom prst="rect">
            <a:avLst/>
          </a:prstGeom>
        </p:spPr>
      </p:pic>
      <p:pic>
        <p:nvPicPr>
          <p:cNvPr id="650" name="Image 636" descr="preencoded.png">    </p:cNvPr>
          <p:cNvPicPr>
            <a:picLocks noChangeAspect="1"/>
          </p:cNvPicPr>
          <p:nvPr/>
        </p:nvPicPr>
        <p:blipFill>
          <a:blip r:embed="rId637"/>
          <a:stretch>
            <a:fillRect/>
          </a:stretch>
        </p:blipFill>
        <p:spPr>
          <a:xfrm>
            <a:off x="7757703" y="2201812"/>
            <a:ext cx="35230" cy="11038"/>
          </a:xfrm>
          <a:prstGeom prst="rect">
            <a:avLst/>
          </a:prstGeom>
        </p:spPr>
      </p:pic>
      <p:pic>
        <p:nvPicPr>
          <p:cNvPr id="651" name="Image 637" descr="preencoded.png">    </p:cNvPr>
          <p:cNvPicPr>
            <a:picLocks noChangeAspect="1"/>
          </p:cNvPicPr>
          <p:nvPr/>
        </p:nvPicPr>
        <p:blipFill>
          <a:blip r:embed="rId638"/>
          <a:stretch>
            <a:fillRect/>
          </a:stretch>
        </p:blipFill>
        <p:spPr>
          <a:xfrm>
            <a:off x="7850200" y="2097110"/>
            <a:ext cx="18483" cy="18324"/>
          </a:xfrm>
          <a:prstGeom prst="rect">
            <a:avLst/>
          </a:prstGeom>
        </p:spPr>
      </p:pic>
      <p:pic>
        <p:nvPicPr>
          <p:cNvPr id="652" name="Image 638" descr="preencoded.png">    </p:cNvPr>
          <p:cNvPicPr>
            <a:picLocks noChangeAspect="1"/>
          </p:cNvPicPr>
          <p:nvPr/>
        </p:nvPicPr>
        <p:blipFill>
          <a:blip r:embed="rId639"/>
          <a:stretch>
            <a:fillRect/>
          </a:stretch>
        </p:blipFill>
        <p:spPr>
          <a:xfrm>
            <a:off x="7773981" y="2142668"/>
            <a:ext cx="27938" cy="17044"/>
          </a:xfrm>
          <a:prstGeom prst="rect">
            <a:avLst/>
          </a:prstGeom>
        </p:spPr>
      </p:pic>
      <p:pic>
        <p:nvPicPr>
          <p:cNvPr id="653" name="Image 639" descr="preencoded.png">    </p:cNvPr>
          <p:cNvPicPr>
            <a:picLocks noChangeAspect="1"/>
          </p:cNvPicPr>
          <p:nvPr/>
        </p:nvPicPr>
        <p:blipFill>
          <a:blip r:embed="rId640"/>
          <a:stretch>
            <a:fillRect/>
          </a:stretch>
        </p:blipFill>
        <p:spPr>
          <a:xfrm>
            <a:off x="7771544" y="2151064"/>
            <a:ext cx="27938" cy="17044"/>
          </a:xfrm>
          <a:prstGeom prst="rect">
            <a:avLst/>
          </a:prstGeom>
        </p:spPr>
      </p:pic>
      <p:pic>
        <p:nvPicPr>
          <p:cNvPr id="654" name="Image 640" descr="preencoded.png">    </p:cNvPr>
          <p:cNvPicPr>
            <a:picLocks noChangeAspect="1"/>
          </p:cNvPicPr>
          <p:nvPr/>
        </p:nvPicPr>
        <p:blipFill>
          <a:blip r:embed="rId641"/>
          <a:stretch>
            <a:fillRect/>
          </a:stretch>
        </p:blipFill>
        <p:spPr>
          <a:xfrm>
            <a:off x="7769144" y="2159484"/>
            <a:ext cx="27938" cy="17044"/>
          </a:xfrm>
          <a:prstGeom prst="rect">
            <a:avLst/>
          </a:prstGeom>
        </p:spPr>
      </p:pic>
      <p:pic>
        <p:nvPicPr>
          <p:cNvPr id="655" name="Image 641" descr="preencoded.png">    </p:cNvPr>
          <p:cNvPicPr>
            <a:picLocks noChangeAspect="1"/>
          </p:cNvPicPr>
          <p:nvPr/>
        </p:nvPicPr>
        <p:blipFill>
          <a:blip r:embed="rId642"/>
          <a:stretch>
            <a:fillRect/>
          </a:stretch>
        </p:blipFill>
        <p:spPr>
          <a:xfrm>
            <a:off x="7766745" y="2167880"/>
            <a:ext cx="27938" cy="17044"/>
          </a:xfrm>
          <a:prstGeom prst="rect">
            <a:avLst/>
          </a:prstGeom>
        </p:spPr>
      </p:pic>
      <p:pic>
        <p:nvPicPr>
          <p:cNvPr id="656" name="Image 642" descr="preencoded.png">    </p:cNvPr>
          <p:cNvPicPr>
            <a:picLocks noChangeAspect="1"/>
          </p:cNvPicPr>
          <p:nvPr/>
        </p:nvPicPr>
        <p:blipFill>
          <a:blip r:embed="rId643"/>
          <a:stretch>
            <a:fillRect/>
          </a:stretch>
        </p:blipFill>
        <p:spPr>
          <a:xfrm>
            <a:off x="7753685" y="2105512"/>
            <a:ext cx="131555" cy="119033"/>
          </a:xfrm>
          <a:prstGeom prst="rect">
            <a:avLst/>
          </a:prstGeom>
        </p:spPr>
      </p:pic>
      <p:pic>
        <p:nvPicPr>
          <p:cNvPr id="657" name="Image 643" descr="preencoded.png">    </p:cNvPr>
          <p:cNvPicPr>
            <a:picLocks noChangeAspect="1"/>
          </p:cNvPicPr>
          <p:nvPr/>
        </p:nvPicPr>
        <p:blipFill>
          <a:blip r:embed="rId644"/>
          <a:stretch>
            <a:fillRect/>
          </a:stretch>
        </p:blipFill>
        <p:spPr>
          <a:xfrm>
            <a:off x="7743658" y="2139807"/>
            <a:ext cx="41430" cy="18633"/>
          </a:xfrm>
          <a:prstGeom prst="rect">
            <a:avLst/>
          </a:prstGeom>
        </p:spPr>
      </p:pic>
      <p:pic>
        <p:nvPicPr>
          <p:cNvPr id="658" name="Image 644" descr="preencoded.png">    </p:cNvPr>
          <p:cNvPicPr>
            <a:picLocks noChangeAspect="1"/>
          </p:cNvPicPr>
          <p:nvPr/>
        </p:nvPicPr>
        <p:blipFill>
          <a:blip r:embed="rId645"/>
          <a:stretch>
            <a:fillRect/>
          </a:stretch>
        </p:blipFill>
        <p:spPr>
          <a:xfrm>
            <a:off x="7782334" y="2113649"/>
            <a:ext cx="24664" cy="37904"/>
          </a:xfrm>
          <a:prstGeom prst="rect">
            <a:avLst/>
          </a:prstGeom>
        </p:spPr>
      </p:pic>
      <p:pic>
        <p:nvPicPr>
          <p:cNvPr id="659" name="Image 645" descr="preencoded.png">    </p:cNvPr>
          <p:cNvPicPr>
            <a:picLocks noChangeAspect="1"/>
          </p:cNvPicPr>
          <p:nvPr/>
        </p:nvPicPr>
        <p:blipFill>
          <a:blip r:embed="rId646"/>
          <a:stretch>
            <a:fillRect/>
          </a:stretch>
        </p:blipFill>
        <p:spPr>
          <a:xfrm>
            <a:off x="7595146" y="1638059"/>
            <a:ext cx="259087" cy="510097"/>
          </a:xfrm>
          <a:prstGeom prst="rect">
            <a:avLst/>
          </a:prstGeom>
        </p:spPr>
      </p:pic>
      <p:pic>
        <p:nvPicPr>
          <p:cNvPr id="660" name="Image 646" descr="preencoded.png">    </p:cNvPr>
          <p:cNvPicPr>
            <a:picLocks noChangeAspect="1"/>
          </p:cNvPicPr>
          <p:nvPr/>
        </p:nvPicPr>
        <p:blipFill>
          <a:blip r:embed="rId647"/>
          <a:stretch>
            <a:fillRect/>
          </a:stretch>
        </p:blipFill>
        <p:spPr>
          <a:xfrm>
            <a:off x="7762912" y="2054620"/>
            <a:ext cx="68075" cy="68128"/>
          </a:xfrm>
          <a:prstGeom prst="rect">
            <a:avLst/>
          </a:prstGeom>
        </p:spPr>
      </p:pic>
      <p:pic>
        <p:nvPicPr>
          <p:cNvPr id="661" name="Image 647" descr="preencoded.png">    </p:cNvPr>
          <p:cNvPicPr>
            <a:picLocks noChangeAspect="1"/>
          </p:cNvPicPr>
          <p:nvPr/>
        </p:nvPicPr>
        <p:blipFill>
          <a:blip r:embed="rId648"/>
          <a:stretch>
            <a:fillRect/>
          </a:stretch>
        </p:blipFill>
        <p:spPr>
          <a:xfrm>
            <a:off x="7688070" y="1654632"/>
            <a:ext cx="124239" cy="393813"/>
          </a:xfrm>
          <a:prstGeom prst="rect">
            <a:avLst/>
          </a:prstGeom>
        </p:spPr>
      </p:pic>
      <p:pic>
        <p:nvPicPr>
          <p:cNvPr id="662" name="Image 648" descr="preencoded.png">    </p:cNvPr>
          <p:cNvPicPr>
            <a:picLocks noChangeAspect="1"/>
          </p:cNvPicPr>
          <p:nvPr/>
        </p:nvPicPr>
        <p:blipFill>
          <a:blip r:embed="rId649"/>
          <a:stretch>
            <a:fillRect/>
          </a:stretch>
        </p:blipFill>
        <p:spPr>
          <a:xfrm>
            <a:off x="7595127" y="1638059"/>
            <a:ext cx="184998" cy="324730"/>
          </a:xfrm>
          <a:prstGeom prst="rect">
            <a:avLst/>
          </a:prstGeom>
        </p:spPr>
      </p:pic>
      <p:pic>
        <p:nvPicPr>
          <p:cNvPr id="663" name="Image 649" descr="preencoded.png">    </p:cNvPr>
          <p:cNvPicPr>
            <a:picLocks noChangeAspect="1"/>
          </p:cNvPicPr>
          <p:nvPr/>
        </p:nvPicPr>
        <p:blipFill>
          <a:blip r:embed="rId650"/>
          <a:stretch>
            <a:fillRect/>
          </a:stretch>
        </p:blipFill>
        <p:spPr>
          <a:xfrm>
            <a:off x="7424365" y="2064569"/>
            <a:ext cx="181719" cy="164716"/>
          </a:xfrm>
          <a:prstGeom prst="rect">
            <a:avLst/>
          </a:prstGeom>
        </p:spPr>
      </p:pic>
      <p:pic>
        <p:nvPicPr>
          <p:cNvPr id="664" name="Image 650" descr="preencoded.png">    </p:cNvPr>
          <p:cNvPicPr>
            <a:picLocks noChangeAspect="1"/>
          </p:cNvPicPr>
          <p:nvPr/>
        </p:nvPicPr>
        <p:blipFill>
          <a:blip r:embed="rId651"/>
          <a:stretch>
            <a:fillRect/>
          </a:stretch>
        </p:blipFill>
        <p:spPr>
          <a:xfrm>
            <a:off x="7421314" y="2166701"/>
            <a:ext cx="186561" cy="63584"/>
          </a:xfrm>
          <a:prstGeom prst="rect">
            <a:avLst/>
          </a:prstGeom>
        </p:spPr>
      </p:pic>
      <p:pic>
        <p:nvPicPr>
          <p:cNvPr id="665" name="Image 651" descr="preencoded.png">    </p:cNvPr>
          <p:cNvPicPr>
            <a:picLocks noChangeAspect="1"/>
          </p:cNvPicPr>
          <p:nvPr/>
        </p:nvPicPr>
        <p:blipFill>
          <a:blip r:embed="rId652"/>
          <a:stretch>
            <a:fillRect/>
          </a:stretch>
        </p:blipFill>
        <p:spPr>
          <a:xfrm>
            <a:off x="7421314" y="2166701"/>
            <a:ext cx="186561" cy="63584"/>
          </a:xfrm>
          <a:prstGeom prst="rect">
            <a:avLst/>
          </a:prstGeom>
        </p:spPr>
      </p:pic>
      <p:pic>
        <p:nvPicPr>
          <p:cNvPr id="666" name="Image 652" descr="preencoded.png">    </p:cNvPr>
          <p:cNvPicPr>
            <a:picLocks noChangeAspect="1"/>
          </p:cNvPicPr>
          <p:nvPr/>
        </p:nvPicPr>
        <p:blipFill>
          <a:blip r:embed="rId653"/>
          <a:stretch>
            <a:fillRect/>
          </a:stretch>
        </p:blipFill>
        <p:spPr>
          <a:xfrm>
            <a:off x="7425854" y="2221761"/>
            <a:ext cx="170590" cy="1961"/>
          </a:xfrm>
          <a:prstGeom prst="rect">
            <a:avLst/>
          </a:prstGeom>
        </p:spPr>
      </p:pic>
      <p:pic>
        <p:nvPicPr>
          <p:cNvPr id="667" name="Image 653" descr="preencoded.png">    </p:cNvPr>
          <p:cNvPicPr>
            <a:picLocks noChangeAspect="1"/>
          </p:cNvPicPr>
          <p:nvPr/>
        </p:nvPicPr>
        <p:blipFill>
          <a:blip r:embed="rId654"/>
          <a:stretch>
            <a:fillRect/>
          </a:stretch>
        </p:blipFill>
        <p:spPr>
          <a:xfrm>
            <a:off x="7440420" y="2198938"/>
            <a:ext cx="23366" cy="22075"/>
          </a:xfrm>
          <a:prstGeom prst="rect">
            <a:avLst/>
          </a:prstGeom>
        </p:spPr>
      </p:pic>
      <p:pic>
        <p:nvPicPr>
          <p:cNvPr id="668" name="Image 654" descr="preencoded.png">    </p:cNvPr>
          <p:cNvPicPr>
            <a:picLocks noChangeAspect="1"/>
          </p:cNvPicPr>
          <p:nvPr/>
        </p:nvPicPr>
        <p:blipFill>
          <a:blip r:embed="rId655"/>
          <a:stretch>
            <a:fillRect/>
          </a:stretch>
        </p:blipFill>
        <p:spPr>
          <a:xfrm>
            <a:off x="7489050" y="2173716"/>
            <a:ext cx="32189" cy="13636"/>
          </a:xfrm>
          <a:prstGeom prst="rect">
            <a:avLst/>
          </a:prstGeom>
        </p:spPr>
      </p:pic>
      <p:pic>
        <p:nvPicPr>
          <p:cNvPr id="669" name="Image 655" descr="preencoded.png">    </p:cNvPr>
          <p:cNvPicPr>
            <a:picLocks noChangeAspect="1"/>
          </p:cNvPicPr>
          <p:nvPr/>
        </p:nvPicPr>
        <p:blipFill>
          <a:blip r:embed="rId656"/>
          <a:stretch>
            <a:fillRect/>
          </a:stretch>
        </p:blipFill>
        <p:spPr>
          <a:xfrm>
            <a:off x="7480325" y="2177122"/>
            <a:ext cx="32189" cy="13640"/>
          </a:xfrm>
          <a:prstGeom prst="rect">
            <a:avLst/>
          </a:prstGeom>
        </p:spPr>
      </p:pic>
      <p:pic>
        <p:nvPicPr>
          <p:cNvPr id="670" name="Image 656" descr="preencoded.png">    </p:cNvPr>
          <p:cNvPicPr>
            <a:picLocks noChangeAspect="1"/>
          </p:cNvPicPr>
          <p:nvPr/>
        </p:nvPicPr>
        <p:blipFill>
          <a:blip r:embed="rId657"/>
          <a:stretch>
            <a:fillRect/>
          </a:stretch>
        </p:blipFill>
        <p:spPr>
          <a:xfrm>
            <a:off x="7471600" y="2180536"/>
            <a:ext cx="32189" cy="13636"/>
          </a:xfrm>
          <a:prstGeom prst="rect">
            <a:avLst/>
          </a:prstGeom>
        </p:spPr>
      </p:pic>
      <p:pic>
        <p:nvPicPr>
          <p:cNvPr id="671" name="Image 657" descr="preencoded.png">    </p:cNvPr>
          <p:cNvPicPr>
            <a:picLocks noChangeAspect="1"/>
          </p:cNvPicPr>
          <p:nvPr/>
        </p:nvPicPr>
        <p:blipFill>
          <a:blip r:embed="rId658"/>
          <a:stretch>
            <a:fillRect/>
          </a:stretch>
        </p:blipFill>
        <p:spPr>
          <a:xfrm>
            <a:off x="7462893" y="2183956"/>
            <a:ext cx="32189" cy="13636"/>
          </a:xfrm>
          <a:prstGeom prst="rect">
            <a:avLst/>
          </a:prstGeom>
        </p:spPr>
      </p:pic>
      <p:pic>
        <p:nvPicPr>
          <p:cNvPr id="672" name="Image 658" descr="preencoded.png">    </p:cNvPr>
          <p:cNvPicPr>
            <a:picLocks noChangeAspect="1"/>
          </p:cNvPicPr>
          <p:nvPr/>
        </p:nvPicPr>
        <p:blipFill>
          <a:blip r:embed="rId659"/>
          <a:stretch>
            <a:fillRect/>
          </a:stretch>
        </p:blipFill>
        <p:spPr>
          <a:xfrm>
            <a:off x="7474446" y="2141622"/>
            <a:ext cx="29780" cy="37089"/>
          </a:xfrm>
          <a:prstGeom prst="rect">
            <a:avLst/>
          </a:prstGeom>
        </p:spPr>
      </p:pic>
      <p:pic>
        <p:nvPicPr>
          <p:cNvPr id="673" name="Image 659" descr="preencoded.png">    </p:cNvPr>
          <p:cNvPicPr>
            <a:picLocks noChangeAspect="1"/>
          </p:cNvPicPr>
          <p:nvPr/>
        </p:nvPicPr>
        <p:blipFill>
          <a:blip r:embed="rId660"/>
          <a:stretch>
            <a:fillRect/>
          </a:stretch>
        </p:blipFill>
        <p:spPr>
          <a:xfrm>
            <a:off x="7501644" y="2161873"/>
            <a:ext cx="42737" cy="19992"/>
          </a:xfrm>
          <a:prstGeom prst="rect">
            <a:avLst/>
          </a:prstGeom>
        </p:spPr>
      </p:pic>
      <p:pic>
        <p:nvPicPr>
          <p:cNvPr id="674" name="Image 660" descr="preencoded.png">    </p:cNvPr>
          <p:cNvPicPr>
            <a:picLocks noChangeAspect="1"/>
          </p:cNvPicPr>
          <p:nvPr/>
        </p:nvPicPr>
        <p:blipFill>
          <a:blip r:embed="rId661"/>
          <a:stretch>
            <a:fillRect/>
          </a:stretch>
        </p:blipFill>
        <p:spPr>
          <a:xfrm>
            <a:off x="7468214" y="1638082"/>
            <a:ext cx="310186" cy="527512"/>
          </a:xfrm>
          <a:prstGeom prst="rect">
            <a:avLst/>
          </a:prstGeom>
        </p:spPr>
      </p:pic>
      <p:pic>
        <p:nvPicPr>
          <p:cNvPr id="675" name="Image 661" descr="preencoded.png">    </p:cNvPr>
          <p:cNvPicPr>
            <a:picLocks noChangeAspect="1"/>
          </p:cNvPicPr>
          <p:nvPr/>
        </p:nvPicPr>
        <p:blipFill>
          <a:blip r:embed="rId662"/>
          <a:stretch>
            <a:fillRect/>
          </a:stretch>
        </p:blipFill>
        <p:spPr>
          <a:xfrm>
            <a:off x="7497012" y="2143555"/>
            <a:ext cx="101840" cy="2099"/>
          </a:xfrm>
          <a:prstGeom prst="rect">
            <a:avLst/>
          </a:prstGeom>
        </p:spPr>
      </p:pic>
      <p:pic>
        <p:nvPicPr>
          <p:cNvPr id="676" name="Image 662" descr="preencoded.png">    </p:cNvPr>
          <p:cNvPicPr>
            <a:picLocks noChangeAspect="1"/>
          </p:cNvPicPr>
          <p:nvPr/>
        </p:nvPicPr>
        <p:blipFill>
          <a:blip r:embed="rId663"/>
          <a:stretch>
            <a:fillRect/>
          </a:stretch>
        </p:blipFill>
        <p:spPr>
          <a:xfrm>
            <a:off x="7553939" y="1666981"/>
            <a:ext cx="173348" cy="463361"/>
          </a:xfrm>
          <a:prstGeom prst="rect">
            <a:avLst/>
          </a:prstGeom>
        </p:spPr>
      </p:pic>
      <p:pic>
        <p:nvPicPr>
          <p:cNvPr id="677" name="Image 663" descr="preencoded.png">    </p:cNvPr>
          <p:cNvPicPr>
            <a:picLocks noChangeAspect="1"/>
          </p:cNvPicPr>
          <p:nvPr/>
        </p:nvPicPr>
        <p:blipFill>
          <a:blip r:embed="rId664"/>
          <a:stretch>
            <a:fillRect/>
          </a:stretch>
        </p:blipFill>
        <p:spPr>
          <a:xfrm>
            <a:off x="7532582" y="1541424"/>
            <a:ext cx="220359" cy="182337"/>
          </a:xfrm>
          <a:prstGeom prst="rect">
            <a:avLst/>
          </a:prstGeom>
        </p:spPr>
      </p:pic>
      <p:pic>
        <p:nvPicPr>
          <p:cNvPr id="678" name="Image 664" descr="preencoded.png">    </p:cNvPr>
          <p:cNvPicPr>
            <a:picLocks noChangeAspect="1"/>
          </p:cNvPicPr>
          <p:nvPr/>
        </p:nvPicPr>
        <p:blipFill>
          <a:blip r:embed="rId665"/>
          <a:stretch>
            <a:fillRect/>
          </a:stretch>
        </p:blipFill>
        <p:spPr>
          <a:xfrm>
            <a:off x="7559111" y="1518045"/>
            <a:ext cx="232688" cy="78095"/>
          </a:xfrm>
          <a:prstGeom prst="rect">
            <a:avLst/>
          </a:prstGeom>
        </p:spPr>
      </p:pic>
      <p:pic>
        <p:nvPicPr>
          <p:cNvPr id="679" name="Image 665" descr="preencoded.png">    </p:cNvPr>
          <p:cNvPicPr>
            <a:picLocks noChangeAspect="1"/>
          </p:cNvPicPr>
          <p:nvPr/>
        </p:nvPicPr>
        <p:blipFill>
          <a:blip r:embed="rId666"/>
          <a:stretch>
            <a:fillRect/>
          </a:stretch>
        </p:blipFill>
        <p:spPr>
          <a:xfrm>
            <a:off x="7770484" y="1521607"/>
            <a:ext cx="100366" cy="85278"/>
          </a:xfrm>
          <a:prstGeom prst="rect">
            <a:avLst/>
          </a:prstGeom>
        </p:spPr>
      </p:pic>
      <p:pic>
        <p:nvPicPr>
          <p:cNvPr id="680" name="Image 666" descr="preencoded.png">    </p:cNvPr>
          <p:cNvPicPr>
            <a:picLocks noChangeAspect="1"/>
          </p:cNvPicPr>
          <p:nvPr/>
        </p:nvPicPr>
        <p:blipFill>
          <a:blip r:embed="rId667"/>
          <a:stretch>
            <a:fillRect/>
          </a:stretch>
        </p:blipFill>
        <p:spPr>
          <a:xfrm>
            <a:off x="7827225" y="1587614"/>
            <a:ext cx="36202" cy="1969"/>
          </a:xfrm>
          <a:prstGeom prst="rect">
            <a:avLst/>
          </a:prstGeom>
        </p:spPr>
      </p:pic>
      <p:pic>
        <p:nvPicPr>
          <p:cNvPr id="681" name="Image 667" descr="preencoded.png">    </p:cNvPr>
          <p:cNvPicPr>
            <a:picLocks noChangeAspect="1"/>
          </p:cNvPicPr>
          <p:nvPr/>
        </p:nvPicPr>
        <p:blipFill>
          <a:blip r:embed="rId668"/>
          <a:stretch>
            <a:fillRect/>
          </a:stretch>
        </p:blipFill>
        <p:spPr>
          <a:xfrm>
            <a:off x="7826983" y="1567294"/>
            <a:ext cx="35049" cy="1708"/>
          </a:xfrm>
          <a:prstGeom prst="rect">
            <a:avLst/>
          </a:prstGeom>
        </p:spPr>
      </p:pic>
      <p:pic>
        <p:nvPicPr>
          <p:cNvPr id="682" name="Image 668" descr="preencoded.png">    </p:cNvPr>
          <p:cNvPicPr>
            <a:picLocks noChangeAspect="1"/>
          </p:cNvPicPr>
          <p:nvPr/>
        </p:nvPicPr>
        <p:blipFill>
          <a:blip r:embed="rId669"/>
          <a:stretch>
            <a:fillRect/>
          </a:stretch>
        </p:blipFill>
        <p:spPr>
          <a:xfrm>
            <a:off x="7827299" y="1542542"/>
            <a:ext cx="31761" cy="1495"/>
          </a:xfrm>
          <a:prstGeom prst="rect">
            <a:avLst/>
          </a:prstGeom>
        </p:spPr>
      </p:pic>
      <p:pic>
        <p:nvPicPr>
          <p:cNvPr id="683" name="Image 669" descr="preencoded.png">    </p:cNvPr>
          <p:cNvPicPr>
            <a:picLocks noChangeAspect="1"/>
          </p:cNvPicPr>
          <p:nvPr/>
        </p:nvPicPr>
        <p:blipFill>
          <a:blip r:embed="rId670"/>
          <a:stretch>
            <a:fillRect/>
          </a:stretch>
        </p:blipFill>
        <p:spPr>
          <a:xfrm>
            <a:off x="7770465" y="1590474"/>
            <a:ext cx="70140" cy="30804"/>
          </a:xfrm>
          <a:prstGeom prst="rect">
            <a:avLst/>
          </a:prstGeom>
        </p:spPr>
      </p:pic>
      <p:pic>
        <p:nvPicPr>
          <p:cNvPr id="684" name="Image 670" descr="preencoded.png">    </p:cNvPr>
          <p:cNvPicPr>
            <a:picLocks noChangeAspect="1"/>
          </p:cNvPicPr>
          <p:nvPr/>
        </p:nvPicPr>
        <p:blipFill>
          <a:blip r:embed="rId671"/>
          <a:stretch>
            <a:fillRect/>
          </a:stretch>
        </p:blipFill>
        <p:spPr>
          <a:xfrm>
            <a:off x="7555260" y="1516155"/>
            <a:ext cx="225651" cy="87363"/>
          </a:xfrm>
          <a:prstGeom prst="rect">
            <a:avLst/>
          </a:prstGeom>
        </p:spPr>
      </p:pic>
      <p:pic>
        <p:nvPicPr>
          <p:cNvPr id="685" name="Image 671" descr="preencoded.png">    </p:cNvPr>
          <p:cNvPicPr>
            <a:picLocks noChangeAspect="1"/>
          </p:cNvPicPr>
          <p:nvPr/>
        </p:nvPicPr>
        <p:blipFill>
          <a:blip r:embed="rId672"/>
          <a:stretch>
            <a:fillRect/>
          </a:stretch>
        </p:blipFill>
        <p:spPr>
          <a:xfrm>
            <a:off x="7751359" y="1524863"/>
            <a:ext cx="11060" cy="70167"/>
          </a:xfrm>
          <a:prstGeom prst="rect">
            <a:avLst/>
          </a:prstGeom>
        </p:spPr>
      </p:pic>
      <p:pic>
        <p:nvPicPr>
          <p:cNvPr id="686" name="Image 672" descr="preencoded.png">    </p:cNvPr>
          <p:cNvPicPr>
            <a:picLocks noChangeAspect="1"/>
          </p:cNvPicPr>
          <p:nvPr/>
        </p:nvPicPr>
        <p:blipFill>
          <a:blip r:embed="rId673"/>
          <a:stretch>
            <a:fillRect/>
          </a:stretch>
        </p:blipFill>
        <p:spPr>
          <a:xfrm>
            <a:off x="7597211" y="1569970"/>
            <a:ext cx="92827" cy="10871"/>
          </a:xfrm>
          <a:prstGeom prst="rect">
            <a:avLst/>
          </a:prstGeom>
        </p:spPr>
      </p:pic>
      <p:pic>
        <p:nvPicPr>
          <p:cNvPr id="687" name="Image 673" descr="preencoded.png">    </p:cNvPr>
          <p:cNvPicPr>
            <a:picLocks noChangeAspect="1"/>
          </p:cNvPicPr>
          <p:nvPr/>
        </p:nvPicPr>
        <p:blipFill>
          <a:blip r:embed="rId674"/>
          <a:stretch>
            <a:fillRect/>
          </a:stretch>
        </p:blipFill>
        <p:spPr>
          <a:xfrm>
            <a:off x="7600652" y="1571289"/>
            <a:ext cx="13729" cy="2324"/>
          </a:xfrm>
          <a:prstGeom prst="rect">
            <a:avLst/>
          </a:prstGeom>
        </p:spPr>
      </p:pic>
      <p:pic>
        <p:nvPicPr>
          <p:cNvPr id="688" name="Image 674" descr="preencoded.png">    </p:cNvPr>
          <p:cNvPicPr>
            <a:picLocks noChangeAspect="1"/>
          </p:cNvPicPr>
          <p:nvPr/>
        </p:nvPicPr>
        <p:blipFill>
          <a:blip r:embed="rId675"/>
          <a:stretch>
            <a:fillRect/>
          </a:stretch>
        </p:blipFill>
        <p:spPr>
          <a:xfrm>
            <a:off x="7555502" y="1587126"/>
            <a:ext cx="15794" cy="19037"/>
          </a:xfrm>
          <a:prstGeom prst="rect">
            <a:avLst/>
          </a:prstGeom>
        </p:spPr>
      </p:pic>
      <p:pic>
        <p:nvPicPr>
          <p:cNvPr id="689" name="Image 675" descr="preencoded.png">    </p:cNvPr>
          <p:cNvPicPr>
            <a:picLocks noChangeAspect="1"/>
          </p:cNvPicPr>
          <p:nvPr/>
        </p:nvPicPr>
        <p:blipFill>
          <a:blip r:embed="rId676"/>
          <a:stretch>
            <a:fillRect/>
          </a:stretch>
        </p:blipFill>
        <p:spPr>
          <a:xfrm>
            <a:off x="7509216" y="1529950"/>
            <a:ext cx="50797" cy="53906"/>
          </a:xfrm>
          <a:prstGeom prst="rect">
            <a:avLst/>
          </a:prstGeom>
        </p:spPr>
      </p:pic>
      <p:pic>
        <p:nvPicPr>
          <p:cNvPr id="690" name="Image 676" descr="preencoded.png">    </p:cNvPr>
          <p:cNvPicPr>
            <a:picLocks noChangeAspect="1"/>
          </p:cNvPicPr>
          <p:nvPr/>
        </p:nvPicPr>
        <p:blipFill>
          <a:blip r:embed="rId677"/>
          <a:stretch>
            <a:fillRect/>
          </a:stretch>
        </p:blipFill>
        <p:spPr>
          <a:xfrm>
            <a:off x="7509216" y="1532013"/>
            <a:ext cx="28794" cy="44670"/>
          </a:xfrm>
          <a:prstGeom prst="rect">
            <a:avLst/>
          </a:prstGeom>
        </p:spPr>
      </p:pic>
      <p:pic>
        <p:nvPicPr>
          <p:cNvPr id="691" name="Image 677" descr="preencoded.png">    </p:cNvPr>
          <p:cNvPicPr>
            <a:picLocks noChangeAspect="1"/>
          </p:cNvPicPr>
          <p:nvPr/>
        </p:nvPicPr>
        <p:blipFill>
          <a:blip r:embed="rId678"/>
          <a:stretch>
            <a:fillRect/>
          </a:stretch>
        </p:blipFill>
        <p:spPr>
          <a:xfrm>
            <a:off x="7460847" y="1497684"/>
            <a:ext cx="72661" cy="89342"/>
          </a:xfrm>
          <a:prstGeom prst="rect">
            <a:avLst/>
          </a:prstGeom>
        </p:spPr>
      </p:pic>
      <p:pic>
        <p:nvPicPr>
          <p:cNvPr id="692" name="Image 678" descr="preencoded.png">    </p:cNvPr>
          <p:cNvPicPr>
            <a:picLocks noChangeAspect="1"/>
          </p:cNvPicPr>
          <p:nvPr/>
        </p:nvPicPr>
        <p:blipFill>
          <a:blip r:embed="rId679"/>
          <a:stretch>
            <a:fillRect/>
          </a:stretch>
        </p:blipFill>
        <p:spPr>
          <a:xfrm>
            <a:off x="7444811" y="1488785"/>
            <a:ext cx="81390" cy="44934"/>
          </a:xfrm>
          <a:prstGeom prst="rect">
            <a:avLst/>
          </a:prstGeom>
        </p:spPr>
      </p:pic>
      <p:pic>
        <p:nvPicPr>
          <p:cNvPr id="693" name="Image 679" descr="preencoded.png">    </p:cNvPr>
          <p:cNvPicPr>
            <a:picLocks noChangeAspect="1"/>
          </p:cNvPicPr>
          <p:nvPr/>
        </p:nvPicPr>
        <p:blipFill>
          <a:blip r:embed="rId680"/>
          <a:stretch>
            <a:fillRect/>
          </a:stretch>
        </p:blipFill>
        <p:spPr>
          <a:xfrm>
            <a:off x="7486501" y="1509257"/>
            <a:ext cx="26622" cy="15573"/>
          </a:xfrm>
          <a:prstGeom prst="rect">
            <a:avLst/>
          </a:prstGeom>
        </p:spPr>
      </p:pic>
      <p:pic>
        <p:nvPicPr>
          <p:cNvPr id="694" name="Image 680" descr="preencoded.png">    </p:cNvPr>
          <p:cNvPicPr>
            <a:picLocks noChangeAspect="1"/>
          </p:cNvPicPr>
          <p:nvPr/>
        </p:nvPicPr>
        <p:blipFill>
          <a:blip r:embed="rId681"/>
          <a:stretch>
            <a:fillRect/>
          </a:stretch>
        </p:blipFill>
        <p:spPr>
          <a:xfrm>
            <a:off x="7503226" y="1490696"/>
            <a:ext cx="24957" cy="42224"/>
          </a:xfrm>
          <a:prstGeom prst="rect">
            <a:avLst/>
          </a:prstGeom>
        </p:spPr>
      </p:pic>
      <p:pic>
        <p:nvPicPr>
          <p:cNvPr id="695" name="Image 681" descr="preencoded.png">    </p:cNvPr>
          <p:cNvPicPr>
            <a:picLocks noChangeAspect="1"/>
          </p:cNvPicPr>
          <p:nvPr/>
        </p:nvPicPr>
        <p:blipFill>
          <a:blip r:embed="rId682"/>
          <a:stretch>
            <a:fillRect/>
          </a:stretch>
        </p:blipFill>
        <p:spPr>
          <a:xfrm>
            <a:off x="7444736" y="1496995"/>
            <a:ext cx="26547" cy="29570"/>
          </a:xfrm>
          <a:prstGeom prst="rect">
            <a:avLst/>
          </a:prstGeom>
        </p:spPr>
      </p:pic>
      <p:pic>
        <p:nvPicPr>
          <p:cNvPr id="696" name="Image 682" descr="preencoded.png">    </p:cNvPr>
          <p:cNvPicPr>
            <a:picLocks noChangeAspect="1"/>
          </p:cNvPicPr>
          <p:nvPr/>
        </p:nvPicPr>
        <p:blipFill>
          <a:blip r:embed="rId683"/>
          <a:stretch>
            <a:fillRect/>
          </a:stretch>
        </p:blipFill>
        <p:spPr>
          <a:xfrm>
            <a:off x="7519002" y="1520240"/>
            <a:ext cx="15073" cy="26957"/>
          </a:xfrm>
          <a:prstGeom prst="rect">
            <a:avLst/>
          </a:prstGeom>
        </p:spPr>
      </p:pic>
      <p:pic>
        <p:nvPicPr>
          <p:cNvPr id="697" name="Image 683" descr="preencoded.png">    </p:cNvPr>
          <p:cNvPicPr>
            <a:picLocks noChangeAspect="1"/>
          </p:cNvPicPr>
          <p:nvPr/>
        </p:nvPicPr>
        <p:blipFill>
          <a:blip r:embed="rId684"/>
          <a:stretch>
            <a:fillRect/>
          </a:stretch>
        </p:blipFill>
        <p:spPr>
          <a:xfrm>
            <a:off x="7523373" y="1525639"/>
            <a:ext cx="6400" cy="18631"/>
          </a:xfrm>
          <a:prstGeom prst="rect">
            <a:avLst/>
          </a:prstGeom>
        </p:spPr>
      </p:pic>
      <p:pic>
        <p:nvPicPr>
          <p:cNvPr id="698" name="Image 684" descr="preencoded.png">    </p:cNvPr>
          <p:cNvPicPr>
            <a:picLocks noChangeAspect="1"/>
          </p:cNvPicPr>
          <p:nvPr/>
        </p:nvPicPr>
        <p:blipFill>
          <a:blip r:embed="rId685"/>
          <a:stretch>
            <a:fillRect/>
          </a:stretch>
        </p:blipFill>
        <p:spPr>
          <a:xfrm>
            <a:off x="7493180" y="1539672"/>
            <a:ext cx="8367" cy="9871"/>
          </a:xfrm>
          <a:prstGeom prst="rect">
            <a:avLst/>
          </a:prstGeom>
        </p:spPr>
      </p:pic>
      <p:pic>
        <p:nvPicPr>
          <p:cNvPr id="699" name="Image 685" descr="preencoded.png">    </p:cNvPr>
          <p:cNvPicPr>
            <a:picLocks noChangeAspect="1"/>
          </p:cNvPicPr>
          <p:nvPr/>
        </p:nvPicPr>
        <p:blipFill>
          <a:blip r:embed="rId686"/>
          <a:stretch>
            <a:fillRect/>
          </a:stretch>
        </p:blipFill>
        <p:spPr>
          <a:xfrm>
            <a:off x="7472400" y="1549050"/>
            <a:ext cx="7669" cy="10297"/>
          </a:xfrm>
          <a:prstGeom prst="rect">
            <a:avLst/>
          </a:prstGeom>
        </p:spPr>
      </p:pic>
      <p:pic>
        <p:nvPicPr>
          <p:cNvPr id="700" name="Image 686" descr="preencoded.png">    </p:cNvPr>
          <p:cNvPicPr>
            <a:picLocks noChangeAspect="1"/>
          </p:cNvPicPr>
          <p:nvPr/>
        </p:nvPicPr>
        <p:blipFill>
          <a:blip r:embed="rId687"/>
          <a:stretch>
            <a:fillRect/>
          </a:stretch>
        </p:blipFill>
        <p:spPr>
          <a:xfrm>
            <a:off x="7493161" y="1543831"/>
            <a:ext cx="5535" cy="5363"/>
          </a:xfrm>
          <a:prstGeom prst="rect">
            <a:avLst/>
          </a:prstGeom>
        </p:spPr>
      </p:pic>
      <p:pic>
        <p:nvPicPr>
          <p:cNvPr id="701" name="Image 687" descr="preencoded.png">    </p:cNvPr>
          <p:cNvPicPr>
            <a:picLocks noChangeAspect="1"/>
          </p:cNvPicPr>
          <p:nvPr/>
        </p:nvPicPr>
        <p:blipFill>
          <a:blip r:embed="rId688"/>
          <a:stretch>
            <a:fillRect/>
          </a:stretch>
        </p:blipFill>
        <p:spPr>
          <a:xfrm>
            <a:off x="7492975" y="1539980"/>
            <a:ext cx="6688" cy="8204"/>
          </a:xfrm>
          <a:prstGeom prst="rect">
            <a:avLst/>
          </a:prstGeom>
        </p:spPr>
      </p:pic>
      <p:pic>
        <p:nvPicPr>
          <p:cNvPr id="702" name="Image 688" descr="preencoded.png">    </p:cNvPr>
          <p:cNvPicPr>
            <a:picLocks noChangeAspect="1"/>
          </p:cNvPicPr>
          <p:nvPr/>
        </p:nvPicPr>
        <p:blipFill>
          <a:blip r:embed="rId689"/>
          <a:stretch>
            <a:fillRect/>
          </a:stretch>
        </p:blipFill>
        <p:spPr>
          <a:xfrm>
            <a:off x="7478167" y="1550386"/>
            <a:ext cx="1991" cy="7585"/>
          </a:xfrm>
          <a:prstGeom prst="rect">
            <a:avLst/>
          </a:prstGeom>
        </p:spPr>
      </p:pic>
      <p:pic>
        <p:nvPicPr>
          <p:cNvPr id="703" name="Image 689" descr="preencoded.png">    </p:cNvPr>
          <p:cNvPicPr>
            <a:picLocks noChangeAspect="1"/>
          </p:cNvPicPr>
          <p:nvPr/>
        </p:nvPicPr>
        <p:blipFill>
          <a:blip r:embed="rId690"/>
          <a:stretch>
            <a:fillRect/>
          </a:stretch>
        </p:blipFill>
        <p:spPr>
          <a:xfrm>
            <a:off x="7473107" y="1548780"/>
            <a:ext cx="6553" cy="8327"/>
          </a:xfrm>
          <a:prstGeom prst="rect">
            <a:avLst/>
          </a:prstGeom>
        </p:spPr>
      </p:pic>
      <p:pic>
        <p:nvPicPr>
          <p:cNvPr id="704" name="Image 690" descr="preencoded.png">    </p:cNvPr>
          <p:cNvPicPr>
            <a:picLocks noChangeAspect="1"/>
          </p:cNvPicPr>
          <p:nvPr/>
        </p:nvPicPr>
        <p:blipFill>
          <a:blip r:embed="rId691"/>
          <a:stretch>
            <a:fillRect/>
          </a:stretch>
        </p:blipFill>
        <p:spPr>
          <a:xfrm>
            <a:off x="7485962" y="1530282"/>
            <a:ext cx="9530" cy="5240"/>
          </a:xfrm>
          <a:prstGeom prst="rect">
            <a:avLst/>
          </a:prstGeom>
        </p:spPr>
      </p:pic>
      <p:pic>
        <p:nvPicPr>
          <p:cNvPr id="705" name="Image 691" descr="preencoded.png">    </p:cNvPr>
          <p:cNvPicPr>
            <a:picLocks noChangeAspect="1"/>
          </p:cNvPicPr>
          <p:nvPr/>
        </p:nvPicPr>
        <p:blipFill>
          <a:blip r:embed="rId692"/>
          <a:stretch>
            <a:fillRect/>
          </a:stretch>
        </p:blipFill>
        <p:spPr>
          <a:xfrm>
            <a:off x="7468530" y="1541443"/>
            <a:ext cx="6358" cy="9093"/>
          </a:xfrm>
          <a:prstGeom prst="rect">
            <a:avLst/>
          </a:prstGeom>
        </p:spPr>
      </p:pic>
      <p:pic>
        <p:nvPicPr>
          <p:cNvPr id="706" name="Image 692" descr="preencoded.png">    </p:cNvPr>
          <p:cNvPicPr>
            <a:picLocks noChangeAspect="1"/>
          </p:cNvPicPr>
          <p:nvPr/>
        </p:nvPicPr>
        <p:blipFill>
          <a:blip r:embed="rId693"/>
          <a:stretch>
            <a:fillRect/>
          </a:stretch>
        </p:blipFill>
        <p:spPr>
          <a:xfrm>
            <a:off x="7476604" y="1538224"/>
            <a:ext cx="26282" cy="29188"/>
          </a:xfrm>
          <a:prstGeom prst="rect">
            <a:avLst/>
          </a:prstGeom>
        </p:spPr>
      </p:pic>
      <p:pic>
        <p:nvPicPr>
          <p:cNvPr id="707" name="Image 693" descr="preencoded.png">    </p:cNvPr>
          <p:cNvPicPr>
            <a:picLocks noChangeAspect="1"/>
          </p:cNvPicPr>
          <p:nvPr/>
        </p:nvPicPr>
        <p:blipFill>
          <a:blip r:embed="rId694"/>
          <a:stretch>
            <a:fillRect/>
          </a:stretch>
        </p:blipFill>
        <p:spPr>
          <a:xfrm>
            <a:off x="7504621" y="1564632"/>
            <a:ext cx="4660" cy="3710"/>
          </a:xfrm>
          <a:prstGeom prst="rect">
            <a:avLst/>
          </a:prstGeom>
        </p:spPr>
      </p:pic>
      <p:pic>
        <p:nvPicPr>
          <p:cNvPr id="708" name="Image 694" descr="preencoded.png">    </p:cNvPr>
          <p:cNvPicPr>
            <a:picLocks noChangeAspect="1"/>
          </p:cNvPicPr>
          <p:nvPr/>
        </p:nvPicPr>
        <p:blipFill>
          <a:blip r:embed="rId695"/>
          <a:stretch>
            <a:fillRect/>
          </a:stretch>
        </p:blipFill>
        <p:spPr>
          <a:xfrm>
            <a:off x="7495096" y="1562051"/>
            <a:ext cx="10809" cy="6037"/>
          </a:xfrm>
          <a:prstGeom prst="rect">
            <a:avLst/>
          </a:prstGeom>
        </p:spPr>
      </p:pic>
      <p:pic>
        <p:nvPicPr>
          <p:cNvPr id="709" name="Image 695" descr="preencoded.png">    </p:cNvPr>
          <p:cNvPicPr>
            <a:picLocks noChangeAspect="1"/>
          </p:cNvPicPr>
          <p:nvPr/>
        </p:nvPicPr>
        <p:blipFill>
          <a:blip r:embed="rId696"/>
          <a:stretch>
            <a:fillRect/>
          </a:stretch>
        </p:blipFill>
        <p:spPr>
          <a:xfrm>
            <a:off x="7500007" y="1562114"/>
            <a:ext cx="5846" cy="5065"/>
          </a:xfrm>
          <a:prstGeom prst="rect">
            <a:avLst/>
          </a:prstGeom>
        </p:spPr>
      </p:pic>
      <p:pic>
        <p:nvPicPr>
          <p:cNvPr id="710" name="Image 696" descr="preencoded.png">    </p:cNvPr>
          <p:cNvPicPr>
            <a:picLocks noChangeAspect="1"/>
          </p:cNvPicPr>
          <p:nvPr/>
        </p:nvPicPr>
        <p:blipFill>
          <a:blip r:embed="rId697"/>
          <a:stretch>
            <a:fillRect/>
          </a:stretch>
        </p:blipFill>
        <p:spPr>
          <a:xfrm>
            <a:off x="7533252" y="1544610"/>
            <a:ext cx="42909" cy="61641"/>
          </a:xfrm>
          <a:prstGeom prst="rect">
            <a:avLst/>
          </a:prstGeom>
        </p:spPr>
      </p:pic>
      <p:pic>
        <p:nvPicPr>
          <p:cNvPr id="711" name="Image 697" descr="preencoded.png">    </p:cNvPr>
          <p:cNvPicPr>
            <a:picLocks noChangeAspect="1"/>
          </p:cNvPicPr>
          <p:nvPr/>
        </p:nvPicPr>
        <p:blipFill>
          <a:blip r:embed="rId698"/>
          <a:stretch>
            <a:fillRect/>
          </a:stretch>
        </p:blipFill>
        <p:spPr>
          <a:xfrm>
            <a:off x="7533233" y="1544905"/>
            <a:ext cx="44304" cy="63025"/>
          </a:xfrm>
          <a:prstGeom prst="rect">
            <a:avLst/>
          </a:prstGeom>
        </p:spPr>
      </p:pic>
      <p:pic>
        <p:nvPicPr>
          <p:cNvPr id="712" name="Image 698" descr="preencoded.png">    </p:cNvPr>
          <p:cNvPicPr>
            <a:picLocks noChangeAspect="1"/>
          </p:cNvPicPr>
          <p:nvPr/>
        </p:nvPicPr>
        <p:blipFill>
          <a:blip r:embed="rId699"/>
          <a:stretch>
            <a:fillRect/>
          </a:stretch>
        </p:blipFill>
        <p:spPr>
          <a:xfrm>
            <a:off x="7569901" y="1659006"/>
            <a:ext cx="39514" cy="80389"/>
          </a:xfrm>
          <a:prstGeom prst="rect">
            <a:avLst/>
          </a:prstGeom>
        </p:spPr>
      </p:pic>
      <p:pic>
        <p:nvPicPr>
          <p:cNvPr id="713" name="Image 699" descr="preencoded.png">    </p:cNvPr>
          <p:cNvPicPr>
            <a:picLocks noChangeAspect="1"/>
          </p:cNvPicPr>
          <p:nvPr/>
        </p:nvPicPr>
        <p:blipFill>
          <a:blip r:embed="rId700"/>
          <a:stretch>
            <a:fillRect/>
          </a:stretch>
        </p:blipFill>
        <p:spPr>
          <a:xfrm>
            <a:off x="7561920" y="1600209"/>
            <a:ext cx="42304" cy="139186"/>
          </a:xfrm>
          <a:prstGeom prst="rect">
            <a:avLst/>
          </a:prstGeom>
        </p:spPr>
      </p:pic>
      <p:pic>
        <p:nvPicPr>
          <p:cNvPr id="714" name="Image 700" descr="preencoded.png">    </p:cNvPr>
          <p:cNvPicPr>
            <a:picLocks noChangeAspect="1"/>
          </p:cNvPicPr>
          <p:nvPr/>
        </p:nvPicPr>
        <p:blipFill>
          <a:blip r:embed="rId701"/>
          <a:stretch>
            <a:fillRect/>
          </a:stretch>
        </p:blipFill>
        <p:spPr>
          <a:xfrm>
            <a:off x="7471786" y="1587114"/>
            <a:ext cx="24878" cy="24315"/>
          </a:xfrm>
          <a:prstGeom prst="rect">
            <a:avLst/>
          </a:prstGeom>
        </p:spPr>
      </p:pic>
      <p:pic>
        <p:nvPicPr>
          <p:cNvPr id="715" name="Image 701" descr="preencoded.png">    </p:cNvPr>
          <p:cNvPicPr>
            <a:picLocks noChangeAspect="1"/>
          </p:cNvPicPr>
          <p:nvPr/>
        </p:nvPicPr>
        <p:blipFill>
          <a:blip r:embed="rId702"/>
          <a:stretch>
            <a:fillRect/>
          </a:stretch>
        </p:blipFill>
        <p:spPr>
          <a:xfrm>
            <a:off x="7471265" y="1586857"/>
            <a:ext cx="25608" cy="25069"/>
          </a:xfrm>
          <a:prstGeom prst="rect">
            <a:avLst/>
          </a:prstGeom>
        </p:spPr>
      </p:pic>
      <p:pic>
        <p:nvPicPr>
          <p:cNvPr id="716" name="Image 702" descr="preencoded.png">    </p:cNvPr>
          <p:cNvPicPr>
            <a:picLocks noChangeAspect="1"/>
          </p:cNvPicPr>
          <p:nvPr/>
        </p:nvPicPr>
        <p:blipFill>
          <a:blip r:embed="rId703"/>
          <a:stretch>
            <a:fillRect/>
          </a:stretch>
        </p:blipFill>
        <p:spPr>
          <a:xfrm>
            <a:off x="7485031" y="1574575"/>
            <a:ext cx="8283" cy="10262"/>
          </a:xfrm>
          <a:prstGeom prst="rect">
            <a:avLst/>
          </a:prstGeom>
        </p:spPr>
      </p:pic>
      <p:pic>
        <p:nvPicPr>
          <p:cNvPr id="717" name="Image 703" descr="preencoded.png">    </p:cNvPr>
          <p:cNvPicPr>
            <a:picLocks noChangeAspect="1"/>
          </p:cNvPicPr>
          <p:nvPr/>
        </p:nvPicPr>
        <p:blipFill>
          <a:blip r:embed="rId704"/>
          <a:stretch>
            <a:fillRect/>
          </a:stretch>
        </p:blipFill>
        <p:spPr>
          <a:xfrm>
            <a:off x="7491636" y="1576974"/>
            <a:ext cx="5288" cy="10929"/>
          </a:xfrm>
          <a:prstGeom prst="rect">
            <a:avLst/>
          </a:prstGeom>
        </p:spPr>
      </p:pic>
      <p:pic>
        <p:nvPicPr>
          <p:cNvPr id="718" name="Image 704" descr="preencoded.png">    </p:cNvPr>
          <p:cNvPicPr>
            <a:picLocks noChangeAspect="1"/>
          </p:cNvPicPr>
          <p:nvPr/>
        </p:nvPicPr>
        <p:blipFill>
          <a:blip r:embed="rId705"/>
          <a:stretch>
            <a:fillRect/>
          </a:stretch>
        </p:blipFill>
        <p:spPr>
          <a:xfrm>
            <a:off x="7486910" y="1577374"/>
            <a:ext cx="7041" cy="11328"/>
          </a:xfrm>
          <a:prstGeom prst="rect">
            <a:avLst/>
          </a:prstGeom>
        </p:spPr>
      </p:pic>
      <p:pic>
        <p:nvPicPr>
          <p:cNvPr id="719" name="Image 705" descr="preencoded.png">    </p:cNvPr>
          <p:cNvPicPr>
            <a:picLocks noChangeAspect="1"/>
          </p:cNvPicPr>
          <p:nvPr/>
        </p:nvPicPr>
        <p:blipFill>
          <a:blip r:embed="rId706"/>
          <a:stretch>
            <a:fillRect/>
          </a:stretch>
        </p:blipFill>
        <p:spPr>
          <a:xfrm>
            <a:off x="7397390" y="1485723"/>
            <a:ext cx="35119" cy="17526"/>
          </a:xfrm>
          <a:prstGeom prst="rect">
            <a:avLst/>
          </a:prstGeom>
        </p:spPr>
      </p:pic>
      <p:pic>
        <p:nvPicPr>
          <p:cNvPr id="720" name="Image 706" descr="preencoded.png">    </p:cNvPr>
          <p:cNvPicPr>
            <a:picLocks noChangeAspect="1"/>
          </p:cNvPicPr>
          <p:nvPr/>
        </p:nvPicPr>
        <p:blipFill>
          <a:blip r:embed="rId707"/>
          <a:stretch>
            <a:fillRect/>
          </a:stretch>
        </p:blipFill>
        <p:spPr>
          <a:xfrm>
            <a:off x="7409073" y="1516731"/>
            <a:ext cx="22678" cy="6553"/>
          </a:xfrm>
          <a:prstGeom prst="rect">
            <a:avLst/>
          </a:prstGeom>
        </p:spPr>
      </p:pic>
      <p:pic>
        <p:nvPicPr>
          <p:cNvPr id="721" name="Image 707" descr="preencoded.png">    </p:cNvPr>
          <p:cNvPicPr>
            <a:picLocks noChangeAspect="1"/>
          </p:cNvPicPr>
          <p:nvPr/>
        </p:nvPicPr>
        <p:blipFill>
          <a:blip r:embed="rId708"/>
          <a:stretch>
            <a:fillRect/>
          </a:stretch>
        </p:blipFill>
        <p:spPr>
          <a:xfrm>
            <a:off x="7427305" y="1476148"/>
            <a:ext cx="10395" cy="22902"/>
          </a:xfrm>
          <a:prstGeom prst="rect">
            <a:avLst/>
          </a:prstGeom>
        </p:spPr>
      </p:pic>
      <p:pic>
        <p:nvPicPr>
          <p:cNvPr id="722" name="Image 708" descr="preencoded.png">    </p:cNvPr>
          <p:cNvPicPr>
            <a:picLocks noChangeAspect="1"/>
          </p:cNvPicPr>
          <p:nvPr/>
        </p:nvPicPr>
        <p:blipFill>
          <a:blip r:embed="rId709"/>
          <a:stretch>
            <a:fillRect/>
          </a:stretch>
        </p:blipFill>
        <p:spPr>
          <a:xfrm>
            <a:off x="7323906" y="1284252"/>
            <a:ext cx="2265" cy="93027"/>
          </a:xfrm>
          <a:prstGeom prst="rect">
            <a:avLst/>
          </a:prstGeom>
        </p:spPr>
      </p:pic>
      <p:pic>
        <p:nvPicPr>
          <p:cNvPr id="723" name="Image 709" descr="preencoded.png">    </p:cNvPr>
          <p:cNvPicPr>
            <a:picLocks noChangeAspect="1"/>
          </p:cNvPicPr>
          <p:nvPr/>
        </p:nvPicPr>
        <p:blipFill>
          <a:blip r:embed="rId710"/>
          <a:stretch>
            <a:fillRect/>
          </a:stretch>
        </p:blipFill>
        <p:spPr>
          <a:xfrm>
            <a:off x="7976202" y="1332809"/>
            <a:ext cx="2232" cy="127280"/>
          </a:xfrm>
          <a:prstGeom prst="rect">
            <a:avLst/>
          </a:prstGeom>
        </p:spPr>
      </p:pic>
      <p:pic>
        <p:nvPicPr>
          <p:cNvPr id="724" name="Image 710" descr="preencoded.png">    </p:cNvPr>
          <p:cNvPicPr>
            <a:picLocks noChangeAspect="1"/>
          </p:cNvPicPr>
          <p:nvPr/>
        </p:nvPicPr>
        <p:blipFill>
          <a:blip r:embed="rId711"/>
          <a:stretch>
            <a:fillRect/>
          </a:stretch>
        </p:blipFill>
        <p:spPr>
          <a:xfrm>
            <a:off x="7666620" y="1285696"/>
            <a:ext cx="2284" cy="51356"/>
          </a:xfrm>
          <a:prstGeom prst="rect">
            <a:avLst/>
          </a:prstGeom>
        </p:spPr>
      </p:pic>
      <p:pic>
        <p:nvPicPr>
          <p:cNvPr id="725" name="Image 711" descr="preencoded.png">    </p:cNvPr>
          <p:cNvPicPr>
            <a:picLocks noChangeAspect="1"/>
          </p:cNvPicPr>
          <p:nvPr/>
        </p:nvPicPr>
        <p:blipFill>
          <a:blip r:embed="rId712"/>
          <a:stretch>
            <a:fillRect/>
          </a:stretch>
        </p:blipFill>
        <p:spPr>
          <a:xfrm>
            <a:off x="7680833" y="1236028"/>
            <a:ext cx="2265" cy="90207"/>
          </a:xfrm>
          <a:prstGeom prst="rect">
            <a:avLst/>
          </a:prstGeom>
        </p:spPr>
      </p:pic>
      <p:pic>
        <p:nvPicPr>
          <p:cNvPr id="726" name="Image 712" descr="preencoded.png">    </p:cNvPr>
          <p:cNvPicPr>
            <a:picLocks noChangeAspect="1"/>
          </p:cNvPicPr>
          <p:nvPr/>
        </p:nvPicPr>
        <p:blipFill>
          <a:blip r:embed="rId713"/>
          <a:stretch>
            <a:fillRect/>
          </a:stretch>
        </p:blipFill>
        <p:spPr>
          <a:xfrm>
            <a:off x="7309172" y="1344760"/>
            <a:ext cx="2265" cy="65039"/>
          </a:xfrm>
          <a:prstGeom prst="rect">
            <a:avLst/>
          </a:prstGeom>
        </p:spPr>
      </p:pic>
      <p:pic>
        <p:nvPicPr>
          <p:cNvPr id="727" name="Image 713" descr="preencoded.png">    </p:cNvPr>
          <p:cNvPicPr>
            <a:picLocks noChangeAspect="1"/>
          </p:cNvPicPr>
          <p:nvPr/>
        </p:nvPicPr>
        <p:blipFill>
          <a:blip r:embed="rId714"/>
          <a:stretch>
            <a:fillRect/>
          </a:stretch>
        </p:blipFill>
        <p:spPr>
          <a:xfrm>
            <a:off x="7960612" y="1350180"/>
            <a:ext cx="2284" cy="52800"/>
          </a:xfrm>
          <a:prstGeom prst="rect">
            <a:avLst/>
          </a:prstGeom>
        </p:spPr>
      </p:pic>
      <p:pic>
        <p:nvPicPr>
          <p:cNvPr id="728" name="Image 714" descr="preencoded.png">    </p:cNvPr>
          <p:cNvPicPr>
            <a:picLocks noChangeAspect="1"/>
          </p:cNvPicPr>
          <p:nvPr/>
        </p:nvPicPr>
        <p:blipFill>
          <a:blip r:embed="rId715"/>
          <a:stretch>
            <a:fillRect/>
          </a:stretch>
        </p:blipFill>
        <p:spPr>
          <a:xfrm>
            <a:off x="7700051" y="1290272"/>
            <a:ext cx="2265" cy="65040"/>
          </a:xfrm>
          <a:prstGeom prst="rect">
            <a:avLst/>
          </a:prstGeom>
        </p:spPr>
      </p:pic>
      <p:pic>
        <p:nvPicPr>
          <p:cNvPr id="729" name="Image 715" descr="preencoded.png">    </p:cNvPr>
          <p:cNvPicPr>
            <a:picLocks noChangeAspect="1"/>
          </p:cNvPicPr>
          <p:nvPr/>
        </p:nvPicPr>
        <p:blipFill>
          <a:blip r:embed="rId716"/>
          <a:stretch>
            <a:fillRect/>
          </a:stretch>
        </p:blipFill>
        <p:spPr>
          <a:xfrm>
            <a:off x="7830015" y="3579909"/>
            <a:ext cx="261556" cy="70836"/>
          </a:xfrm>
          <a:prstGeom prst="rect">
            <a:avLst/>
          </a:prstGeom>
        </p:spPr>
      </p:pic>
      <p:pic>
        <p:nvPicPr>
          <p:cNvPr id="730" name="Image 716" descr="preencoded.png">    </p:cNvPr>
          <p:cNvPicPr>
            <a:picLocks noChangeAspect="1"/>
          </p:cNvPicPr>
          <p:nvPr/>
        </p:nvPicPr>
        <p:blipFill>
          <a:blip r:embed="rId717"/>
          <a:stretch>
            <a:fillRect/>
          </a:stretch>
        </p:blipFill>
        <p:spPr>
          <a:xfrm>
            <a:off x="7650770" y="3470983"/>
            <a:ext cx="122216" cy="39548"/>
          </a:xfrm>
          <a:prstGeom prst="rect">
            <a:avLst/>
          </a:prstGeom>
        </p:spPr>
      </p:pic>
      <p:pic>
        <p:nvPicPr>
          <p:cNvPr id="731" name="Image 717" descr="preencoded.png">    </p:cNvPr>
          <p:cNvPicPr>
            <a:picLocks noChangeAspect="1"/>
          </p:cNvPicPr>
          <p:nvPr/>
        </p:nvPicPr>
        <p:blipFill>
          <a:blip r:embed="rId718"/>
          <a:stretch>
            <a:fillRect/>
          </a:stretch>
        </p:blipFill>
        <p:spPr>
          <a:xfrm>
            <a:off x="7456196" y="3697898"/>
            <a:ext cx="122165" cy="39572"/>
          </a:xfrm>
          <a:prstGeom prst="rect">
            <a:avLst/>
          </a:prstGeom>
        </p:spPr>
      </p:pic>
      <p:pic>
        <p:nvPicPr>
          <p:cNvPr id="732" name="Image 718" descr="preencoded.png">    </p:cNvPr>
          <p:cNvPicPr>
            <a:picLocks noChangeAspect="1"/>
          </p:cNvPicPr>
          <p:nvPr/>
        </p:nvPicPr>
        <p:blipFill>
          <a:blip r:embed="rId719"/>
          <a:stretch>
            <a:fillRect/>
          </a:stretch>
        </p:blipFill>
        <p:spPr>
          <a:xfrm>
            <a:off x="7073857" y="3504530"/>
            <a:ext cx="238065" cy="77591"/>
          </a:xfrm>
          <a:prstGeom prst="rect">
            <a:avLst/>
          </a:prstGeom>
        </p:spPr>
      </p:pic>
      <p:pic>
        <p:nvPicPr>
          <p:cNvPr id="733" name="Image 719" descr="preencoded.png">    </p:cNvPr>
          <p:cNvPicPr>
            <a:picLocks noChangeAspect="1"/>
          </p:cNvPicPr>
          <p:nvPr/>
        </p:nvPicPr>
        <p:blipFill>
          <a:blip r:embed="rId720"/>
          <a:stretch>
            <a:fillRect/>
          </a:stretch>
        </p:blipFill>
        <p:spPr>
          <a:xfrm>
            <a:off x="7315088" y="3395983"/>
            <a:ext cx="160841" cy="53453"/>
          </a:xfrm>
          <a:prstGeom prst="rect">
            <a:avLst/>
          </a:prstGeom>
        </p:spPr>
      </p:pic>
      <p:pic>
        <p:nvPicPr>
          <p:cNvPr id="734" name="Image 720" descr="preencoded.png">    </p:cNvPr>
          <p:cNvPicPr>
            <a:picLocks noChangeAspect="1"/>
          </p:cNvPicPr>
          <p:nvPr/>
        </p:nvPicPr>
        <p:blipFill>
          <a:blip r:embed="rId721"/>
          <a:stretch>
            <a:fillRect/>
          </a:stretch>
        </p:blipFill>
        <p:spPr>
          <a:xfrm>
            <a:off x="7073819" y="3881863"/>
            <a:ext cx="1017752" cy="120344"/>
          </a:xfrm>
          <a:prstGeom prst="rect">
            <a:avLst/>
          </a:prstGeom>
        </p:spPr>
      </p:pic>
      <p:pic>
        <p:nvPicPr>
          <p:cNvPr id="735" name="Image 721" descr="preencoded.png">    </p:cNvPr>
          <p:cNvPicPr>
            <a:picLocks noChangeAspect="1"/>
          </p:cNvPicPr>
          <p:nvPr/>
        </p:nvPicPr>
        <p:blipFill>
          <a:blip r:embed="rId722"/>
          <a:stretch>
            <a:fillRect/>
          </a:stretch>
        </p:blipFill>
        <p:spPr>
          <a:xfrm>
            <a:off x="7073819" y="3921533"/>
            <a:ext cx="804951" cy="80675"/>
          </a:xfrm>
          <a:prstGeom prst="rect">
            <a:avLst/>
          </a:prstGeom>
        </p:spPr>
      </p:pic>
      <p:pic>
        <p:nvPicPr>
          <p:cNvPr id="736" name="Image 722" descr="preencoded.png">    </p:cNvPr>
          <p:cNvPicPr>
            <a:picLocks noChangeAspect="1"/>
          </p:cNvPicPr>
          <p:nvPr/>
        </p:nvPicPr>
        <p:blipFill>
          <a:blip r:embed="rId723"/>
          <a:stretch>
            <a:fillRect/>
          </a:stretch>
        </p:blipFill>
        <p:spPr>
          <a:xfrm>
            <a:off x="7291164" y="3966086"/>
            <a:ext cx="39695" cy="132928"/>
          </a:xfrm>
          <a:prstGeom prst="rect">
            <a:avLst/>
          </a:prstGeom>
        </p:spPr>
      </p:pic>
      <p:pic>
        <p:nvPicPr>
          <p:cNvPr id="737" name="Image 723" descr="preencoded.png">    </p:cNvPr>
          <p:cNvPicPr>
            <a:picLocks noChangeAspect="1"/>
          </p:cNvPicPr>
          <p:nvPr/>
        </p:nvPicPr>
        <p:blipFill>
          <a:blip r:embed="rId724"/>
          <a:stretch>
            <a:fillRect/>
          </a:stretch>
        </p:blipFill>
        <p:spPr>
          <a:xfrm>
            <a:off x="7330585" y="3950003"/>
            <a:ext cx="10325" cy="17466"/>
          </a:xfrm>
          <a:prstGeom prst="rect">
            <a:avLst/>
          </a:prstGeom>
        </p:spPr>
      </p:pic>
      <p:pic>
        <p:nvPicPr>
          <p:cNvPr id="738" name="Image 724" descr="preencoded.png">    </p:cNvPr>
          <p:cNvPicPr>
            <a:picLocks noChangeAspect="1"/>
          </p:cNvPicPr>
          <p:nvPr/>
        </p:nvPicPr>
        <p:blipFill>
          <a:blip r:embed="rId725"/>
          <a:stretch>
            <a:fillRect/>
          </a:stretch>
        </p:blipFill>
        <p:spPr>
          <a:xfrm>
            <a:off x="7325655" y="3946773"/>
            <a:ext cx="7311" cy="20260"/>
          </a:xfrm>
          <a:prstGeom prst="rect">
            <a:avLst/>
          </a:prstGeom>
        </p:spPr>
      </p:pic>
      <p:pic>
        <p:nvPicPr>
          <p:cNvPr id="739" name="Image 725" descr="preencoded.png">    </p:cNvPr>
          <p:cNvPicPr>
            <a:picLocks noChangeAspect="1"/>
          </p:cNvPicPr>
          <p:nvPr/>
        </p:nvPicPr>
        <p:blipFill>
          <a:blip r:embed="rId726"/>
          <a:stretch>
            <a:fillRect/>
          </a:stretch>
        </p:blipFill>
        <p:spPr>
          <a:xfrm>
            <a:off x="7085354" y="3969439"/>
            <a:ext cx="48611" cy="129527"/>
          </a:xfrm>
          <a:prstGeom prst="rect">
            <a:avLst/>
          </a:prstGeom>
        </p:spPr>
      </p:pic>
      <p:pic>
        <p:nvPicPr>
          <p:cNvPr id="740" name="Image 726" descr="preencoded.png">    </p:cNvPr>
          <p:cNvPicPr>
            <a:picLocks noChangeAspect="1"/>
          </p:cNvPicPr>
          <p:nvPr/>
        </p:nvPicPr>
        <p:blipFill>
          <a:blip r:embed="rId727"/>
          <a:stretch>
            <a:fillRect/>
          </a:stretch>
        </p:blipFill>
        <p:spPr>
          <a:xfrm>
            <a:off x="7082321" y="3950150"/>
            <a:ext cx="7990" cy="20212"/>
          </a:xfrm>
          <a:prstGeom prst="rect">
            <a:avLst/>
          </a:prstGeom>
        </p:spPr>
      </p:pic>
      <p:pic>
        <p:nvPicPr>
          <p:cNvPr id="741" name="Image 727" descr="preencoded.png">    </p:cNvPr>
          <p:cNvPicPr>
            <a:picLocks noChangeAspect="1"/>
          </p:cNvPicPr>
          <p:nvPr/>
        </p:nvPicPr>
        <p:blipFill>
          <a:blip r:embed="rId728"/>
          <a:stretch>
            <a:fillRect/>
          </a:stretch>
        </p:blipFill>
        <p:spPr>
          <a:xfrm>
            <a:off x="7074415" y="3954133"/>
            <a:ext cx="11246" cy="16811"/>
          </a:xfrm>
          <a:prstGeom prst="rect">
            <a:avLst/>
          </a:prstGeom>
        </p:spPr>
      </p:pic>
      <p:pic>
        <p:nvPicPr>
          <p:cNvPr id="742" name="Image 728" descr="preencoded.png">    </p:cNvPr>
          <p:cNvPicPr>
            <a:picLocks noChangeAspect="1"/>
          </p:cNvPicPr>
          <p:nvPr/>
        </p:nvPicPr>
        <p:blipFill>
          <a:blip r:embed="rId729"/>
          <a:stretch>
            <a:fillRect/>
          </a:stretch>
        </p:blipFill>
        <p:spPr>
          <a:xfrm>
            <a:off x="7762615" y="4181903"/>
            <a:ext cx="4479" cy="18505"/>
          </a:xfrm>
          <a:prstGeom prst="rect">
            <a:avLst/>
          </a:prstGeom>
        </p:spPr>
      </p:pic>
      <p:pic>
        <p:nvPicPr>
          <p:cNvPr id="743" name="Image 729" descr="preencoded.png">    </p:cNvPr>
          <p:cNvPicPr>
            <a:picLocks noChangeAspect="1"/>
          </p:cNvPicPr>
          <p:nvPr/>
        </p:nvPicPr>
        <p:blipFill>
          <a:blip r:embed="rId730"/>
          <a:stretch>
            <a:fillRect/>
          </a:stretch>
        </p:blipFill>
        <p:spPr>
          <a:xfrm>
            <a:off x="7751843" y="4184649"/>
            <a:ext cx="9092" cy="15878"/>
          </a:xfrm>
          <a:prstGeom prst="rect">
            <a:avLst/>
          </a:prstGeom>
        </p:spPr>
      </p:pic>
      <p:pic>
        <p:nvPicPr>
          <p:cNvPr id="744" name="Image 730" descr="preencoded.png">    </p:cNvPr>
          <p:cNvPicPr>
            <a:picLocks noChangeAspect="1"/>
          </p:cNvPicPr>
          <p:nvPr/>
        </p:nvPicPr>
        <p:blipFill>
          <a:blip r:embed="rId731"/>
          <a:stretch>
            <a:fillRect/>
          </a:stretch>
        </p:blipFill>
        <p:spPr>
          <a:xfrm>
            <a:off x="7351216" y="4348483"/>
            <a:ext cx="4479" cy="18495"/>
          </a:xfrm>
          <a:prstGeom prst="rect">
            <a:avLst/>
          </a:prstGeom>
        </p:spPr>
      </p:pic>
      <p:pic>
        <p:nvPicPr>
          <p:cNvPr id="745" name="Image 731" descr="preencoded.png">    </p:cNvPr>
          <p:cNvPicPr>
            <a:picLocks noChangeAspect="1"/>
          </p:cNvPicPr>
          <p:nvPr/>
        </p:nvPicPr>
        <p:blipFill>
          <a:blip r:embed="rId732"/>
          <a:stretch>
            <a:fillRect/>
          </a:stretch>
        </p:blipFill>
        <p:spPr>
          <a:xfrm>
            <a:off x="7340371" y="4351176"/>
            <a:ext cx="9092" cy="15803"/>
          </a:xfrm>
          <a:prstGeom prst="rect">
            <a:avLst/>
          </a:prstGeom>
        </p:spPr>
      </p:pic>
      <p:pic>
        <p:nvPicPr>
          <p:cNvPr id="746" name="Image 732" descr="preencoded.png">    </p:cNvPr>
          <p:cNvPicPr>
            <a:picLocks noChangeAspect="1"/>
          </p:cNvPicPr>
          <p:nvPr/>
        </p:nvPicPr>
        <p:blipFill>
          <a:blip r:embed="rId733"/>
          <a:stretch>
            <a:fillRect/>
          </a:stretch>
        </p:blipFill>
        <p:spPr>
          <a:xfrm>
            <a:off x="7084591" y="4245006"/>
            <a:ext cx="4460" cy="18486"/>
          </a:xfrm>
          <a:prstGeom prst="rect">
            <a:avLst/>
          </a:prstGeom>
        </p:spPr>
      </p:pic>
      <p:pic>
        <p:nvPicPr>
          <p:cNvPr id="747" name="Image 733" descr="preencoded.png">    </p:cNvPr>
          <p:cNvPicPr>
            <a:picLocks noChangeAspect="1"/>
          </p:cNvPicPr>
          <p:nvPr/>
        </p:nvPicPr>
        <p:blipFill>
          <a:blip r:embed="rId734"/>
          <a:stretch>
            <a:fillRect/>
          </a:stretch>
        </p:blipFill>
        <p:spPr>
          <a:xfrm>
            <a:off x="7073819" y="4247690"/>
            <a:ext cx="9083" cy="15818"/>
          </a:xfrm>
          <a:prstGeom prst="rect">
            <a:avLst/>
          </a:prstGeom>
        </p:spPr>
      </p:pic>
      <p:pic>
        <p:nvPicPr>
          <p:cNvPr id="748" name="Image 734" descr="preencoded.png">    </p:cNvPr>
          <p:cNvPicPr>
            <a:picLocks noChangeAspect="1"/>
          </p:cNvPicPr>
          <p:nvPr/>
        </p:nvPicPr>
        <p:blipFill>
          <a:blip r:embed="rId735"/>
          <a:stretch>
            <a:fillRect/>
          </a:stretch>
        </p:blipFill>
        <p:spPr>
          <a:xfrm>
            <a:off x="7474297" y="4172655"/>
            <a:ext cx="4479" cy="18495"/>
          </a:xfrm>
          <a:prstGeom prst="rect">
            <a:avLst/>
          </a:prstGeom>
        </p:spPr>
      </p:pic>
      <p:pic>
        <p:nvPicPr>
          <p:cNvPr id="749" name="Image 735" descr="preencoded.png">    </p:cNvPr>
          <p:cNvPicPr>
            <a:picLocks noChangeAspect="1"/>
          </p:cNvPicPr>
          <p:nvPr/>
        </p:nvPicPr>
        <p:blipFill>
          <a:blip r:embed="rId736"/>
          <a:stretch>
            <a:fillRect/>
          </a:stretch>
        </p:blipFill>
        <p:spPr>
          <a:xfrm>
            <a:off x="7480436" y="4175347"/>
            <a:ext cx="9092" cy="15803"/>
          </a:xfrm>
          <a:prstGeom prst="rect">
            <a:avLst/>
          </a:prstGeom>
        </p:spPr>
      </p:pic>
      <p:pic>
        <p:nvPicPr>
          <p:cNvPr id="750" name="Image 736" descr="preencoded.png">    </p:cNvPr>
          <p:cNvPicPr>
            <a:picLocks noChangeAspect="1"/>
          </p:cNvPicPr>
          <p:nvPr/>
        </p:nvPicPr>
        <p:blipFill>
          <a:blip r:embed="rId737"/>
          <a:stretch>
            <a:fillRect/>
          </a:stretch>
        </p:blipFill>
        <p:spPr>
          <a:xfrm>
            <a:off x="8082539" y="4191155"/>
            <a:ext cx="9013" cy="13415"/>
          </a:xfrm>
          <a:prstGeom prst="rect">
            <a:avLst/>
          </a:prstGeom>
        </p:spPr>
      </p:pic>
      <p:pic>
        <p:nvPicPr>
          <p:cNvPr id="751" name="Image 737" descr="preencoded.png">    </p:cNvPr>
          <p:cNvPicPr>
            <a:picLocks noChangeAspect="1"/>
          </p:cNvPicPr>
          <p:nvPr/>
        </p:nvPicPr>
        <p:blipFill>
          <a:blip r:embed="rId738"/>
          <a:stretch>
            <a:fillRect/>
          </a:stretch>
        </p:blipFill>
        <p:spPr>
          <a:xfrm>
            <a:off x="8077516" y="4182342"/>
            <a:ext cx="4823" cy="22779"/>
          </a:xfrm>
          <a:prstGeom prst="rect">
            <a:avLst/>
          </a:prstGeom>
        </p:spPr>
      </p:pic>
      <p:pic>
        <p:nvPicPr>
          <p:cNvPr id="752" name="Image 738" descr="preencoded.png">    </p:cNvPr>
          <p:cNvPicPr>
            <a:picLocks noChangeAspect="1"/>
          </p:cNvPicPr>
          <p:nvPr/>
        </p:nvPicPr>
        <p:blipFill>
          <a:blip r:embed="rId739"/>
          <a:stretch>
            <a:fillRect/>
          </a:stretch>
        </p:blipFill>
        <p:spPr>
          <a:xfrm>
            <a:off x="8069870" y="4191309"/>
            <a:ext cx="6121" cy="12548"/>
          </a:xfrm>
          <a:prstGeom prst="rect">
            <a:avLst/>
          </a:prstGeom>
        </p:spPr>
      </p:pic>
      <p:pic>
        <p:nvPicPr>
          <p:cNvPr id="753" name="Image 739" descr="preencoded.png">    </p:cNvPr>
          <p:cNvPicPr>
            <a:picLocks noChangeAspect="1"/>
          </p:cNvPicPr>
          <p:nvPr/>
        </p:nvPicPr>
        <p:blipFill>
          <a:blip r:embed="rId740"/>
          <a:stretch>
            <a:fillRect/>
          </a:stretch>
        </p:blipFill>
        <p:spPr>
          <a:xfrm>
            <a:off x="7660518" y="4272786"/>
            <a:ext cx="9013" cy="13407"/>
          </a:xfrm>
          <a:prstGeom prst="rect">
            <a:avLst/>
          </a:prstGeom>
        </p:spPr>
      </p:pic>
      <p:pic>
        <p:nvPicPr>
          <p:cNvPr id="754" name="Image 740" descr="preencoded.png">    </p:cNvPr>
          <p:cNvPicPr>
            <a:picLocks noChangeAspect="1"/>
          </p:cNvPicPr>
          <p:nvPr/>
        </p:nvPicPr>
        <p:blipFill>
          <a:blip r:embed="rId741"/>
          <a:stretch>
            <a:fillRect/>
          </a:stretch>
        </p:blipFill>
        <p:spPr>
          <a:xfrm>
            <a:off x="7655496" y="4264037"/>
            <a:ext cx="4846" cy="22717"/>
          </a:xfrm>
          <a:prstGeom prst="rect">
            <a:avLst/>
          </a:prstGeom>
        </p:spPr>
      </p:pic>
      <p:pic>
        <p:nvPicPr>
          <p:cNvPr id="755" name="Image 741" descr="preencoded.png">    </p:cNvPr>
          <p:cNvPicPr>
            <a:picLocks noChangeAspect="1"/>
          </p:cNvPicPr>
          <p:nvPr/>
        </p:nvPicPr>
        <p:blipFill>
          <a:blip r:embed="rId742"/>
          <a:stretch>
            <a:fillRect/>
          </a:stretch>
        </p:blipFill>
        <p:spPr>
          <a:xfrm>
            <a:off x="7647831" y="4272932"/>
            <a:ext cx="6111" cy="12548"/>
          </a:xfrm>
          <a:prstGeom prst="rect">
            <a:avLst/>
          </a:prstGeom>
        </p:spPr>
      </p:pic>
      <p:pic>
        <p:nvPicPr>
          <p:cNvPr id="756" name="Image 742" descr="preencoded.png">    </p:cNvPr>
          <p:cNvPicPr>
            <a:picLocks noChangeAspect="1"/>
          </p:cNvPicPr>
          <p:nvPr/>
        </p:nvPicPr>
        <p:blipFill>
          <a:blip r:embed="rId743"/>
          <a:stretch>
            <a:fillRect/>
          </a:stretch>
        </p:blipFill>
        <p:spPr>
          <a:xfrm>
            <a:off x="7955607" y="4280390"/>
            <a:ext cx="8692" cy="16713"/>
          </a:xfrm>
          <a:prstGeom prst="rect">
            <a:avLst/>
          </a:prstGeom>
        </p:spPr>
      </p:pic>
      <p:pic>
        <p:nvPicPr>
          <p:cNvPr id="757" name="Image 743" descr="preencoded.png">    </p:cNvPr>
          <p:cNvPicPr>
            <a:picLocks noChangeAspect="1"/>
          </p:cNvPicPr>
          <p:nvPr/>
        </p:nvPicPr>
        <p:blipFill>
          <a:blip r:embed="rId744"/>
          <a:stretch>
            <a:fillRect/>
          </a:stretch>
        </p:blipFill>
        <p:spPr>
          <a:xfrm>
            <a:off x="7948315" y="4281578"/>
            <a:ext cx="5451" cy="16440"/>
          </a:xfrm>
          <a:prstGeom prst="rect">
            <a:avLst/>
          </a:prstGeom>
        </p:spPr>
      </p:pic>
      <p:pic>
        <p:nvPicPr>
          <p:cNvPr id="758" name="Image 744" descr="preencoded.png">    </p:cNvPr>
          <p:cNvPicPr>
            <a:picLocks noChangeAspect="1"/>
          </p:cNvPicPr>
          <p:nvPr/>
        </p:nvPicPr>
        <p:blipFill>
          <a:blip r:embed="rId745"/>
          <a:stretch>
            <a:fillRect/>
          </a:stretch>
        </p:blipFill>
        <p:spPr>
          <a:xfrm>
            <a:off x="7929804" y="4123865"/>
            <a:ext cx="5307" cy="18413"/>
          </a:xfrm>
          <a:prstGeom prst="rect">
            <a:avLst/>
          </a:prstGeom>
        </p:spPr>
      </p:pic>
      <p:pic>
        <p:nvPicPr>
          <p:cNvPr id="759" name="Image 745" descr="preencoded.png">    </p:cNvPr>
          <p:cNvPicPr>
            <a:picLocks noChangeAspect="1"/>
          </p:cNvPicPr>
          <p:nvPr/>
        </p:nvPicPr>
        <p:blipFill>
          <a:blip r:embed="rId746"/>
          <a:stretch>
            <a:fillRect/>
          </a:stretch>
        </p:blipFill>
        <p:spPr>
          <a:xfrm>
            <a:off x="7934958" y="4131089"/>
            <a:ext cx="9720" cy="13363"/>
          </a:xfrm>
          <a:prstGeom prst="rect">
            <a:avLst/>
          </a:prstGeom>
        </p:spPr>
      </p:pic>
      <p:pic>
        <p:nvPicPr>
          <p:cNvPr id="760" name="Image 746" descr="preencoded.png">    </p:cNvPr>
          <p:cNvPicPr>
            <a:picLocks noChangeAspect="1"/>
          </p:cNvPicPr>
          <p:nvPr/>
        </p:nvPicPr>
        <p:blipFill>
          <a:blip r:embed="rId747"/>
          <a:stretch>
            <a:fillRect/>
          </a:stretch>
        </p:blipFill>
        <p:spPr>
          <a:xfrm>
            <a:off x="7921619" y="4132364"/>
            <a:ext cx="7027" cy="15004"/>
          </a:xfrm>
          <a:prstGeom prst="rect">
            <a:avLst/>
          </a:prstGeom>
        </p:spPr>
      </p:pic>
      <p:pic>
        <p:nvPicPr>
          <p:cNvPr id="761" name="Image 747" descr="preencoded.png">    </p:cNvPr>
          <p:cNvPicPr>
            <a:picLocks noChangeAspect="1"/>
          </p:cNvPicPr>
          <p:nvPr/>
        </p:nvPicPr>
        <p:blipFill>
          <a:blip r:embed="rId748"/>
          <a:stretch>
            <a:fillRect/>
          </a:stretch>
        </p:blipFill>
        <p:spPr>
          <a:xfrm>
            <a:off x="7409315" y="4210406"/>
            <a:ext cx="5307" cy="18431"/>
          </a:xfrm>
          <a:prstGeom prst="rect">
            <a:avLst/>
          </a:prstGeom>
        </p:spPr>
      </p:pic>
      <p:pic>
        <p:nvPicPr>
          <p:cNvPr id="762" name="Image 748" descr="preencoded.png">    </p:cNvPr>
          <p:cNvPicPr>
            <a:picLocks noChangeAspect="1"/>
          </p:cNvPicPr>
          <p:nvPr/>
        </p:nvPicPr>
        <p:blipFill>
          <a:blip r:embed="rId749"/>
          <a:stretch>
            <a:fillRect/>
          </a:stretch>
        </p:blipFill>
        <p:spPr>
          <a:xfrm>
            <a:off x="7414468" y="4217594"/>
            <a:ext cx="9711" cy="13381"/>
          </a:xfrm>
          <a:prstGeom prst="rect">
            <a:avLst/>
          </a:prstGeom>
        </p:spPr>
      </p:pic>
      <p:pic>
        <p:nvPicPr>
          <p:cNvPr id="763" name="Image 749" descr="preencoded.png">    </p:cNvPr>
          <p:cNvPicPr>
            <a:picLocks noChangeAspect="1"/>
          </p:cNvPicPr>
          <p:nvPr/>
        </p:nvPicPr>
        <p:blipFill>
          <a:blip r:embed="rId750"/>
          <a:stretch>
            <a:fillRect/>
          </a:stretch>
        </p:blipFill>
        <p:spPr>
          <a:xfrm>
            <a:off x="7401111" y="4218903"/>
            <a:ext cx="7023" cy="14994"/>
          </a:xfrm>
          <a:prstGeom prst="rect">
            <a:avLst/>
          </a:prstGeom>
        </p:spPr>
      </p:pic>
      <p:pic>
        <p:nvPicPr>
          <p:cNvPr id="764" name="Image 750" descr="preencoded.png">    </p:cNvPr>
          <p:cNvPicPr>
            <a:picLocks noChangeAspect="1"/>
          </p:cNvPicPr>
          <p:nvPr/>
        </p:nvPicPr>
        <p:blipFill>
          <a:blip r:embed="rId751"/>
          <a:stretch>
            <a:fillRect/>
          </a:stretch>
        </p:blipFill>
        <p:spPr>
          <a:xfrm>
            <a:off x="7146094" y="4276990"/>
            <a:ext cx="5293" cy="18415"/>
          </a:xfrm>
          <a:prstGeom prst="rect">
            <a:avLst/>
          </a:prstGeom>
        </p:spPr>
      </p:pic>
      <p:pic>
        <p:nvPicPr>
          <p:cNvPr id="765" name="Image 751" descr="preencoded.png">    </p:cNvPr>
          <p:cNvPicPr>
            <a:picLocks noChangeAspect="1"/>
          </p:cNvPicPr>
          <p:nvPr/>
        </p:nvPicPr>
        <p:blipFill>
          <a:blip r:embed="rId752"/>
          <a:stretch>
            <a:fillRect/>
          </a:stretch>
        </p:blipFill>
        <p:spPr>
          <a:xfrm>
            <a:off x="7151210" y="4284204"/>
            <a:ext cx="9725" cy="13363"/>
          </a:xfrm>
          <a:prstGeom prst="rect">
            <a:avLst/>
          </a:prstGeom>
        </p:spPr>
      </p:pic>
      <p:pic>
        <p:nvPicPr>
          <p:cNvPr id="766" name="Image 752" descr="preencoded.png">    </p:cNvPr>
          <p:cNvPicPr>
            <a:picLocks noChangeAspect="1"/>
          </p:cNvPicPr>
          <p:nvPr/>
        </p:nvPicPr>
        <p:blipFill>
          <a:blip r:embed="rId753"/>
          <a:stretch>
            <a:fillRect/>
          </a:stretch>
        </p:blipFill>
        <p:spPr>
          <a:xfrm>
            <a:off x="7137853" y="4285490"/>
            <a:ext cx="7037" cy="15042"/>
          </a:xfrm>
          <a:prstGeom prst="rect">
            <a:avLst/>
          </a:prstGeom>
        </p:spPr>
      </p:pic>
      <p:pic>
        <p:nvPicPr>
          <p:cNvPr id="767" name="Image 753" descr="preencoded.png">    </p:cNvPr>
          <p:cNvPicPr>
            <a:picLocks noChangeAspect="1"/>
          </p:cNvPicPr>
          <p:nvPr/>
        </p:nvPicPr>
        <p:blipFill>
          <a:blip r:embed="rId754"/>
          <a:stretch>
            <a:fillRect/>
          </a:stretch>
        </p:blipFill>
        <p:spPr>
          <a:xfrm>
            <a:off x="7062099" y="3377922"/>
            <a:ext cx="948128" cy="582141"/>
          </a:xfrm>
          <a:prstGeom prst="rect">
            <a:avLst/>
          </a:prstGeom>
        </p:spPr>
      </p:pic>
      <p:pic>
        <p:nvPicPr>
          <p:cNvPr id="768" name="Image 754" descr="preencoded.png">    </p:cNvPr>
          <p:cNvPicPr>
            <a:picLocks noChangeAspect="1"/>
          </p:cNvPicPr>
          <p:nvPr/>
        </p:nvPicPr>
        <p:blipFill>
          <a:blip r:embed="rId755"/>
          <a:stretch>
            <a:fillRect/>
          </a:stretch>
        </p:blipFill>
        <p:spPr>
          <a:xfrm>
            <a:off x="7608856" y="4285629"/>
            <a:ext cx="465102" cy="88521"/>
          </a:xfrm>
          <a:prstGeom prst="rect">
            <a:avLst/>
          </a:prstGeom>
        </p:spPr>
      </p:pic>
      <p:pic>
        <p:nvPicPr>
          <p:cNvPr id="769" name="Image 755" descr="preencoded.png">    </p:cNvPr>
          <p:cNvPicPr>
            <a:picLocks noChangeAspect="1"/>
          </p:cNvPicPr>
          <p:nvPr/>
        </p:nvPicPr>
        <p:blipFill>
          <a:blip r:embed="rId756"/>
          <a:stretch>
            <a:fillRect/>
          </a:stretch>
        </p:blipFill>
        <p:spPr>
          <a:xfrm>
            <a:off x="7062155" y="4000874"/>
            <a:ext cx="1041025" cy="2429"/>
          </a:xfrm>
          <a:prstGeom prst="rect">
            <a:avLst/>
          </a:prstGeom>
        </p:spPr>
      </p:pic>
      <p:pic>
        <p:nvPicPr>
          <p:cNvPr id="770" name="Image 756" descr="preencoded.png">    </p:cNvPr>
          <p:cNvPicPr>
            <a:picLocks noChangeAspect="1"/>
          </p:cNvPicPr>
          <p:nvPr/>
        </p:nvPicPr>
        <p:blipFill>
          <a:blip r:embed="rId757"/>
          <a:stretch>
            <a:fillRect/>
          </a:stretch>
        </p:blipFill>
        <p:spPr>
          <a:xfrm>
            <a:off x="7174334" y="4075549"/>
            <a:ext cx="104212" cy="4373"/>
          </a:xfrm>
          <a:prstGeom prst="rect">
            <a:avLst/>
          </a:prstGeom>
        </p:spPr>
      </p:pic>
      <p:pic>
        <p:nvPicPr>
          <p:cNvPr id="771" name="Image 757" descr="preencoded.png">    </p:cNvPr>
          <p:cNvPicPr>
            <a:picLocks noChangeAspect="1"/>
          </p:cNvPicPr>
          <p:nvPr/>
        </p:nvPicPr>
        <p:blipFill>
          <a:blip r:embed="rId758"/>
          <a:stretch>
            <a:fillRect/>
          </a:stretch>
        </p:blipFill>
        <p:spPr>
          <a:xfrm>
            <a:off x="7127137" y="4065637"/>
            <a:ext cx="51136" cy="14284"/>
          </a:xfrm>
          <a:prstGeom prst="rect">
            <a:avLst/>
          </a:prstGeom>
        </p:spPr>
      </p:pic>
      <p:pic>
        <p:nvPicPr>
          <p:cNvPr id="772" name="Image 758" descr="preencoded.png">    </p:cNvPr>
          <p:cNvPicPr>
            <a:picLocks noChangeAspect="1"/>
          </p:cNvPicPr>
          <p:nvPr/>
        </p:nvPicPr>
        <p:blipFill>
          <a:blip r:embed="rId759"/>
          <a:stretch>
            <a:fillRect/>
          </a:stretch>
        </p:blipFill>
        <p:spPr>
          <a:xfrm>
            <a:off x="7238907" y="3947187"/>
            <a:ext cx="64033" cy="224534"/>
          </a:xfrm>
          <a:prstGeom prst="rect">
            <a:avLst/>
          </a:prstGeom>
        </p:spPr>
      </p:pic>
      <p:pic>
        <p:nvPicPr>
          <p:cNvPr id="773" name="Image 759" descr="preencoded.png">    </p:cNvPr>
          <p:cNvPicPr>
            <a:picLocks noChangeAspect="1"/>
          </p:cNvPicPr>
          <p:nvPr/>
        </p:nvPicPr>
        <p:blipFill>
          <a:blip r:embed="rId760"/>
          <a:stretch>
            <a:fillRect/>
          </a:stretch>
        </p:blipFill>
        <p:spPr>
          <a:xfrm>
            <a:off x="7238870" y="3947115"/>
            <a:ext cx="28008" cy="47491"/>
          </a:xfrm>
          <a:prstGeom prst="rect">
            <a:avLst/>
          </a:prstGeom>
        </p:spPr>
      </p:pic>
      <p:pic>
        <p:nvPicPr>
          <p:cNvPr id="774" name="Image 760" descr="preencoded.png">    </p:cNvPr>
          <p:cNvPicPr>
            <a:picLocks noChangeAspect="1"/>
          </p:cNvPicPr>
          <p:nvPr/>
        </p:nvPicPr>
        <p:blipFill>
          <a:blip r:embed="rId761"/>
          <a:stretch>
            <a:fillRect/>
          </a:stretch>
        </p:blipFill>
        <p:spPr>
          <a:xfrm>
            <a:off x="7147359" y="3947187"/>
            <a:ext cx="75963" cy="224534"/>
          </a:xfrm>
          <a:prstGeom prst="rect">
            <a:avLst/>
          </a:prstGeom>
        </p:spPr>
      </p:pic>
      <p:pic>
        <p:nvPicPr>
          <p:cNvPr id="775" name="Image 761" descr="preencoded.png">    </p:cNvPr>
          <p:cNvPicPr>
            <a:picLocks noChangeAspect="1"/>
          </p:cNvPicPr>
          <p:nvPr/>
        </p:nvPicPr>
        <p:blipFill>
          <a:blip r:embed="rId762"/>
          <a:stretch>
            <a:fillRect/>
          </a:stretch>
        </p:blipFill>
        <p:spPr>
          <a:xfrm>
            <a:off x="7191431" y="3947115"/>
            <a:ext cx="31896" cy="51257"/>
          </a:xfrm>
          <a:prstGeom prst="rect">
            <a:avLst/>
          </a:prstGeom>
        </p:spPr>
      </p:pic>
      <p:pic>
        <p:nvPicPr>
          <p:cNvPr id="776" name="Image 762" descr="preencoded.png">    </p:cNvPr>
          <p:cNvPicPr>
            <a:picLocks noChangeAspect="1"/>
          </p:cNvPicPr>
          <p:nvPr/>
        </p:nvPicPr>
        <p:blipFill>
          <a:blip r:embed="rId763"/>
          <a:stretch>
            <a:fillRect/>
          </a:stretch>
        </p:blipFill>
        <p:spPr>
          <a:xfrm>
            <a:off x="7080963" y="3934992"/>
            <a:ext cx="116723" cy="236729"/>
          </a:xfrm>
          <a:prstGeom prst="rect">
            <a:avLst/>
          </a:prstGeom>
        </p:spPr>
      </p:pic>
      <p:pic>
        <p:nvPicPr>
          <p:cNvPr id="777" name="Image 763" descr="preencoded.png">    </p:cNvPr>
          <p:cNvPicPr>
            <a:picLocks noChangeAspect="1"/>
          </p:cNvPicPr>
          <p:nvPr/>
        </p:nvPicPr>
        <p:blipFill>
          <a:blip r:embed="rId764"/>
          <a:stretch>
            <a:fillRect/>
          </a:stretch>
        </p:blipFill>
        <p:spPr>
          <a:xfrm>
            <a:off x="7159396" y="3934969"/>
            <a:ext cx="38309" cy="53225"/>
          </a:xfrm>
          <a:prstGeom prst="rect">
            <a:avLst/>
          </a:prstGeom>
        </p:spPr>
      </p:pic>
      <p:pic>
        <p:nvPicPr>
          <p:cNvPr id="778" name="Image 764" descr="preencoded.png">    </p:cNvPr>
          <p:cNvPicPr>
            <a:picLocks noChangeAspect="1"/>
          </p:cNvPicPr>
          <p:nvPr/>
        </p:nvPicPr>
        <p:blipFill>
          <a:blip r:embed="rId765"/>
          <a:stretch>
            <a:fillRect/>
          </a:stretch>
        </p:blipFill>
        <p:spPr>
          <a:xfrm>
            <a:off x="7057039" y="3708574"/>
            <a:ext cx="218349" cy="246030"/>
          </a:xfrm>
          <a:prstGeom prst="rect">
            <a:avLst/>
          </a:prstGeom>
        </p:spPr>
      </p:pic>
      <p:pic>
        <p:nvPicPr>
          <p:cNvPr id="779" name="Image 765" descr="preencoded.png">    </p:cNvPr>
          <p:cNvPicPr>
            <a:picLocks noChangeAspect="1"/>
          </p:cNvPicPr>
          <p:nvPr/>
        </p:nvPicPr>
        <p:blipFill>
          <a:blip r:embed="rId766"/>
          <a:stretch>
            <a:fillRect/>
          </a:stretch>
        </p:blipFill>
        <p:spPr>
          <a:xfrm>
            <a:off x="7182092" y="3740023"/>
            <a:ext cx="66708" cy="247174"/>
          </a:xfrm>
          <a:prstGeom prst="rect">
            <a:avLst/>
          </a:prstGeom>
        </p:spPr>
      </p:pic>
      <p:pic>
        <p:nvPicPr>
          <p:cNvPr id="780" name="Image 766" descr="preencoded.png">    </p:cNvPr>
          <p:cNvPicPr>
            <a:picLocks noChangeAspect="1"/>
          </p:cNvPicPr>
          <p:nvPr/>
        </p:nvPicPr>
        <p:blipFill>
          <a:blip r:embed="rId767"/>
          <a:stretch>
            <a:fillRect/>
          </a:stretch>
        </p:blipFill>
        <p:spPr>
          <a:xfrm>
            <a:off x="7057039" y="3708572"/>
            <a:ext cx="218349" cy="246030"/>
          </a:xfrm>
          <a:prstGeom prst="rect">
            <a:avLst/>
          </a:prstGeom>
        </p:spPr>
      </p:pic>
      <p:pic>
        <p:nvPicPr>
          <p:cNvPr id="781" name="Image 767" descr="preencoded.png">    </p:cNvPr>
          <p:cNvPicPr>
            <a:picLocks noChangeAspect="1"/>
          </p:cNvPicPr>
          <p:nvPr/>
        </p:nvPicPr>
        <p:blipFill>
          <a:blip r:embed="rId768"/>
          <a:stretch>
            <a:fillRect/>
          </a:stretch>
        </p:blipFill>
        <p:spPr>
          <a:xfrm>
            <a:off x="7182092" y="3740023"/>
            <a:ext cx="66708" cy="247174"/>
          </a:xfrm>
          <a:prstGeom prst="rect">
            <a:avLst/>
          </a:prstGeom>
        </p:spPr>
      </p:pic>
      <p:pic>
        <p:nvPicPr>
          <p:cNvPr id="782" name="Image 768" descr="preencoded.png">    </p:cNvPr>
          <p:cNvPicPr>
            <a:picLocks noChangeAspect="1"/>
          </p:cNvPicPr>
          <p:nvPr/>
        </p:nvPicPr>
        <p:blipFill>
          <a:blip r:embed="rId769"/>
          <a:stretch>
            <a:fillRect/>
          </a:stretch>
        </p:blipFill>
        <p:spPr>
          <a:xfrm>
            <a:off x="7080275" y="3706833"/>
            <a:ext cx="218349" cy="246030"/>
          </a:xfrm>
          <a:prstGeom prst="rect">
            <a:avLst/>
          </a:prstGeom>
        </p:spPr>
      </p:pic>
      <p:pic>
        <p:nvPicPr>
          <p:cNvPr id="783" name="Image 769" descr="preencoded.png">    </p:cNvPr>
          <p:cNvPicPr>
            <a:picLocks noChangeAspect="1"/>
          </p:cNvPicPr>
          <p:nvPr/>
        </p:nvPicPr>
        <p:blipFill>
          <a:blip r:embed="rId770"/>
          <a:stretch>
            <a:fillRect/>
          </a:stretch>
        </p:blipFill>
        <p:spPr>
          <a:xfrm>
            <a:off x="7112254" y="3741153"/>
            <a:ext cx="170334" cy="191920"/>
          </a:xfrm>
          <a:prstGeom prst="rect">
            <a:avLst/>
          </a:prstGeom>
        </p:spPr>
      </p:pic>
      <p:pic>
        <p:nvPicPr>
          <p:cNvPr id="784" name="Image 770" descr="preencoded.png">    </p:cNvPr>
          <p:cNvPicPr>
            <a:picLocks noChangeAspect="1"/>
          </p:cNvPicPr>
          <p:nvPr/>
        </p:nvPicPr>
        <p:blipFill>
          <a:blip r:embed="rId771"/>
          <a:stretch>
            <a:fillRect/>
          </a:stretch>
        </p:blipFill>
        <p:spPr>
          <a:xfrm>
            <a:off x="7143899" y="3775087"/>
            <a:ext cx="122825" cy="138379"/>
          </a:xfrm>
          <a:prstGeom prst="rect">
            <a:avLst/>
          </a:prstGeom>
        </p:spPr>
      </p:pic>
      <p:pic>
        <p:nvPicPr>
          <p:cNvPr id="785" name="Image 771" descr="preencoded.png">    </p:cNvPr>
          <p:cNvPicPr>
            <a:picLocks noChangeAspect="1"/>
          </p:cNvPicPr>
          <p:nvPr/>
        </p:nvPicPr>
        <p:blipFill>
          <a:blip r:embed="rId772"/>
          <a:stretch>
            <a:fillRect/>
          </a:stretch>
        </p:blipFill>
        <p:spPr>
          <a:xfrm>
            <a:off x="7175897" y="3809415"/>
            <a:ext cx="74768" cy="84262"/>
          </a:xfrm>
          <a:prstGeom prst="rect">
            <a:avLst/>
          </a:prstGeom>
        </p:spPr>
      </p:pic>
      <p:pic>
        <p:nvPicPr>
          <p:cNvPr id="786" name="Image 772" descr="preencoded.png">    </p:cNvPr>
          <p:cNvPicPr>
            <a:picLocks noChangeAspect="1"/>
          </p:cNvPicPr>
          <p:nvPr/>
        </p:nvPicPr>
        <p:blipFill>
          <a:blip r:embed="rId773"/>
          <a:stretch>
            <a:fillRect/>
          </a:stretch>
        </p:blipFill>
        <p:spPr>
          <a:xfrm>
            <a:off x="7209104" y="3844075"/>
            <a:ext cx="33282" cy="37514"/>
          </a:xfrm>
          <a:prstGeom prst="rect">
            <a:avLst/>
          </a:prstGeom>
        </p:spPr>
      </p:pic>
      <p:pic>
        <p:nvPicPr>
          <p:cNvPr id="787" name="Image 773" descr="preencoded.png">    </p:cNvPr>
          <p:cNvPicPr>
            <a:picLocks noChangeAspect="1"/>
          </p:cNvPicPr>
          <p:nvPr/>
        </p:nvPicPr>
        <p:blipFill>
          <a:blip r:embed="rId774"/>
          <a:stretch>
            <a:fillRect/>
          </a:stretch>
        </p:blipFill>
        <p:spPr>
          <a:xfrm>
            <a:off x="7239298" y="3770734"/>
            <a:ext cx="173952" cy="71405"/>
          </a:xfrm>
          <a:prstGeom prst="rect">
            <a:avLst/>
          </a:prstGeom>
        </p:spPr>
      </p:pic>
      <p:pic>
        <p:nvPicPr>
          <p:cNvPr id="788" name="Image 774" descr="preencoded.png">    </p:cNvPr>
          <p:cNvPicPr>
            <a:picLocks noChangeAspect="1"/>
          </p:cNvPicPr>
          <p:nvPr/>
        </p:nvPicPr>
        <p:blipFill>
          <a:blip r:embed="rId775"/>
          <a:stretch>
            <a:fillRect/>
          </a:stretch>
        </p:blipFill>
        <p:spPr>
          <a:xfrm>
            <a:off x="7412217" y="3766621"/>
            <a:ext cx="23440" cy="9572"/>
          </a:xfrm>
          <a:prstGeom prst="rect">
            <a:avLst/>
          </a:prstGeom>
        </p:spPr>
      </p:pic>
      <p:pic>
        <p:nvPicPr>
          <p:cNvPr id="789" name="Image 775" descr="preencoded.png">    </p:cNvPr>
          <p:cNvPicPr>
            <a:picLocks noChangeAspect="1"/>
          </p:cNvPicPr>
          <p:nvPr/>
        </p:nvPicPr>
        <p:blipFill>
          <a:blip r:embed="rId776"/>
          <a:stretch>
            <a:fillRect/>
          </a:stretch>
        </p:blipFill>
        <p:spPr>
          <a:xfrm>
            <a:off x="7411492" y="3757271"/>
            <a:ext cx="19092" cy="13920"/>
          </a:xfrm>
          <a:prstGeom prst="rect">
            <a:avLst/>
          </a:prstGeom>
        </p:spPr>
      </p:pic>
      <p:pic>
        <p:nvPicPr>
          <p:cNvPr id="790" name="Image 776" descr="preencoded.png">    </p:cNvPr>
          <p:cNvPicPr>
            <a:picLocks noChangeAspect="1"/>
          </p:cNvPicPr>
          <p:nvPr/>
        </p:nvPicPr>
        <p:blipFill>
          <a:blip r:embed="rId777"/>
          <a:stretch>
            <a:fillRect/>
          </a:stretch>
        </p:blipFill>
        <p:spPr>
          <a:xfrm>
            <a:off x="7235782" y="3833378"/>
            <a:ext cx="10883" cy="12000"/>
          </a:xfrm>
          <a:prstGeom prst="rect">
            <a:avLst/>
          </a:prstGeom>
        </p:spPr>
      </p:pic>
      <p:pic>
        <p:nvPicPr>
          <p:cNvPr id="791" name="Image 777" descr="preencoded.png">    </p:cNvPr>
          <p:cNvPicPr>
            <a:picLocks noChangeAspect="1"/>
          </p:cNvPicPr>
          <p:nvPr/>
        </p:nvPicPr>
        <p:blipFill>
          <a:blip r:embed="rId778"/>
          <a:stretch>
            <a:fillRect/>
          </a:stretch>
        </p:blipFill>
        <p:spPr>
          <a:xfrm>
            <a:off x="7134355" y="3733121"/>
            <a:ext cx="143614" cy="122254"/>
          </a:xfrm>
          <a:prstGeom prst="rect">
            <a:avLst/>
          </a:prstGeom>
        </p:spPr>
      </p:pic>
      <p:pic>
        <p:nvPicPr>
          <p:cNvPr id="792" name="Image 778" descr="preencoded.png">    </p:cNvPr>
          <p:cNvPicPr>
            <a:picLocks noChangeAspect="1"/>
          </p:cNvPicPr>
          <p:nvPr/>
        </p:nvPicPr>
        <p:blipFill>
          <a:blip r:embed="rId779"/>
          <a:stretch>
            <a:fillRect/>
          </a:stretch>
        </p:blipFill>
        <p:spPr>
          <a:xfrm>
            <a:off x="7277063" y="3724452"/>
            <a:ext cx="21306" cy="11563"/>
          </a:xfrm>
          <a:prstGeom prst="rect">
            <a:avLst/>
          </a:prstGeom>
        </p:spPr>
      </p:pic>
      <p:pic>
        <p:nvPicPr>
          <p:cNvPr id="793" name="Image 779" descr="preencoded.png">    </p:cNvPr>
          <p:cNvPicPr>
            <a:picLocks noChangeAspect="1"/>
          </p:cNvPicPr>
          <p:nvPr/>
        </p:nvPicPr>
        <p:blipFill>
          <a:blip r:embed="rId780"/>
          <a:stretch>
            <a:fillRect/>
          </a:stretch>
        </p:blipFill>
        <p:spPr>
          <a:xfrm>
            <a:off x="7275816" y="3714710"/>
            <a:ext cx="13748" cy="19166"/>
          </a:xfrm>
          <a:prstGeom prst="rect">
            <a:avLst/>
          </a:prstGeom>
        </p:spPr>
      </p:pic>
      <p:pic>
        <p:nvPicPr>
          <p:cNvPr id="794" name="Image 780" descr="preencoded.png">    </p:cNvPr>
          <p:cNvPicPr>
            <a:picLocks noChangeAspect="1"/>
          </p:cNvPicPr>
          <p:nvPr/>
        </p:nvPicPr>
        <p:blipFill>
          <a:blip r:embed="rId781"/>
          <a:stretch>
            <a:fillRect/>
          </a:stretch>
        </p:blipFill>
        <p:spPr>
          <a:xfrm>
            <a:off x="7129853" y="3846519"/>
            <a:ext cx="13046" cy="12924"/>
          </a:xfrm>
          <a:prstGeom prst="rect">
            <a:avLst/>
          </a:prstGeom>
        </p:spPr>
      </p:pic>
      <p:pic>
        <p:nvPicPr>
          <p:cNvPr id="795" name="Image 781" descr="preencoded.png">    </p:cNvPr>
          <p:cNvPicPr>
            <a:picLocks noChangeAspect="1"/>
          </p:cNvPicPr>
          <p:nvPr/>
        </p:nvPicPr>
        <p:blipFill>
          <a:blip r:embed="rId782"/>
          <a:stretch>
            <a:fillRect/>
          </a:stretch>
        </p:blipFill>
        <p:spPr>
          <a:xfrm>
            <a:off x="7232563" y="3872671"/>
            <a:ext cx="177547" cy="61418"/>
          </a:xfrm>
          <a:prstGeom prst="rect">
            <a:avLst/>
          </a:prstGeom>
        </p:spPr>
      </p:pic>
      <p:pic>
        <p:nvPicPr>
          <p:cNvPr id="796" name="Image 782" descr="preencoded.png">    </p:cNvPr>
          <p:cNvPicPr>
            <a:picLocks noChangeAspect="1"/>
          </p:cNvPicPr>
          <p:nvPr/>
        </p:nvPicPr>
        <p:blipFill>
          <a:blip r:embed="rId783"/>
          <a:stretch>
            <a:fillRect/>
          </a:stretch>
        </p:blipFill>
        <p:spPr>
          <a:xfrm>
            <a:off x="7408422" y="3933802"/>
            <a:ext cx="19799" cy="12924"/>
          </a:xfrm>
          <a:prstGeom prst="rect">
            <a:avLst/>
          </a:prstGeom>
        </p:spPr>
      </p:pic>
      <p:pic>
        <p:nvPicPr>
          <p:cNvPr id="797" name="Image 783" descr="preencoded.png">    </p:cNvPr>
          <p:cNvPicPr>
            <a:picLocks noChangeAspect="1"/>
          </p:cNvPicPr>
          <p:nvPr/>
        </p:nvPicPr>
        <p:blipFill>
          <a:blip r:embed="rId784"/>
          <a:stretch>
            <a:fillRect/>
          </a:stretch>
        </p:blipFill>
        <p:spPr>
          <a:xfrm>
            <a:off x="7409073" y="3928458"/>
            <a:ext cx="23515" cy="8891"/>
          </a:xfrm>
          <a:prstGeom prst="rect">
            <a:avLst/>
          </a:prstGeom>
        </p:spPr>
      </p:pic>
      <p:pic>
        <p:nvPicPr>
          <p:cNvPr id="798" name="Image 784" descr="preencoded.png">    </p:cNvPr>
          <p:cNvPicPr>
            <a:picLocks noChangeAspect="1"/>
          </p:cNvPicPr>
          <p:nvPr/>
        </p:nvPicPr>
        <p:blipFill>
          <a:blip r:embed="rId785"/>
          <a:stretch>
            <a:fillRect/>
          </a:stretch>
        </p:blipFill>
        <p:spPr>
          <a:xfrm>
            <a:off x="7227894" y="3869087"/>
            <a:ext cx="11757" cy="12292"/>
          </a:xfrm>
          <a:prstGeom prst="rect">
            <a:avLst/>
          </a:prstGeom>
        </p:spPr>
      </p:pic>
      <p:pic>
        <p:nvPicPr>
          <p:cNvPr id="799" name="Image 785" descr="preencoded.png">    </p:cNvPr>
          <p:cNvPicPr>
            <a:picLocks noChangeAspect="1"/>
          </p:cNvPicPr>
          <p:nvPr/>
        </p:nvPicPr>
        <p:blipFill>
          <a:blip r:embed="rId786"/>
          <a:stretch>
            <a:fillRect/>
          </a:stretch>
        </p:blipFill>
        <p:spPr>
          <a:xfrm>
            <a:off x="7309191" y="3997478"/>
            <a:ext cx="76009" cy="142790"/>
          </a:xfrm>
          <a:prstGeom prst="rect">
            <a:avLst/>
          </a:prstGeom>
        </p:spPr>
      </p:pic>
      <p:pic>
        <p:nvPicPr>
          <p:cNvPr id="800" name="Image 786" descr="preencoded.png">    </p:cNvPr>
          <p:cNvPicPr>
            <a:picLocks noChangeAspect="1"/>
          </p:cNvPicPr>
          <p:nvPr/>
        </p:nvPicPr>
        <p:blipFill>
          <a:blip r:embed="rId787"/>
          <a:stretch>
            <a:fillRect/>
          </a:stretch>
        </p:blipFill>
        <p:spPr>
          <a:xfrm>
            <a:off x="7384721" y="3984061"/>
            <a:ext cx="13650" cy="15037"/>
          </a:xfrm>
          <a:prstGeom prst="rect">
            <a:avLst/>
          </a:prstGeom>
        </p:spPr>
      </p:pic>
      <p:pic>
        <p:nvPicPr>
          <p:cNvPr id="801" name="Image 787" descr="preencoded.png">    </p:cNvPr>
          <p:cNvPicPr>
            <a:picLocks noChangeAspect="1"/>
          </p:cNvPicPr>
          <p:nvPr/>
        </p:nvPicPr>
        <p:blipFill>
          <a:blip r:embed="rId788"/>
          <a:stretch>
            <a:fillRect/>
          </a:stretch>
        </p:blipFill>
        <p:spPr>
          <a:xfrm>
            <a:off x="7381280" y="3978694"/>
            <a:ext cx="8697" cy="19701"/>
          </a:xfrm>
          <a:prstGeom prst="rect">
            <a:avLst/>
          </a:prstGeom>
        </p:spPr>
      </p:pic>
      <p:pic>
        <p:nvPicPr>
          <p:cNvPr id="802" name="Image 788" descr="preencoded.png">    </p:cNvPr>
          <p:cNvPicPr>
            <a:picLocks noChangeAspect="1"/>
          </p:cNvPicPr>
          <p:nvPr/>
        </p:nvPicPr>
        <p:blipFill>
          <a:blip r:embed="rId789"/>
          <a:stretch>
            <a:fillRect/>
          </a:stretch>
        </p:blipFill>
        <p:spPr>
          <a:xfrm>
            <a:off x="7306401" y="4133559"/>
            <a:ext cx="10423" cy="6559"/>
          </a:xfrm>
          <a:prstGeom prst="rect">
            <a:avLst/>
          </a:prstGeom>
        </p:spPr>
      </p:pic>
      <p:pic>
        <p:nvPicPr>
          <p:cNvPr id="803" name="Image 789" descr="preencoded.png">    </p:cNvPr>
          <p:cNvPicPr>
            <a:picLocks noChangeAspect="1"/>
          </p:cNvPicPr>
          <p:nvPr/>
        </p:nvPicPr>
        <p:blipFill>
          <a:blip r:embed="rId790"/>
          <a:stretch>
            <a:fillRect/>
          </a:stretch>
        </p:blipFill>
        <p:spPr>
          <a:xfrm>
            <a:off x="7856023" y="3558044"/>
            <a:ext cx="46048" cy="218618"/>
          </a:xfrm>
          <a:prstGeom prst="rect">
            <a:avLst/>
          </a:prstGeom>
        </p:spPr>
      </p:pic>
      <p:pic>
        <p:nvPicPr>
          <p:cNvPr id="804" name="Image 790" descr="preencoded.png">    </p:cNvPr>
          <p:cNvPicPr>
            <a:picLocks noChangeAspect="1"/>
          </p:cNvPicPr>
          <p:nvPr/>
        </p:nvPicPr>
        <p:blipFill>
          <a:blip r:embed="rId791"/>
          <a:stretch>
            <a:fillRect/>
          </a:stretch>
        </p:blipFill>
        <p:spPr>
          <a:xfrm>
            <a:off x="7893658" y="3529940"/>
            <a:ext cx="9962" cy="29516"/>
          </a:xfrm>
          <a:prstGeom prst="rect">
            <a:avLst/>
          </a:prstGeom>
        </p:spPr>
      </p:pic>
      <p:pic>
        <p:nvPicPr>
          <p:cNvPr id="805" name="Image 791" descr="preencoded.png">    </p:cNvPr>
          <p:cNvPicPr>
            <a:picLocks noChangeAspect="1"/>
          </p:cNvPicPr>
          <p:nvPr/>
        </p:nvPicPr>
        <p:blipFill>
          <a:blip r:embed="rId792"/>
          <a:stretch>
            <a:fillRect/>
          </a:stretch>
        </p:blipFill>
        <p:spPr>
          <a:xfrm>
            <a:off x="7901806" y="3533268"/>
            <a:ext cx="12655" cy="26648"/>
          </a:xfrm>
          <a:prstGeom prst="rect">
            <a:avLst/>
          </a:prstGeom>
        </p:spPr>
      </p:pic>
      <p:pic>
        <p:nvPicPr>
          <p:cNvPr id="806" name="Image 792" descr="preencoded.png">    </p:cNvPr>
          <p:cNvPicPr>
            <a:picLocks noChangeAspect="1"/>
          </p:cNvPicPr>
          <p:nvPr/>
        </p:nvPicPr>
        <p:blipFill>
          <a:blip r:embed="rId793"/>
          <a:stretch>
            <a:fillRect/>
          </a:stretch>
        </p:blipFill>
        <p:spPr>
          <a:xfrm>
            <a:off x="7850516" y="3768807"/>
            <a:ext cx="15887" cy="20406"/>
          </a:xfrm>
          <a:prstGeom prst="rect">
            <a:avLst/>
          </a:prstGeom>
        </p:spPr>
      </p:pic>
      <p:pic>
        <p:nvPicPr>
          <p:cNvPr id="807" name="Image 793" descr="preencoded.png">    </p:cNvPr>
          <p:cNvPicPr>
            <a:picLocks noChangeAspect="1"/>
          </p:cNvPicPr>
          <p:nvPr/>
        </p:nvPicPr>
        <p:blipFill>
          <a:blip r:embed="rId794"/>
          <a:stretch>
            <a:fillRect/>
          </a:stretch>
        </p:blipFill>
        <p:spPr>
          <a:xfrm>
            <a:off x="7866776" y="3575347"/>
            <a:ext cx="24357" cy="221624"/>
          </a:xfrm>
          <a:prstGeom prst="rect">
            <a:avLst/>
          </a:prstGeom>
        </p:spPr>
      </p:pic>
      <p:pic>
        <p:nvPicPr>
          <p:cNvPr id="808" name="Image 794" descr="preencoded.png">    </p:cNvPr>
          <p:cNvPicPr>
            <a:picLocks noChangeAspect="1"/>
          </p:cNvPicPr>
          <p:nvPr/>
        </p:nvPicPr>
        <p:blipFill>
          <a:blip r:embed="rId795"/>
          <a:stretch>
            <a:fillRect/>
          </a:stretch>
        </p:blipFill>
        <p:spPr>
          <a:xfrm>
            <a:off x="7856711" y="3549253"/>
            <a:ext cx="10204" cy="27741"/>
          </a:xfrm>
          <a:prstGeom prst="rect">
            <a:avLst/>
          </a:prstGeom>
        </p:spPr>
      </p:pic>
      <p:pic>
        <p:nvPicPr>
          <p:cNvPr id="809" name="Image 795" descr="preencoded.png">    </p:cNvPr>
          <p:cNvPicPr>
            <a:picLocks noChangeAspect="1"/>
          </p:cNvPicPr>
          <p:nvPr/>
        </p:nvPicPr>
        <p:blipFill>
          <a:blip r:embed="rId796"/>
          <a:stretch>
            <a:fillRect/>
          </a:stretch>
        </p:blipFill>
        <p:spPr>
          <a:xfrm>
            <a:off x="7867241" y="3547576"/>
            <a:ext cx="8455" cy="29175"/>
          </a:xfrm>
          <a:prstGeom prst="rect">
            <a:avLst/>
          </a:prstGeom>
        </p:spPr>
      </p:pic>
      <p:pic>
        <p:nvPicPr>
          <p:cNvPr id="810" name="Image 796" descr="preencoded.png">    </p:cNvPr>
          <p:cNvPicPr>
            <a:picLocks noChangeAspect="1"/>
          </p:cNvPicPr>
          <p:nvPr/>
        </p:nvPicPr>
        <p:blipFill>
          <a:blip r:embed="rId797"/>
          <a:stretch>
            <a:fillRect/>
          </a:stretch>
        </p:blipFill>
        <p:spPr>
          <a:xfrm>
            <a:off x="7881268" y="3789918"/>
            <a:ext cx="16106" cy="19895"/>
          </a:xfrm>
          <a:prstGeom prst="rect">
            <a:avLst/>
          </a:prstGeom>
        </p:spPr>
      </p:pic>
      <p:pic>
        <p:nvPicPr>
          <p:cNvPr id="811" name="Image 797" descr="preencoded.png">    </p:cNvPr>
          <p:cNvPicPr>
            <a:picLocks noChangeAspect="1"/>
          </p:cNvPicPr>
          <p:nvPr/>
        </p:nvPicPr>
        <p:blipFill>
          <a:blip r:embed="rId798"/>
          <a:stretch>
            <a:fillRect/>
          </a:stretch>
        </p:blipFill>
        <p:spPr>
          <a:xfrm>
            <a:off x="7840991" y="3560781"/>
            <a:ext cx="6879" cy="222518"/>
          </a:xfrm>
          <a:prstGeom prst="rect">
            <a:avLst/>
          </a:prstGeom>
        </p:spPr>
      </p:pic>
      <p:pic>
        <p:nvPicPr>
          <p:cNvPr id="812" name="Image 798" descr="preencoded.png">    </p:cNvPr>
          <p:cNvPicPr>
            <a:picLocks noChangeAspect="1"/>
          </p:cNvPicPr>
          <p:nvPr/>
        </p:nvPicPr>
        <p:blipFill>
          <a:blip r:embed="rId799"/>
          <a:stretch>
            <a:fillRect/>
          </a:stretch>
        </p:blipFill>
        <p:spPr>
          <a:xfrm>
            <a:off x="7837661" y="3533463"/>
            <a:ext cx="7702" cy="28762"/>
          </a:xfrm>
          <a:prstGeom prst="rect">
            <a:avLst/>
          </a:prstGeom>
        </p:spPr>
      </p:pic>
      <p:pic>
        <p:nvPicPr>
          <p:cNvPr id="813" name="Image 799" descr="preencoded.png">    </p:cNvPr>
          <p:cNvPicPr>
            <a:picLocks noChangeAspect="1"/>
          </p:cNvPicPr>
          <p:nvPr/>
        </p:nvPicPr>
        <p:blipFill>
          <a:blip r:embed="rId800"/>
          <a:stretch>
            <a:fillRect/>
          </a:stretch>
        </p:blipFill>
        <p:spPr>
          <a:xfrm>
            <a:off x="7847335" y="3533803"/>
            <a:ext cx="7702" cy="28349"/>
          </a:xfrm>
          <a:prstGeom prst="rect">
            <a:avLst/>
          </a:prstGeom>
        </p:spPr>
      </p:pic>
      <p:pic>
        <p:nvPicPr>
          <p:cNvPr id="814" name="Image 800" descr="preencoded.png">    </p:cNvPr>
          <p:cNvPicPr>
            <a:picLocks noChangeAspect="1"/>
          </p:cNvPicPr>
          <p:nvPr/>
        </p:nvPicPr>
        <p:blipFill>
          <a:blip r:embed="rId801"/>
          <a:stretch>
            <a:fillRect/>
          </a:stretch>
        </p:blipFill>
        <p:spPr>
          <a:xfrm>
            <a:off x="7833754" y="3776946"/>
            <a:ext cx="16180" cy="19337"/>
          </a:xfrm>
          <a:prstGeom prst="rect">
            <a:avLst/>
          </a:prstGeom>
        </p:spPr>
      </p:pic>
      <p:pic>
        <p:nvPicPr>
          <p:cNvPr id="815" name="Image 801" descr="preencoded.png">    </p:cNvPr>
          <p:cNvPicPr>
            <a:picLocks noChangeAspect="1"/>
          </p:cNvPicPr>
          <p:nvPr/>
        </p:nvPicPr>
        <p:blipFill>
          <a:blip r:embed="rId802"/>
          <a:stretch>
            <a:fillRect/>
          </a:stretch>
        </p:blipFill>
        <p:spPr>
          <a:xfrm>
            <a:off x="7837270" y="3589888"/>
            <a:ext cx="28408" cy="221230"/>
          </a:xfrm>
          <a:prstGeom prst="rect">
            <a:avLst/>
          </a:prstGeom>
        </p:spPr>
      </p:pic>
      <p:pic>
        <p:nvPicPr>
          <p:cNvPr id="816" name="Image 802" descr="preencoded.png">    </p:cNvPr>
          <p:cNvPicPr>
            <a:picLocks noChangeAspect="1"/>
          </p:cNvPicPr>
          <p:nvPr/>
        </p:nvPicPr>
        <p:blipFill>
          <a:blip r:embed="rId803"/>
          <a:stretch>
            <a:fillRect/>
          </a:stretch>
        </p:blipFill>
        <p:spPr>
          <a:xfrm>
            <a:off x="7826759" y="3563999"/>
            <a:ext cx="10711" cy="27547"/>
          </a:xfrm>
          <a:prstGeom prst="rect">
            <a:avLst/>
          </a:prstGeom>
        </p:spPr>
      </p:pic>
      <p:pic>
        <p:nvPicPr>
          <p:cNvPr id="817" name="Image 803" descr="preencoded.png">    </p:cNvPr>
          <p:cNvPicPr>
            <a:picLocks noChangeAspect="1"/>
          </p:cNvPicPr>
          <p:nvPr/>
        </p:nvPicPr>
        <p:blipFill>
          <a:blip r:embed="rId804"/>
          <a:stretch>
            <a:fillRect/>
          </a:stretch>
        </p:blipFill>
        <p:spPr>
          <a:xfrm>
            <a:off x="7837419" y="3562006"/>
            <a:ext cx="8674" cy="29248"/>
          </a:xfrm>
          <a:prstGeom prst="rect">
            <a:avLst/>
          </a:prstGeom>
        </p:spPr>
      </p:pic>
      <p:pic>
        <p:nvPicPr>
          <p:cNvPr id="818" name="Image 804" descr="preencoded.png">    </p:cNvPr>
          <p:cNvPicPr>
            <a:picLocks noChangeAspect="1"/>
          </p:cNvPicPr>
          <p:nvPr/>
        </p:nvPicPr>
        <p:blipFill>
          <a:blip r:embed="rId805"/>
          <a:stretch>
            <a:fillRect/>
          </a:stretch>
        </p:blipFill>
        <p:spPr>
          <a:xfrm>
            <a:off x="7855762" y="3803885"/>
            <a:ext cx="16083" cy="19993"/>
          </a:xfrm>
          <a:prstGeom prst="rect">
            <a:avLst/>
          </a:prstGeom>
        </p:spPr>
      </p:pic>
      <p:pic>
        <p:nvPicPr>
          <p:cNvPr id="819" name="Image 805" descr="preencoded.png">    </p:cNvPr>
          <p:cNvPicPr>
            <a:picLocks noChangeAspect="1"/>
          </p:cNvPicPr>
          <p:nvPr/>
        </p:nvPicPr>
        <p:blipFill>
          <a:blip r:embed="rId806"/>
          <a:stretch>
            <a:fillRect/>
          </a:stretch>
        </p:blipFill>
        <p:spPr>
          <a:xfrm>
            <a:off x="7865046" y="3595483"/>
            <a:ext cx="19027" cy="222031"/>
          </a:xfrm>
          <a:prstGeom prst="rect">
            <a:avLst/>
          </a:prstGeom>
        </p:spPr>
      </p:pic>
      <p:pic>
        <p:nvPicPr>
          <p:cNvPr id="820" name="Image 806" descr="preencoded.png">    </p:cNvPr>
          <p:cNvPicPr>
            <a:picLocks noChangeAspect="1"/>
          </p:cNvPicPr>
          <p:nvPr/>
        </p:nvPicPr>
        <p:blipFill>
          <a:blip r:embed="rId807"/>
          <a:stretch>
            <a:fillRect/>
          </a:stretch>
        </p:blipFill>
        <p:spPr>
          <a:xfrm>
            <a:off x="7874757" y="3567837"/>
            <a:ext cx="8427" cy="29078"/>
          </a:xfrm>
          <a:prstGeom prst="rect">
            <a:avLst/>
          </a:prstGeom>
        </p:spPr>
      </p:pic>
      <p:pic>
        <p:nvPicPr>
          <p:cNvPr id="821" name="Image 807" descr="preencoded.png">    </p:cNvPr>
          <p:cNvPicPr>
            <a:picLocks noChangeAspect="1"/>
          </p:cNvPicPr>
          <p:nvPr/>
        </p:nvPicPr>
        <p:blipFill>
          <a:blip r:embed="rId808"/>
          <a:stretch>
            <a:fillRect/>
          </a:stretch>
        </p:blipFill>
        <p:spPr>
          <a:xfrm>
            <a:off x="7883984" y="3569098"/>
            <a:ext cx="9279" cy="27984"/>
          </a:xfrm>
          <a:prstGeom prst="rect">
            <a:avLst/>
          </a:prstGeom>
        </p:spPr>
      </p:pic>
      <p:pic>
        <p:nvPicPr>
          <p:cNvPr id="822" name="Image 808" descr="preencoded.png">    </p:cNvPr>
          <p:cNvPicPr>
            <a:picLocks noChangeAspect="1"/>
          </p:cNvPicPr>
          <p:nvPr/>
        </p:nvPicPr>
        <p:blipFill>
          <a:blip r:embed="rId809"/>
          <a:stretch>
            <a:fillRect/>
          </a:stretch>
        </p:blipFill>
        <p:spPr>
          <a:xfrm>
            <a:off x="7858646" y="3810687"/>
            <a:ext cx="16153" cy="19750"/>
          </a:xfrm>
          <a:prstGeom prst="rect">
            <a:avLst/>
          </a:prstGeom>
        </p:spPr>
      </p:pic>
      <p:pic>
        <p:nvPicPr>
          <p:cNvPr id="823" name="Image 809" descr="preencoded.png">    </p:cNvPr>
          <p:cNvPicPr>
            <a:picLocks noChangeAspect="1"/>
          </p:cNvPicPr>
          <p:nvPr/>
        </p:nvPicPr>
        <p:blipFill>
          <a:blip r:embed="rId810"/>
          <a:stretch>
            <a:fillRect/>
          </a:stretch>
        </p:blipFill>
        <p:spPr>
          <a:xfrm>
            <a:off x="7857679" y="3601289"/>
            <a:ext cx="17827" cy="222104"/>
          </a:xfrm>
          <a:prstGeom prst="rect">
            <a:avLst/>
          </a:prstGeom>
        </p:spPr>
      </p:pic>
      <p:pic>
        <p:nvPicPr>
          <p:cNvPr id="824" name="Image 810" descr="preencoded.png">    </p:cNvPr>
          <p:cNvPicPr>
            <a:picLocks noChangeAspect="1"/>
          </p:cNvPicPr>
          <p:nvPr/>
        </p:nvPicPr>
        <p:blipFill>
          <a:blip r:embed="rId811"/>
          <a:stretch>
            <a:fillRect/>
          </a:stretch>
        </p:blipFill>
        <p:spPr>
          <a:xfrm>
            <a:off x="7848451" y="3574807"/>
            <a:ext cx="9376" cy="28033"/>
          </a:xfrm>
          <a:prstGeom prst="rect">
            <a:avLst/>
          </a:prstGeom>
        </p:spPr>
      </p:pic>
      <p:pic>
        <p:nvPicPr>
          <p:cNvPr id="825" name="Image 811" descr="preencoded.png">    </p:cNvPr>
          <p:cNvPicPr>
            <a:picLocks noChangeAspect="1"/>
          </p:cNvPicPr>
          <p:nvPr/>
        </p:nvPicPr>
        <p:blipFill>
          <a:blip r:embed="rId812"/>
          <a:stretch>
            <a:fillRect/>
          </a:stretch>
        </p:blipFill>
        <p:spPr>
          <a:xfrm>
            <a:off x="7858739" y="3573643"/>
            <a:ext cx="8088" cy="29030"/>
          </a:xfrm>
          <a:prstGeom prst="rect">
            <a:avLst/>
          </a:prstGeom>
        </p:spPr>
      </p:pic>
      <p:pic>
        <p:nvPicPr>
          <p:cNvPr id="826" name="Image 812" descr="preencoded.png">    </p:cNvPr>
          <p:cNvPicPr>
            <a:picLocks noChangeAspect="1"/>
          </p:cNvPicPr>
          <p:nvPr/>
        </p:nvPicPr>
        <p:blipFill>
          <a:blip r:embed="rId813"/>
          <a:stretch>
            <a:fillRect/>
          </a:stretch>
        </p:blipFill>
        <p:spPr>
          <a:xfrm>
            <a:off x="7865808" y="3816565"/>
            <a:ext cx="16153" cy="19726"/>
          </a:xfrm>
          <a:prstGeom prst="rect">
            <a:avLst/>
          </a:prstGeom>
        </p:spPr>
      </p:pic>
      <p:pic>
        <p:nvPicPr>
          <p:cNvPr id="827" name="Image 813" descr="preencoded.png">    </p:cNvPr>
          <p:cNvPicPr>
            <a:picLocks noChangeAspect="1"/>
          </p:cNvPicPr>
          <p:nvPr/>
        </p:nvPicPr>
        <p:blipFill>
          <a:blip r:embed="rId814"/>
          <a:stretch>
            <a:fillRect/>
          </a:stretch>
        </p:blipFill>
        <p:spPr>
          <a:xfrm>
            <a:off x="7828099" y="3612875"/>
            <a:ext cx="74358" cy="240252"/>
          </a:xfrm>
          <a:prstGeom prst="rect">
            <a:avLst/>
          </a:prstGeom>
        </p:spPr>
      </p:pic>
      <p:pic>
        <p:nvPicPr>
          <p:cNvPr id="828" name="Image 814" descr="preencoded.png">    </p:cNvPr>
          <p:cNvPicPr>
            <a:picLocks noChangeAspect="1"/>
          </p:cNvPicPr>
          <p:nvPr/>
        </p:nvPicPr>
        <p:blipFill>
          <a:blip r:embed="rId815"/>
          <a:stretch>
            <a:fillRect/>
          </a:stretch>
        </p:blipFill>
        <p:spPr>
          <a:xfrm>
            <a:off x="7828099" y="3612875"/>
            <a:ext cx="74358" cy="240252"/>
          </a:xfrm>
          <a:prstGeom prst="rect">
            <a:avLst/>
          </a:prstGeom>
        </p:spPr>
      </p:pic>
      <p:pic>
        <p:nvPicPr>
          <p:cNvPr id="829" name="Image 815" descr="preencoded.png">    </p:cNvPr>
          <p:cNvPicPr>
            <a:picLocks noChangeAspect="1"/>
          </p:cNvPicPr>
          <p:nvPr/>
        </p:nvPicPr>
        <p:blipFill>
          <a:blip r:embed="rId816"/>
          <a:stretch>
            <a:fillRect/>
          </a:stretch>
        </p:blipFill>
        <p:spPr>
          <a:xfrm>
            <a:off x="7831634" y="3622688"/>
            <a:ext cx="68870" cy="2327"/>
          </a:xfrm>
          <a:prstGeom prst="rect">
            <a:avLst/>
          </a:prstGeom>
        </p:spPr>
      </p:pic>
      <p:pic>
        <p:nvPicPr>
          <p:cNvPr id="830" name="Image 816" descr="preencoded.png">    </p:cNvPr>
          <p:cNvPicPr>
            <a:picLocks noChangeAspect="1"/>
          </p:cNvPicPr>
          <p:nvPr/>
        </p:nvPicPr>
        <p:blipFill>
          <a:blip r:embed="rId817"/>
          <a:stretch>
            <a:fillRect/>
          </a:stretch>
        </p:blipFill>
        <p:spPr>
          <a:xfrm>
            <a:off x="7831745" y="3629635"/>
            <a:ext cx="68800" cy="2328"/>
          </a:xfrm>
          <a:prstGeom prst="rect">
            <a:avLst/>
          </a:prstGeom>
        </p:spPr>
      </p:pic>
      <p:pic>
        <p:nvPicPr>
          <p:cNvPr id="831" name="Image 817" descr="preencoded.png">    </p:cNvPr>
          <p:cNvPicPr>
            <a:picLocks noChangeAspect="1"/>
          </p:cNvPicPr>
          <p:nvPr/>
        </p:nvPicPr>
        <p:blipFill>
          <a:blip r:embed="rId818"/>
          <a:stretch>
            <a:fillRect/>
          </a:stretch>
        </p:blipFill>
        <p:spPr>
          <a:xfrm>
            <a:off x="7676313" y="3782192"/>
            <a:ext cx="169245" cy="554565"/>
          </a:xfrm>
          <a:prstGeom prst="rect">
            <a:avLst/>
          </a:prstGeom>
        </p:spPr>
      </p:pic>
      <p:pic>
        <p:nvPicPr>
          <p:cNvPr id="832" name="Image 818" descr="preencoded.png">    </p:cNvPr>
          <p:cNvPicPr>
            <a:picLocks noChangeAspect="1"/>
          </p:cNvPicPr>
          <p:nvPr/>
        </p:nvPicPr>
        <p:blipFill>
          <a:blip r:embed="rId819"/>
          <a:stretch>
            <a:fillRect/>
          </a:stretch>
        </p:blipFill>
        <p:spPr>
          <a:xfrm>
            <a:off x="7676350" y="4262500"/>
            <a:ext cx="158674" cy="74257"/>
          </a:xfrm>
          <a:prstGeom prst="rect">
            <a:avLst/>
          </a:prstGeom>
        </p:spPr>
      </p:pic>
      <p:pic>
        <p:nvPicPr>
          <p:cNvPr id="833" name="Image 819" descr="preencoded.png">    </p:cNvPr>
          <p:cNvPicPr>
            <a:picLocks noChangeAspect="1"/>
          </p:cNvPicPr>
          <p:nvPr/>
        </p:nvPicPr>
        <p:blipFill>
          <a:blip r:embed="rId820"/>
          <a:stretch>
            <a:fillRect/>
          </a:stretch>
        </p:blipFill>
        <p:spPr>
          <a:xfrm>
            <a:off x="7676201" y="4280963"/>
            <a:ext cx="158800" cy="55795"/>
          </a:xfrm>
          <a:prstGeom prst="rect">
            <a:avLst/>
          </a:prstGeom>
        </p:spPr>
      </p:pic>
      <p:pic>
        <p:nvPicPr>
          <p:cNvPr id="834" name="Image 820" descr="preencoded.png">    </p:cNvPr>
          <p:cNvPicPr>
            <a:picLocks noChangeAspect="1"/>
          </p:cNvPicPr>
          <p:nvPr/>
        </p:nvPicPr>
        <p:blipFill>
          <a:blip r:embed="rId821"/>
          <a:stretch>
            <a:fillRect/>
          </a:stretch>
        </p:blipFill>
        <p:spPr>
          <a:xfrm>
            <a:off x="7679624" y="4326452"/>
            <a:ext cx="146307" cy="4868"/>
          </a:xfrm>
          <a:prstGeom prst="rect">
            <a:avLst/>
          </a:prstGeom>
        </p:spPr>
      </p:pic>
      <p:pic>
        <p:nvPicPr>
          <p:cNvPr id="835" name="Image 821" descr="preencoded.png">    </p:cNvPr>
          <p:cNvPicPr>
            <a:picLocks noChangeAspect="1"/>
          </p:cNvPicPr>
          <p:nvPr/>
        </p:nvPicPr>
        <p:blipFill>
          <a:blip r:embed="rId822"/>
          <a:stretch>
            <a:fillRect/>
          </a:stretch>
        </p:blipFill>
        <p:spPr>
          <a:xfrm>
            <a:off x="7734077" y="4284245"/>
            <a:ext cx="29356" cy="7058"/>
          </a:xfrm>
          <a:prstGeom prst="rect">
            <a:avLst/>
          </a:prstGeom>
        </p:spPr>
      </p:pic>
      <p:pic>
        <p:nvPicPr>
          <p:cNvPr id="836" name="Image 822" descr="preencoded.png">    </p:cNvPr>
          <p:cNvPicPr>
            <a:picLocks noChangeAspect="1"/>
          </p:cNvPicPr>
          <p:nvPr/>
        </p:nvPicPr>
        <p:blipFill>
          <a:blip r:embed="rId823"/>
          <a:stretch>
            <a:fillRect/>
          </a:stretch>
        </p:blipFill>
        <p:spPr>
          <a:xfrm>
            <a:off x="7727361" y="4288668"/>
            <a:ext cx="29356" cy="7053"/>
          </a:xfrm>
          <a:prstGeom prst="rect">
            <a:avLst/>
          </a:prstGeom>
        </p:spPr>
      </p:pic>
      <p:pic>
        <p:nvPicPr>
          <p:cNvPr id="837" name="Image 823" descr="preencoded.png">    </p:cNvPr>
          <p:cNvPicPr>
            <a:picLocks noChangeAspect="1"/>
          </p:cNvPicPr>
          <p:nvPr/>
        </p:nvPicPr>
        <p:blipFill>
          <a:blip r:embed="rId824"/>
          <a:stretch>
            <a:fillRect/>
          </a:stretch>
        </p:blipFill>
        <p:spPr>
          <a:xfrm>
            <a:off x="7720626" y="4293003"/>
            <a:ext cx="29356" cy="7062"/>
          </a:xfrm>
          <a:prstGeom prst="rect">
            <a:avLst/>
          </a:prstGeom>
        </p:spPr>
      </p:pic>
      <p:pic>
        <p:nvPicPr>
          <p:cNvPr id="838" name="Image 824" descr="preencoded.png">    </p:cNvPr>
          <p:cNvPicPr>
            <a:picLocks noChangeAspect="1"/>
          </p:cNvPicPr>
          <p:nvPr/>
        </p:nvPicPr>
        <p:blipFill>
          <a:blip r:embed="rId825"/>
          <a:stretch>
            <a:fillRect/>
          </a:stretch>
        </p:blipFill>
        <p:spPr>
          <a:xfrm>
            <a:off x="7736849" y="3782192"/>
            <a:ext cx="108714" cy="189797"/>
          </a:xfrm>
          <a:prstGeom prst="rect">
            <a:avLst/>
          </a:prstGeom>
        </p:spPr>
      </p:pic>
      <p:pic>
        <p:nvPicPr>
          <p:cNvPr id="839" name="Image 825" descr="preencoded.png">    </p:cNvPr>
          <p:cNvPicPr>
            <a:picLocks noChangeAspect="1"/>
          </p:cNvPicPr>
          <p:nvPr/>
        </p:nvPicPr>
        <p:blipFill>
          <a:blip r:embed="rId826"/>
          <a:stretch>
            <a:fillRect/>
          </a:stretch>
        </p:blipFill>
        <p:spPr>
          <a:xfrm>
            <a:off x="7740607" y="3939243"/>
            <a:ext cx="87860" cy="11441"/>
          </a:xfrm>
          <a:prstGeom prst="rect">
            <a:avLst/>
          </a:prstGeom>
        </p:spPr>
      </p:pic>
      <p:pic>
        <p:nvPicPr>
          <p:cNvPr id="840" name="Image 826" descr="preencoded.png">    </p:cNvPr>
          <p:cNvPicPr>
            <a:picLocks noChangeAspect="1"/>
          </p:cNvPicPr>
          <p:nvPr/>
        </p:nvPicPr>
        <p:blipFill>
          <a:blip r:embed="rId827"/>
          <a:stretch>
            <a:fillRect/>
          </a:stretch>
        </p:blipFill>
        <p:spPr>
          <a:xfrm>
            <a:off x="7771544" y="3782192"/>
            <a:ext cx="74019" cy="189797"/>
          </a:xfrm>
          <a:prstGeom prst="rect">
            <a:avLst/>
          </a:prstGeom>
        </p:spPr>
      </p:pic>
      <p:pic>
        <p:nvPicPr>
          <p:cNvPr id="841" name="Image 827" descr="preencoded.png">    </p:cNvPr>
          <p:cNvPicPr>
            <a:picLocks noChangeAspect="1"/>
          </p:cNvPicPr>
          <p:nvPr/>
        </p:nvPicPr>
        <p:blipFill>
          <a:blip r:embed="rId828"/>
          <a:stretch>
            <a:fillRect/>
          </a:stretch>
        </p:blipFill>
        <p:spPr>
          <a:xfrm>
            <a:off x="7769368" y="3782119"/>
            <a:ext cx="289452" cy="554628"/>
          </a:xfrm>
          <a:prstGeom prst="rect">
            <a:avLst/>
          </a:prstGeom>
        </p:spPr>
      </p:pic>
      <p:pic>
        <p:nvPicPr>
          <p:cNvPr id="842" name="Image 828" descr="preencoded.png">    </p:cNvPr>
          <p:cNvPicPr>
            <a:picLocks noChangeAspect="1"/>
          </p:cNvPicPr>
          <p:nvPr/>
        </p:nvPicPr>
        <p:blipFill>
          <a:blip r:embed="rId829"/>
          <a:stretch>
            <a:fillRect/>
          </a:stretch>
        </p:blipFill>
        <p:spPr>
          <a:xfrm>
            <a:off x="7916800" y="4205608"/>
            <a:ext cx="141991" cy="131139"/>
          </a:xfrm>
          <a:prstGeom prst="rect">
            <a:avLst/>
          </a:prstGeom>
        </p:spPr>
      </p:pic>
      <p:pic>
        <p:nvPicPr>
          <p:cNvPr id="843" name="Image 829" descr="preencoded.png">    </p:cNvPr>
          <p:cNvPicPr>
            <a:picLocks noChangeAspect="1"/>
          </p:cNvPicPr>
          <p:nvPr/>
        </p:nvPicPr>
        <p:blipFill>
          <a:blip r:embed="rId830"/>
          <a:stretch>
            <a:fillRect/>
          </a:stretch>
        </p:blipFill>
        <p:spPr>
          <a:xfrm>
            <a:off x="7916763" y="4218870"/>
            <a:ext cx="142122" cy="117878"/>
          </a:xfrm>
          <a:prstGeom prst="rect">
            <a:avLst/>
          </a:prstGeom>
        </p:spPr>
      </p:pic>
      <p:pic>
        <p:nvPicPr>
          <p:cNvPr id="844" name="Image 830" descr="preencoded.png">    </p:cNvPr>
          <p:cNvPicPr>
            <a:picLocks noChangeAspect="1"/>
          </p:cNvPicPr>
          <p:nvPr/>
        </p:nvPicPr>
        <p:blipFill>
          <a:blip r:embed="rId831"/>
          <a:stretch>
            <a:fillRect/>
          </a:stretch>
        </p:blipFill>
        <p:spPr>
          <a:xfrm>
            <a:off x="7921656" y="4263691"/>
            <a:ext cx="129936" cy="67731"/>
          </a:xfrm>
          <a:prstGeom prst="rect">
            <a:avLst/>
          </a:prstGeom>
        </p:spPr>
      </p:pic>
      <p:pic>
        <p:nvPicPr>
          <p:cNvPr id="845" name="Image 831" descr="preencoded.png">    </p:cNvPr>
          <p:cNvPicPr>
            <a:picLocks noChangeAspect="1"/>
          </p:cNvPicPr>
          <p:nvPr/>
        </p:nvPicPr>
        <p:blipFill>
          <a:blip r:embed="rId832"/>
          <a:stretch>
            <a:fillRect/>
          </a:stretch>
        </p:blipFill>
        <p:spPr>
          <a:xfrm>
            <a:off x="7951105" y="4257928"/>
            <a:ext cx="28719" cy="9435"/>
          </a:xfrm>
          <a:prstGeom prst="rect">
            <a:avLst/>
          </a:prstGeom>
        </p:spPr>
      </p:pic>
      <p:pic>
        <p:nvPicPr>
          <p:cNvPr id="846" name="Image 832" descr="preencoded.png">    </p:cNvPr>
          <p:cNvPicPr>
            <a:picLocks noChangeAspect="1"/>
          </p:cNvPicPr>
          <p:nvPr/>
        </p:nvPicPr>
        <p:blipFill>
          <a:blip r:embed="rId833"/>
          <a:stretch>
            <a:fillRect/>
          </a:stretch>
        </p:blipFill>
        <p:spPr>
          <a:xfrm>
            <a:off x="7946901" y="4264793"/>
            <a:ext cx="28733" cy="9445"/>
          </a:xfrm>
          <a:prstGeom prst="rect">
            <a:avLst/>
          </a:prstGeom>
        </p:spPr>
      </p:pic>
      <p:pic>
        <p:nvPicPr>
          <p:cNvPr id="847" name="Image 833" descr="preencoded.png">    </p:cNvPr>
          <p:cNvPicPr>
            <a:picLocks noChangeAspect="1"/>
          </p:cNvPicPr>
          <p:nvPr/>
        </p:nvPicPr>
        <p:blipFill>
          <a:blip r:embed="rId834"/>
          <a:stretch>
            <a:fillRect/>
          </a:stretch>
        </p:blipFill>
        <p:spPr>
          <a:xfrm>
            <a:off x="7942734" y="4271628"/>
            <a:ext cx="28728" cy="9441"/>
          </a:xfrm>
          <a:prstGeom prst="rect">
            <a:avLst/>
          </a:prstGeom>
        </p:spPr>
      </p:pic>
      <p:pic>
        <p:nvPicPr>
          <p:cNvPr id="848" name="Image 834" descr="preencoded.png">    </p:cNvPr>
          <p:cNvPicPr>
            <a:picLocks noChangeAspect="1"/>
          </p:cNvPicPr>
          <p:nvPr/>
        </p:nvPicPr>
        <p:blipFill>
          <a:blip r:embed="rId835"/>
          <a:stretch>
            <a:fillRect/>
          </a:stretch>
        </p:blipFill>
        <p:spPr>
          <a:xfrm>
            <a:off x="7765963" y="3782046"/>
            <a:ext cx="160558" cy="194653"/>
          </a:xfrm>
          <a:prstGeom prst="rect">
            <a:avLst/>
          </a:prstGeom>
        </p:spPr>
      </p:pic>
      <p:pic>
        <p:nvPicPr>
          <p:cNvPr id="849" name="Image 835" descr="preencoded.png">    </p:cNvPr>
          <p:cNvPicPr>
            <a:picLocks noChangeAspect="1"/>
          </p:cNvPicPr>
          <p:nvPr/>
        </p:nvPicPr>
        <p:blipFill>
          <a:blip r:embed="rId836"/>
          <a:stretch>
            <a:fillRect/>
          </a:stretch>
        </p:blipFill>
        <p:spPr>
          <a:xfrm>
            <a:off x="7788939" y="3888944"/>
            <a:ext cx="37054" cy="16492"/>
          </a:xfrm>
          <a:prstGeom prst="rect">
            <a:avLst/>
          </a:prstGeom>
        </p:spPr>
      </p:pic>
      <p:pic>
        <p:nvPicPr>
          <p:cNvPr id="850" name="Image 836" descr="preencoded.png">    </p:cNvPr>
          <p:cNvPicPr>
            <a:picLocks noChangeAspect="1"/>
          </p:cNvPicPr>
          <p:nvPr/>
        </p:nvPicPr>
        <p:blipFill>
          <a:blip r:embed="rId837"/>
          <a:stretch>
            <a:fillRect/>
          </a:stretch>
        </p:blipFill>
        <p:spPr>
          <a:xfrm>
            <a:off x="7783878" y="3806979"/>
            <a:ext cx="26417" cy="79567"/>
          </a:xfrm>
          <a:prstGeom prst="rect">
            <a:avLst/>
          </a:prstGeom>
        </p:spPr>
      </p:pic>
      <p:pic>
        <p:nvPicPr>
          <p:cNvPr id="851" name="Image 837" descr="preencoded.png">    </p:cNvPr>
          <p:cNvPicPr>
            <a:picLocks noChangeAspect="1"/>
          </p:cNvPicPr>
          <p:nvPr/>
        </p:nvPicPr>
        <p:blipFill>
          <a:blip r:embed="rId838"/>
          <a:stretch>
            <a:fillRect/>
          </a:stretch>
        </p:blipFill>
        <p:spPr>
          <a:xfrm>
            <a:off x="7802649" y="3884728"/>
            <a:ext cx="5786" cy="13485"/>
          </a:xfrm>
          <a:prstGeom prst="rect">
            <a:avLst/>
          </a:prstGeom>
        </p:spPr>
      </p:pic>
      <p:pic>
        <p:nvPicPr>
          <p:cNvPr id="852" name="Image 838" descr="preencoded.png">    </p:cNvPr>
          <p:cNvPicPr>
            <a:picLocks noChangeAspect="1"/>
          </p:cNvPicPr>
          <p:nvPr/>
        </p:nvPicPr>
        <p:blipFill>
          <a:blip r:embed="rId839"/>
          <a:stretch>
            <a:fillRect/>
          </a:stretch>
        </p:blipFill>
        <p:spPr>
          <a:xfrm>
            <a:off x="7831113" y="3929101"/>
            <a:ext cx="83576" cy="24876"/>
          </a:xfrm>
          <a:prstGeom prst="rect">
            <a:avLst/>
          </a:prstGeom>
        </p:spPr>
      </p:pic>
      <p:pic>
        <p:nvPicPr>
          <p:cNvPr id="853" name="Image 839" descr="preencoded.png">    </p:cNvPr>
          <p:cNvPicPr>
            <a:picLocks noChangeAspect="1"/>
          </p:cNvPicPr>
          <p:nvPr/>
        </p:nvPicPr>
        <p:blipFill>
          <a:blip r:embed="rId840"/>
          <a:stretch>
            <a:fillRect/>
          </a:stretch>
        </p:blipFill>
        <p:spPr>
          <a:xfrm>
            <a:off x="7617377" y="3622225"/>
            <a:ext cx="209076" cy="113741"/>
          </a:xfrm>
          <a:prstGeom prst="rect">
            <a:avLst/>
          </a:prstGeom>
        </p:spPr>
      </p:pic>
      <p:pic>
        <p:nvPicPr>
          <p:cNvPr id="854" name="Image 840" descr="preencoded.png">    </p:cNvPr>
          <p:cNvPicPr>
            <a:picLocks noChangeAspect="1"/>
          </p:cNvPicPr>
          <p:nvPr/>
        </p:nvPicPr>
        <p:blipFill>
          <a:blip r:embed="rId841"/>
          <a:stretch>
            <a:fillRect/>
          </a:stretch>
        </p:blipFill>
        <p:spPr>
          <a:xfrm>
            <a:off x="7638864" y="3618960"/>
            <a:ext cx="189626" cy="121862"/>
          </a:xfrm>
          <a:prstGeom prst="rect">
            <a:avLst/>
          </a:prstGeom>
        </p:spPr>
      </p:pic>
      <p:pic>
        <p:nvPicPr>
          <p:cNvPr id="855" name="Image 841" descr="preencoded.png">    </p:cNvPr>
          <p:cNvPicPr>
            <a:picLocks noChangeAspect="1"/>
          </p:cNvPicPr>
          <p:nvPr/>
        </p:nvPicPr>
        <p:blipFill>
          <a:blip r:embed="rId842"/>
          <a:stretch>
            <a:fillRect/>
          </a:stretch>
        </p:blipFill>
        <p:spPr>
          <a:xfrm>
            <a:off x="7653096" y="3673586"/>
            <a:ext cx="4381" cy="59928"/>
          </a:xfrm>
          <a:prstGeom prst="rect">
            <a:avLst/>
          </a:prstGeom>
        </p:spPr>
      </p:pic>
      <p:pic>
        <p:nvPicPr>
          <p:cNvPr id="856" name="Image 842" descr="preencoded.png">    </p:cNvPr>
          <p:cNvPicPr>
            <a:picLocks noChangeAspect="1"/>
          </p:cNvPicPr>
          <p:nvPr/>
        </p:nvPicPr>
        <p:blipFill>
          <a:blip r:embed="rId843"/>
          <a:stretch>
            <a:fillRect/>
          </a:stretch>
        </p:blipFill>
        <p:spPr>
          <a:xfrm>
            <a:off x="7749183" y="3618960"/>
            <a:ext cx="79316" cy="101457"/>
          </a:xfrm>
          <a:prstGeom prst="rect">
            <a:avLst/>
          </a:prstGeom>
        </p:spPr>
      </p:pic>
      <p:pic>
        <p:nvPicPr>
          <p:cNvPr id="857" name="Image 843" descr="preencoded.png">    </p:cNvPr>
          <p:cNvPicPr>
            <a:picLocks noChangeAspect="1"/>
          </p:cNvPicPr>
          <p:nvPr/>
        </p:nvPicPr>
        <p:blipFill>
          <a:blip r:embed="rId844"/>
          <a:stretch>
            <a:fillRect/>
          </a:stretch>
        </p:blipFill>
        <p:spPr>
          <a:xfrm>
            <a:off x="7754206" y="3615435"/>
            <a:ext cx="147298" cy="186075"/>
          </a:xfrm>
          <a:prstGeom prst="rect">
            <a:avLst/>
          </a:prstGeom>
        </p:spPr>
      </p:pic>
      <p:pic>
        <p:nvPicPr>
          <p:cNvPr id="858" name="Image 844" descr="preencoded.png">    </p:cNvPr>
          <p:cNvPicPr>
            <a:picLocks noChangeAspect="1"/>
          </p:cNvPicPr>
          <p:nvPr/>
        </p:nvPicPr>
        <p:blipFill>
          <a:blip r:embed="rId845"/>
          <a:stretch>
            <a:fillRect/>
          </a:stretch>
        </p:blipFill>
        <p:spPr>
          <a:xfrm>
            <a:off x="7830796" y="3619517"/>
            <a:ext cx="156144" cy="107845"/>
          </a:xfrm>
          <a:prstGeom prst="rect">
            <a:avLst/>
          </a:prstGeom>
        </p:spPr>
      </p:pic>
      <p:pic>
        <p:nvPicPr>
          <p:cNvPr id="859" name="Image 845" descr="preencoded.png">    </p:cNvPr>
          <p:cNvPicPr>
            <a:picLocks noChangeAspect="1"/>
          </p:cNvPicPr>
          <p:nvPr/>
        </p:nvPicPr>
        <p:blipFill>
          <a:blip r:embed="rId846"/>
          <a:stretch>
            <a:fillRect/>
          </a:stretch>
        </p:blipFill>
        <p:spPr>
          <a:xfrm>
            <a:off x="7791543" y="3624490"/>
            <a:ext cx="110923" cy="169601"/>
          </a:xfrm>
          <a:prstGeom prst="rect">
            <a:avLst/>
          </a:prstGeom>
        </p:spPr>
      </p:pic>
      <p:pic>
        <p:nvPicPr>
          <p:cNvPr id="860" name="Image 846" descr="preencoded.png">    </p:cNvPr>
          <p:cNvPicPr>
            <a:picLocks noChangeAspect="1"/>
          </p:cNvPicPr>
          <p:nvPr/>
        </p:nvPicPr>
        <p:blipFill>
          <a:blip r:embed="rId847"/>
          <a:stretch>
            <a:fillRect/>
          </a:stretch>
        </p:blipFill>
        <p:spPr>
          <a:xfrm>
            <a:off x="7570068" y="3620272"/>
            <a:ext cx="66642" cy="110803"/>
          </a:xfrm>
          <a:prstGeom prst="rect">
            <a:avLst/>
          </a:prstGeom>
        </p:spPr>
      </p:pic>
      <p:pic>
        <p:nvPicPr>
          <p:cNvPr id="861" name="Image 847" descr="preencoded.png">    </p:cNvPr>
          <p:cNvPicPr>
            <a:picLocks noChangeAspect="1"/>
          </p:cNvPicPr>
          <p:nvPr/>
        </p:nvPicPr>
        <p:blipFill>
          <a:blip r:embed="rId848"/>
          <a:stretch>
            <a:fillRect/>
          </a:stretch>
        </p:blipFill>
        <p:spPr>
          <a:xfrm>
            <a:off x="7565399" y="3629300"/>
            <a:ext cx="244436" cy="47874"/>
          </a:xfrm>
          <a:prstGeom prst="rect">
            <a:avLst/>
          </a:prstGeom>
        </p:spPr>
      </p:pic>
      <p:pic>
        <p:nvPicPr>
          <p:cNvPr id="862" name="Image 848" descr="preencoded.png">    </p:cNvPr>
          <p:cNvPicPr>
            <a:picLocks noChangeAspect="1"/>
          </p:cNvPicPr>
          <p:nvPr/>
        </p:nvPicPr>
        <p:blipFill>
          <a:blip r:embed="rId849"/>
          <a:stretch>
            <a:fillRect/>
          </a:stretch>
        </p:blipFill>
        <p:spPr>
          <a:xfrm>
            <a:off x="7808472" y="3668650"/>
            <a:ext cx="29468" cy="9790"/>
          </a:xfrm>
          <a:prstGeom prst="rect">
            <a:avLst/>
          </a:prstGeom>
        </p:spPr>
      </p:pic>
      <p:pic>
        <p:nvPicPr>
          <p:cNvPr id="863" name="Image 849" descr="preencoded.png">    </p:cNvPr>
          <p:cNvPicPr>
            <a:picLocks noChangeAspect="1"/>
          </p:cNvPicPr>
          <p:nvPr/>
        </p:nvPicPr>
        <p:blipFill>
          <a:blip r:embed="rId850"/>
          <a:stretch>
            <a:fillRect/>
          </a:stretch>
        </p:blipFill>
        <p:spPr>
          <a:xfrm>
            <a:off x="7808007" y="3676935"/>
            <a:ext cx="26817" cy="12292"/>
          </a:xfrm>
          <a:prstGeom prst="rect">
            <a:avLst/>
          </a:prstGeom>
        </p:spPr>
      </p:pic>
      <p:pic>
        <p:nvPicPr>
          <p:cNvPr id="864" name="Image 850" descr="preencoded.png">    </p:cNvPr>
          <p:cNvPicPr>
            <a:picLocks noChangeAspect="1"/>
          </p:cNvPicPr>
          <p:nvPr/>
        </p:nvPicPr>
        <p:blipFill>
          <a:blip r:embed="rId851"/>
          <a:stretch>
            <a:fillRect/>
          </a:stretch>
        </p:blipFill>
        <p:spPr>
          <a:xfrm>
            <a:off x="7552823" y="3623685"/>
            <a:ext cx="20357" cy="15912"/>
          </a:xfrm>
          <a:prstGeom prst="rect">
            <a:avLst/>
          </a:prstGeom>
        </p:spPr>
      </p:pic>
      <p:pic>
        <p:nvPicPr>
          <p:cNvPr id="865" name="Image 851" descr="preencoded.png">    </p:cNvPr>
          <p:cNvPicPr>
            <a:picLocks noChangeAspect="1"/>
          </p:cNvPicPr>
          <p:nvPr/>
        </p:nvPicPr>
        <p:blipFill>
          <a:blip r:embed="rId852"/>
          <a:stretch>
            <a:fillRect/>
          </a:stretch>
        </p:blipFill>
        <p:spPr>
          <a:xfrm>
            <a:off x="7598792" y="3461728"/>
            <a:ext cx="215912" cy="366037"/>
          </a:xfrm>
          <a:prstGeom prst="rect">
            <a:avLst/>
          </a:prstGeom>
        </p:spPr>
      </p:pic>
      <p:pic>
        <p:nvPicPr>
          <p:cNvPr id="866" name="Image 852" descr="preencoded.png">    </p:cNvPr>
          <p:cNvPicPr>
            <a:picLocks noChangeAspect="1"/>
          </p:cNvPicPr>
          <p:nvPr/>
        </p:nvPicPr>
        <p:blipFill>
          <a:blip r:embed="rId853"/>
          <a:stretch>
            <a:fillRect/>
          </a:stretch>
        </p:blipFill>
        <p:spPr>
          <a:xfrm>
            <a:off x="7574682" y="3451961"/>
            <a:ext cx="92934" cy="382356"/>
          </a:xfrm>
          <a:prstGeom prst="rect">
            <a:avLst/>
          </a:prstGeom>
        </p:spPr>
      </p:pic>
      <p:pic>
        <p:nvPicPr>
          <p:cNvPr id="867" name="Image 853" descr="preencoded.png">    </p:cNvPr>
          <p:cNvPicPr>
            <a:picLocks noChangeAspect="1"/>
          </p:cNvPicPr>
          <p:nvPr/>
        </p:nvPicPr>
        <p:blipFill>
          <a:blip r:embed="rId854"/>
          <a:stretch>
            <a:fillRect/>
          </a:stretch>
        </p:blipFill>
        <p:spPr>
          <a:xfrm>
            <a:off x="7574682" y="3451961"/>
            <a:ext cx="92934" cy="382356"/>
          </a:xfrm>
          <a:prstGeom prst="rect">
            <a:avLst/>
          </a:prstGeom>
        </p:spPr>
      </p:pic>
      <p:pic>
        <p:nvPicPr>
          <p:cNvPr id="868" name="Image 854" descr="preencoded.png">    </p:cNvPr>
          <p:cNvPicPr>
            <a:picLocks noChangeAspect="1"/>
          </p:cNvPicPr>
          <p:nvPr/>
        </p:nvPicPr>
        <p:blipFill>
          <a:blip r:embed="rId855"/>
          <a:stretch>
            <a:fillRect/>
          </a:stretch>
        </p:blipFill>
        <p:spPr>
          <a:xfrm>
            <a:off x="7551669" y="3649731"/>
            <a:ext cx="58248" cy="73408"/>
          </a:xfrm>
          <a:prstGeom prst="rect">
            <a:avLst/>
          </a:prstGeom>
        </p:spPr>
      </p:pic>
      <p:pic>
        <p:nvPicPr>
          <p:cNvPr id="869" name="Image 855" descr="preencoded.png">    </p:cNvPr>
          <p:cNvPicPr>
            <a:picLocks noChangeAspect="1"/>
          </p:cNvPicPr>
          <p:nvPr/>
        </p:nvPicPr>
        <p:blipFill>
          <a:blip r:embed="rId856"/>
          <a:stretch>
            <a:fillRect/>
          </a:stretch>
        </p:blipFill>
        <p:spPr>
          <a:xfrm>
            <a:off x="7556711" y="3661958"/>
            <a:ext cx="37286" cy="4651"/>
          </a:xfrm>
          <a:prstGeom prst="rect">
            <a:avLst/>
          </a:prstGeom>
        </p:spPr>
      </p:pic>
      <p:pic>
        <p:nvPicPr>
          <p:cNvPr id="870" name="Image 856" descr="preencoded.png">    </p:cNvPr>
          <p:cNvPicPr>
            <a:picLocks noChangeAspect="1"/>
          </p:cNvPicPr>
          <p:nvPr/>
        </p:nvPicPr>
        <p:blipFill>
          <a:blip r:embed="rId857"/>
          <a:stretch>
            <a:fillRect/>
          </a:stretch>
        </p:blipFill>
        <p:spPr>
          <a:xfrm>
            <a:off x="7556878" y="3676758"/>
            <a:ext cx="41002" cy="4232"/>
          </a:xfrm>
          <a:prstGeom prst="rect">
            <a:avLst/>
          </a:prstGeom>
        </p:spPr>
      </p:pic>
      <p:pic>
        <p:nvPicPr>
          <p:cNvPr id="871" name="Image 857" descr="preencoded.png">    </p:cNvPr>
          <p:cNvPicPr>
            <a:picLocks noChangeAspect="1"/>
          </p:cNvPicPr>
          <p:nvPr/>
        </p:nvPicPr>
        <p:blipFill>
          <a:blip r:embed="rId858"/>
          <a:stretch>
            <a:fillRect/>
          </a:stretch>
        </p:blipFill>
        <p:spPr>
          <a:xfrm>
            <a:off x="7560506" y="3691665"/>
            <a:ext cx="39616" cy="5474"/>
          </a:xfrm>
          <a:prstGeom prst="rect">
            <a:avLst/>
          </a:prstGeom>
        </p:spPr>
      </p:pic>
      <p:pic>
        <p:nvPicPr>
          <p:cNvPr id="872" name="Image 858" descr="preencoded.png">    </p:cNvPr>
          <p:cNvPicPr>
            <a:picLocks noChangeAspect="1"/>
          </p:cNvPicPr>
          <p:nvPr/>
        </p:nvPicPr>
        <p:blipFill>
          <a:blip r:embed="rId859"/>
          <a:stretch>
            <a:fillRect/>
          </a:stretch>
        </p:blipFill>
        <p:spPr>
          <a:xfrm>
            <a:off x="7577063" y="3663428"/>
            <a:ext cx="34463" cy="48353"/>
          </a:xfrm>
          <a:prstGeom prst="rect">
            <a:avLst/>
          </a:prstGeom>
        </p:spPr>
      </p:pic>
      <p:pic>
        <p:nvPicPr>
          <p:cNvPr id="873" name="Image 859" descr="preencoded.png">    </p:cNvPr>
          <p:cNvPicPr>
            <a:picLocks noChangeAspect="1"/>
          </p:cNvPicPr>
          <p:nvPr/>
        </p:nvPicPr>
        <p:blipFill>
          <a:blip r:embed="rId860"/>
          <a:stretch>
            <a:fillRect/>
          </a:stretch>
        </p:blipFill>
        <p:spPr>
          <a:xfrm>
            <a:off x="7593174" y="3652835"/>
            <a:ext cx="6981" cy="10902"/>
          </a:xfrm>
          <a:prstGeom prst="rect">
            <a:avLst/>
          </a:prstGeom>
        </p:spPr>
      </p:pic>
      <p:pic>
        <p:nvPicPr>
          <p:cNvPr id="874" name="Image 860" descr="preencoded.png">    </p:cNvPr>
          <p:cNvPicPr>
            <a:picLocks noChangeAspect="1"/>
          </p:cNvPicPr>
          <p:nvPr/>
        </p:nvPicPr>
        <p:blipFill>
          <a:blip r:embed="rId861"/>
          <a:stretch>
            <a:fillRect/>
          </a:stretch>
        </p:blipFill>
        <p:spPr>
          <a:xfrm>
            <a:off x="7874682" y="3669385"/>
            <a:ext cx="112384" cy="64215"/>
          </a:xfrm>
          <a:prstGeom prst="rect">
            <a:avLst/>
          </a:prstGeom>
        </p:spPr>
      </p:pic>
      <p:pic>
        <p:nvPicPr>
          <p:cNvPr id="875" name="Image 861" descr="preencoded.png">    </p:cNvPr>
          <p:cNvPicPr>
            <a:picLocks noChangeAspect="1"/>
          </p:cNvPicPr>
          <p:nvPr/>
        </p:nvPicPr>
        <p:blipFill>
          <a:blip r:embed="rId862"/>
          <a:stretch>
            <a:fillRect/>
          </a:stretch>
        </p:blipFill>
        <p:spPr>
          <a:xfrm>
            <a:off x="7896820" y="3668966"/>
            <a:ext cx="91706" cy="69841"/>
          </a:xfrm>
          <a:prstGeom prst="rect">
            <a:avLst/>
          </a:prstGeom>
        </p:spPr>
      </p:pic>
      <p:pic>
        <p:nvPicPr>
          <p:cNvPr id="876" name="Image 862" descr="preencoded.png">    </p:cNvPr>
          <p:cNvPicPr>
            <a:picLocks noChangeAspect="1"/>
          </p:cNvPicPr>
          <p:nvPr/>
        </p:nvPicPr>
        <p:blipFill>
          <a:blip r:embed="rId863"/>
          <a:stretch>
            <a:fillRect/>
          </a:stretch>
        </p:blipFill>
        <p:spPr>
          <a:xfrm>
            <a:off x="7912819" y="3668932"/>
            <a:ext cx="56504" cy="18254"/>
          </a:xfrm>
          <a:prstGeom prst="rect">
            <a:avLst/>
          </a:prstGeom>
        </p:spPr>
      </p:pic>
      <p:pic>
        <p:nvPicPr>
          <p:cNvPr id="877" name="Image 863" descr="preencoded.png">    </p:cNvPr>
          <p:cNvPicPr>
            <a:picLocks noChangeAspect="1"/>
          </p:cNvPicPr>
          <p:nvPr/>
        </p:nvPicPr>
        <p:blipFill>
          <a:blip r:embed="rId864"/>
          <a:stretch>
            <a:fillRect/>
          </a:stretch>
        </p:blipFill>
        <p:spPr>
          <a:xfrm>
            <a:off x="7913824" y="3677171"/>
            <a:ext cx="12488" cy="58955"/>
          </a:xfrm>
          <a:prstGeom prst="rect">
            <a:avLst/>
          </a:prstGeom>
        </p:spPr>
      </p:pic>
      <p:pic>
        <p:nvPicPr>
          <p:cNvPr id="878" name="Image 864" descr="preencoded.png">    </p:cNvPr>
          <p:cNvPicPr>
            <a:picLocks noChangeAspect="1"/>
          </p:cNvPicPr>
          <p:nvPr/>
        </p:nvPicPr>
        <p:blipFill>
          <a:blip r:embed="rId865"/>
          <a:stretch>
            <a:fillRect/>
          </a:stretch>
        </p:blipFill>
        <p:spPr>
          <a:xfrm>
            <a:off x="7793980" y="3645159"/>
            <a:ext cx="113909" cy="83129"/>
          </a:xfrm>
          <a:prstGeom prst="rect">
            <a:avLst/>
          </a:prstGeom>
        </p:spPr>
      </p:pic>
      <p:pic>
        <p:nvPicPr>
          <p:cNvPr id="879" name="Image 865" descr="preencoded.png">    </p:cNvPr>
          <p:cNvPicPr>
            <a:picLocks noChangeAspect="1"/>
          </p:cNvPicPr>
          <p:nvPr/>
        </p:nvPicPr>
        <p:blipFill>
          <a:blip r:embed="rId866"/>
          <a:stretch>
            <a:fillRect/>
          </a:stretch>
        </p:blipFill>
        <p:spPr>
          <a:xfrm>
            <a:off x="7802017" y="3658253"/>
            <a:ext cx="40142" cy="12829"/>
          </a:xfrm>
          <a:prstGeom prst="rect">
            <a:avLst/>
          </a:prstGeom>
        </p:spPr>
      </p:pic>
      <p:pic>
        <p:nvPicPr>
          <p:cNvPr id="880" name="Image 866" descr="preencoded.png">    </p:cNvPr>
          <p:cNvPicPr>
            <a:picLocks noChangeAspect="1"/>
          </p:cNvPicPr>
          <p:nvPr/>
        </p:nvPicPr>
        <p:blipFill>
          <a:blip r:embed="rId867"/>
          <a:stretch>
            <a:fillRect/>
          </a:stretch>
        </p:blipFill>
        <p:spPr>
          <a:xfrm>
            <a:off x="7815076" y="3673411"/>
            <a:ext cx="32942" cy="8288"/>
          </a:xfrm>
          <a:prstGeom prst="rect">
            <a:avLst/>
          </a:prstGeom>
        </p:spPr>
      </p:pic>
      <p:pic>
        <p:nvPicPr>
          <p:cNvPr id="881" name="Image 867" descr="preencoded.png">    </p:cNvPr>
          <p:cNvPicPr>
            <a:picLocks noChangeAspect="1"/>
          </p:cNvPicPr>
          <p:nvPr/>
        </p:nvPicPr>
        <p:blipFill>
          <a:blip r:embed="rId868"/>
          <a:stretch>
            <a:fillRect/>
          </a:stretch>
        </p:blipFill>
        <p:spPr>
          <a:xfrm>
            <a:off x="7828527" y="3686115"/>
            <a:ext cx="25459" cy="7258"/>
          </a:xfrm>
          <a:prstGeom prst="rect">
            <a:avLst/>
          </a:prstGeom>
        </p:spPr>
      </p:pic>
      <p:pic>
        <p:nvPicPr>
          <p:cNvPr id="882" name="Image 868" descr="preencoded.png">    </p:cNvPr>
          <p:cNvPicPr>
            <a:picLocks noChangeAspect="1"/>
          </p:cNvPicPr>
          <p:nvPr/>
        </p:nvPicPr>
        <p:blipFill>
          <a:blip r:embed="rId869"/>
          <a:stretch>
            <a:fillRect/>
          </a:stretch>
        </p:blipFill>
        <p:spPr>
          <a:xfrm>
            <a:off x="7799803" y="3591984"/>
            <a:ext cx="37667" cy="51026"/>
          </a:xfrm>
          <a:prstGeom prst="rect">
            <a:avLst/>
          </a:prstGeom>
        </p:spPr>
      </p:pic>
      <p:pic>
        <p:nvPicPr>
          <p:cNvPr id="883" name="Image 869" descr="preencoded.png">    </p:cNvPr>
          <p:cNvPicPr>
            <a:picLocks noChangeAspect="1"/>
          </p:cNvPicPr>
          <p:nvPr/>
        </p:nvPicPr>
        <p:blipFill>
          <a:blip r:embed="rId870"/>
          <a:stretch>
            <a:fillRect/>
          </a:stretch>
        </p:blipFill>
        <p:spPr>
          <a:xfrm>
            <a:off x="7799598" y="3592446"/>
            <a:ext cx="30826" cy="33110"/>
          </a:xfrm>
          <a:prstGeom prst="rect">
            <a:avLst/>
          </a:prstGeom>
        </p:spPr>
      </p:pic>
      <p:pic>
        <p:nvPicPr>
          <p:cNvPr id="884" name="Image 870" descr="preencoded.png">    </p:cNvPr>
          <p:cNvPicPr>
            <a:picLocks noChangeAspect="1"/>
          </p:cNvPicPr>
          <p:nvPr/>
        </p:nvPicPr>
        <p:blipFill>
          <a:blip r:embed="rId871"/>
          <a:stretch>
            <a:fillRect/>
          </a:stretch>
        </p:blipFill>
        <p:spPr>
          <a:xfrm>
            <a:off x="7778018" y="3535400"/>
            <a:ext cx="60615" cy="81715"/>
          </a:xfrm>
          <a:prstGeom prst="rect">
            <a:avLst/>
          </a:prstGeom>
        </p:spPr>
      </p:pic>
      <p:pic>
        <p:nvPicPr>
          <p:cNvPr id="885" name="Image 871" descr="preencoded.png">    </p:cNvPr>
          <p:cNvPicPr>
            <a:picLocks noChangeAspect="1"/>
          </p:cNvPicPr>
          <p:nvPr/>
        </p:nvPicPr>
        <p:blipFill>
          <a:blip r:embed="rId872"/>
          <a:stretch>
            <a:fillRect/>
          </a:stretch>
        </p:blipFill>
        <p:spPr>
          <a:xfrm>
            <a:off x="7801105" y="3576436"/>
            <a:ext cx="1753" cy="6486"/>
          </a:xfrm>
          <a:prstGeom prst="rect">
            <a:avLst/>
          </a:prstGeom>
        </p:spPr>
      </p:pic>
      <p:pic>
        <p:nvPicPr>
          <p:cNvPr id="886" name="Image 872" descr="preencoded.png">    </p:cNvPr>
          <p:cNvPicPr>
            <a:picLocks noChangeAspect="1"/>
          </p:cNvPicPr>
          <p:nvPr/>
        </p:nvPicPr>
        <p:blipFill>
          <a:blip r:embed="rId873"/>
          <a:stretch>
            <a:fillRect/>
          </a:stretch>
        </p:blipFill>
        <p:spPr>
          <a:xfrm>
            <a:off x="7801310" y="3574603"/>
            <a:ext cx="5418" cy="7510"/>
          </a:xfrm>
          <a:prstGeom prst="rect">
            <a:avLst/>
          </a:prstGeom>
        </p:spPr>
      </p:pic>
      <p:pic>
        <p:nvPicPr>
          <p:cNvPr id="887" name="Image 873" descr="preencoded.png">    </p:cNvPr>
          <p:cNvPicPr>
            <a:picLocks noChangeAspect="1"/>
          </p:cNvPicPr>
          <p:nvPr/>
        </p:nvPicPr>
        <p:blipFill>
          <a:blip r:embed="rId874"/>
          <a:stretch>
            <a:fillRect/>
          </a:stretch>
        </p:blipFill>
        <p:spPr>
          <a:xfrm>
            <a:off x="7785571" y="3573376"/>
            <a:ext cx="3837" cy="5344"/>
          </a:xfrm>
          <a:prstGeom prst="rect">
            <a:avLst/>
          </a:prstGeom>
        </p:spPr>
      </p:pic>
      <p:pic>
        <p:nvPicPr>
          <p:cNvPr id="888" name="Image 874" descr="preencoded.png">    </p:cNvPr>
          <p:cNvPicPr>
            <a:picLocks noChangeAspect="1"/>
          </p:cNvPicPr>
          <p:nvPr/>
        </p:nvPicPr>
        <p:blipFill>
          <a:blip r:embed="rId875"/>
          <a:stretch>
            <a:fillRect/>
          </a:stretch>
        </p:blipFill>
        <p:spPr>
          <a:xfrm>
            <a:off x="7783953" y="3570466"/>
            <a:ext cx="5474" cy="7512"/>
          </a:xfrm>
          <a:prstGeom prst="rect">
            <a:avLst/>
          </a:prstGeom>
        </p:spPr>
      </p:pic>
      <p:pic>
        <p:nvPicPr>
          <p:cNvPr id="889" name="Image 875" descr="preencoded.png">    </p:cNvPr>
          <p:cNvPicPr>
            <a:picLocks noChangeAspect="1"/>
          </p:cNvPicPr>
          <p:nvPr/>
        </p:nvPicPr>
        <p:blipFill>
          <a:blip r:embed="rId876"/>
          <a:stretch>
            <a:fillRect/>
          </a:stretch>
        </p:blipFill>
        <p:spPr>
          <a:xfrm>
            <a:off x="7803300" y="3567145"/>
            <a:ext cx="7511" cy="6182"/>
          </a:xfrm>
          <a:prstGeom prst="rect">
            <a:avLst/>
          </a:prstGeom>
        </p:spPr>
      </p:pic>
      <p:pic>
        <p:nvPicPr>
          <p:cNvPr id="890" name="Image 876" descr="preencoded.png">    </p:cNvPr>
          <p:cNvPicPr>
            <a:picLocks noChangeAspect="1"/>
          </p:cNvPicPr>
          <p:nvPr/>
        </p:nvPicPr>
        <p:blipFill>
          <a:blip r:embed="rId877"/>
          <a:stretch>
            <a:fillRect/>
          </a:stretch>
        </p:blipFill>
        <p:spPr>
          <a:xfrm>
            <a:off x="7784902" y="3560304"/>
            <a:ext cx="8288" cy="4300"/>
          </a:xfrm>
          <a:prstGeom prst="rect">
            <a:avLst/>
          </a:prstGeom>
        </p:spPr>
      </p:pic>
      <p:pic>
        <p:nvPicPr>
          <p:cNvPr id="891" name="Image 877" descr="preencoded.png">    </p:cNvPr>
          <p:cNvPicPr>
            <a:picLocks noChangeAspect="1"/>
          </p:cNvPicPr>
          <p:nvPr/>
        </p:nvPicPr>
        <p:blipFill>
          <a:blip r:embed="rId878"/>
          <a:stretch>
            <a:fillRect/>
          </a:stretch>
        </p:blipFill>
        <p:spPr>
          <a:xfrm>
            <a:off x="7795171" y="3597522"/>
            <a:ext cx="4958" cy="1895"/>
          </a:xfrm>
          <a:prstGeom prst="rect">
            <a:avLst/>
          </a:prstGeom>
        </p:spPr>
      </p:pic>
      <p:pic>
        <p:nvPicPr>
          <p:cNvPr id="892" name="Image 878" descr="preencoded.png">    </p:cNvPr>
          <p:cNvPicPr>
            <a:picLocks noChangeAspect="1"/>
          </p:cNvPicPr>
          <p:nvPr/>
        </p:nvPicPr>
        <p:blipFill>
          <a:blip r:embed="rId879"/>
          <a:stretch>
            <a:fillRect/>
          </a:stretch>
        </p:blipFill>
        <p:spPr>
          <a:xfrm>
            <a:off x="7785981" y="3563148"/>
            <a:ext cx="13246" cy="29502"/>
          </a:xfrm>
          <a:prstGeom prst="rect">
            <a:avLst/>
          </a:prstGeom>
        </p:spPr>
      </p:pic>
      <p:pic>
        <p:nvPicPr>
          <p:cNvPr id="893" name="Image 879" descr="preencoded.png">    </p:cNvPr>
          <p:cNvPicPr>
            <a:picLocks noChangeAspect="1"/>
          </p:cNvPicPr>
          <p:nvPr/>
        </p:nvPicPr>
        <p:blipFill>
          <a:blip r:embed="rId880"/>
          <a:stretch>
            <a:fillRect/>
          </a:stretch>
        </p:blipFill>
        <p:spPr>
          <a:xfrm>
            <a:off x="7791543" y="3590259"/>
            <a:ext cx="7897" cy="5660"/>
          </a:xfrm>
          <a:prstGeom prst="rect">
            <a:avLst/>
          </a:prstGeom>
        </p:spPr>
      </p:pic>
      <p:pic>
        <p:nvPicPr>
          <p:cNvPr id="894" name="Image 880" descr="preencoded.png">    </p:cNvPr>
          <p:cNvPicPr>
            <a:picLocks noChangeAspect="1"/>
          </p:cNvPicPr>
          <p:nvPr/>
        </p:nvPicPr>
        <p:blipFill>
          <a:blip r:embed="rId881"/>
          <a:stretch>
            <a:fillRect/>
          </a:stretch>
        </p:blipFill>
        <p:spPr>
          <a:xfrm>
            <a:off x="7794538" y="3592603"/>
            <a:ext cx="4860" cy="3316"/>
          </a:xfrm>
          <a:prstGeom prst="rect">
            <a:avLst/>
          </a:prstGeom>
        </p:spPr>
      </p:pic>
      <p:pic>
        <p:nvPicPr>
          <p:cNvPr id="895" name="Image 881" descr="preencoded.png">    </p:cNvPr>
          <p:cNvPicPr>
            <a:picLocks noChangeAspect="1"/>
          </p:cNvPicPr>
          <p:nvPr/>
        </p:nvPicPr>
        <p:blipFill>
          <a:blip r:embed="rId882"/>
          <a:stretch>
            <a:fillRect/>
          </a:stretch>
        </p:blipFill>
        <p:spPr>
          <a:xfrm>
            <a:off x="7784883" y="3518099"/>
            <a:ext cx="62015" cy="70581"/>
          </a:xfrm>
          <a:prstGeom prst="rect">
            <a:avLst/>
          </a:prstGeom>
        </p:spPr>
      </p:pic>
      <p:pic>
        <p:nvPicPr>
          <p:cNvPr id="896" name="Image 882" descr="preencoded.png">    </p:cNvPr>
          <p:cNvPicPr>
            <a:picLocks noChangeAspect="1"/>
          </p:cNvPicPr>
          <p:nvPr/>
        </p:nvPicPr>
        <p:blipFill>
          <a:blip r:embed="rId883"/>
          <a:stretch>
            <a:fillRect/>
          </a:stretch>
        </p:blipFill>
        <p:spPr>
          <a:xfrm>
            <a:off x="7813793" y="3528483"/>
            <a:ext cx="27970" cy="21668"/>
          </a:xfrm>
          <a:prstGeom prst="rect">
            <a:avLst/>
          </a:prstGeom>
        </p:spPr>
      </p:pic>
      <p:pic>
        <p:nvPicPr>
          <p:cNvPr id="897" name="Image 883" descr="preencoded.png">    </p:cNvPr>
          <p:cNvPicPr>
            <a:picLocks noChangeAspect="1"/>
          </p:cNvPicPr>
          <p:nvPr/>
        </p:nvPicPr>
        <p:blipFill>
          <a:blip r:embed="rId884"/>
          <a:stretch>
            <a:fillRect/>
          </a:stretch>
        </p:blipFill>
        <p:spPr>
          <a:xfrm>
            <a:off x="7782446" y="3517432"/>
            <a:ext cx="32621" cy="26407"/>
          </a:xfrm>
          <a:prstGeom prst="rect">
            <a:avLst/>
          </a:prstGeom>
        </p:spPr>
      </p:pic>
      <p:pic>
        <p:nvPicPr>
          <p:cNvPr id="898" name="Image 884" descr="preencoded.png">    </p:cNvPr>
          <p:cNvPicPr>
            <a:picLocks noChangeAspect="1"/>
          </p:cNvPicPr>
          <p:nvPr/>
        </p:nvPicPr>
        <p:blipFill>
          <a:blip r:embed="rId885"/>
          <a:stretch>
            <a:fillRect/>
          </a:stretch>
        </p:blipFill>
        <p:spPr>
          <a:xfrm>
            <a:off x="7789869" y="3553577"/>
            <a:ext cx="46486" cy="6331"/>
          </a:xfrm>
          <a:prstGeom prst="rect">
            <a:avLst/>
          </a:prstGeom>
        </p:spPr>
      </p:pic>
      <p:pic>
        <p:nvPicPr>
          <p:cNvPr id="899" name="Image 885" descr="preencoded.png">    </p:cNvPr>
          <p:cNvPicPr>
            <a:picLocks noChangeAspect="1"/>
          </p:cNvPicPr>
          <p:nvPr/>
        </p:nvPicPr>
        <p:blipFill>
          <a:blip r:embed="rId886"/>
          <a:stretch>
            <a:fillRect/>
          </a:stretch>
        </p:blipFill>
        <p:spPr>
          <a:xfrm>
            <a:off x="7825234" y="3577293"/>
            <a:ext cx="18306" cy="21309"/>
          </a:xfrm>
          <a:prstGeom prst="rect">
            <a:avLst/>
          </a:prstGeom>
        </p:spPr>
      </p:pic>
      <p:pic>
        <p:nvPicPr>
          <p:cNvPr id="900" name="Image 886" descr="preencoded.png">    </p:cNvPr>
          <p:cNvPicPr>
            <a:picLocks noChangeAspect="1"/>
          </p:cNvPicPr>
          <p:nvPr/>
        </p:nvPicPr>
        <p:blipFill>
          <a:blip r:embed="rId887"/>
          <a:stretch>
            <a:fillRect/>
          </a:stretch>
        </p:blipFill>
        <p:spPr>
          <a:xfrm>
            <a:off x="7828341" y="3582338"/>
            <a:ext cx="11404" cy="12725"/>
          </a:xfrm>
          <a:prstGeom prst="rect">
            <a:avLst/>
          </a:prstGeom>
        </p:spPr>
      </p:pic>
      <p:pic>
        <p:nvPicPr>
          <p:cNvPr id="901" name="Image 887" descr="preencoded.png">    </p:cNvPr>
          <p:cNvPicPr>
            <a:picLocks noChangeAspect="1"/>
          </p:cNvPicPr>
          <p:nvPr/>
        </p:nvPicPr>
        <p:blipFill>
          <a:blip r:embed="rId888"/>
          <a:stretch>
            <a:fillRect/>
          </a:stretch>
        </p:blipFill>
        <p:spPr>
          <a:xfrm>
            <a:off x="3451324" y="3469349"/>
            <a:ext cx="269472" cy="72976"/>
          </a:xfrm>
          <a:prstGeom prst="rect">
            <a:avLst/>
          </a:prstGeom>
        </p:spPr>
      </p:pic>
      <p:pic>
        <p:nvPicPr>
          <p:cNvPr id="902" name="Image 888" descr="preencoded.png">    </p:cNvPr>
          <p:cNvPicPr>
            <a:picLocks noChangeAspect="1"/>
          </p:cNvPicPr>
          <p:nvPr/>
        </p:nvPicPr>
        <p:blipFill>
          <a:blip r:embed="rId889"/>
          <a:stretch>
            <a:fillRect/>
          </a:stretch>
        </p:blipFill>
        <p:spPr>
          <a:xfrm>
            <a:off x="4228021" y="3662679"/>
            <a:ext cx="125927" cy="40786"/>
          </a:xfrm>
          <a:prstGeom prst="rect">
            <a:avLst/>
          </a:prstGeom>
        </p:spPr>
      </p:pic>
      <p:pic>
        <p:nvPicPr>
          <p:cNvPr id="903" name="Image 889" descr="preencoded.png">    </p:cNvPr>
          <p:cNvPicPr>
            <a:picLocks noChangeAspect="1"/>
          </p:cNvPicPr>
          <p:nvPr/>
        </p:nvPicPr>
        <p:blipFill>
          <a:blip r:embed="rId890"/>
          <a:stretch>
            <a:fillRect/>
          </a:stretch>
        </p:blipFill>
        <p:spPr>
          <a:xfrm>
            <a:off x="3773165" y="3401253"/>
            <a:ext cx="125927" cy="40761"/>
          </a:xfrm>
          <a:prstGeom prst="rect">
            <a:avLst/>
          </a:prstGeom>
        </p:spPr>
      </p:pic>
      <p:pic>
        <p:nvPicPr>
          <p:cNvPr id="904" name="Image 890" descr="preencoded.png">    </p:cNvPr>
          <p:cNvPicPr>
            <a:picLocks noChangeAspect="1"/>
          </p:cNvPicPr>
          <p:nvPr/>
        </p:nvPicPr>
        <p:blipFill>
          <a:blip r:embed="rId891"/>
          <a:stretch>
            <a:fillRect/>
          </a:stretch>
        </p:blipFill>
        <p:spPr>
          <a:xfrm>
            <a:off x="3978455" y="3476778"/>
            <a:ext cx="245236" cy="79950"/>
          </a:xfrm>
          <a:prstGeom prst="rect">
            <a:avLst/>
          </a:prstGeom>
        </p:spPr>
      </p:pic>
      <p:pic>
        <p:nvPicPr>
          <p:cNvPr id="905" name="Image 891" descr="preencoded.png">    </p:cNvPr>
          <p:cNvPicPr>
            <a:picLocks noChangeAspect="1"/>
          </p:cNvPicPr>
          <p:nvPr/>
        </p:nvPicPr>
        <p:blipFill>
          <a:blip r:embed="rId892"/>
          <a:stretch>
            <a:fillRect/>
          </a:stretch>
        </p:blipFill>
        <p:spPr>
          <a:xfrm>
            <a:off x="3438581" y="3377921"/>
            <a:ext cx="928088" cy="598661"/>
          </a:xfrm>
          <a:prstGeom prst="rect">
            <a:avLst/>
          </a:prstGeom>
        </p:spPr>
      </p:pic>
      <p:pic>
        <p:nvPicPr>
          <p:cNvPr id="906" name="Image 892" descr="preencoded.png">    </p:cNvPr>
          <p:cNvPicPr>
            <a:picLocks noChangeAspect="1"/>
          </p:cNvPicPr>
          <p:nvPr/>
        </p:nvPicPr>
        <p:blipFill>
          <a:blip r:embed="rId893"/>
          <a:stretch>
            <a:fillRect/>
          </a:stretch>
        </p:blipFill>
        <p:spPr>
          <a:xfrm>
            <a:off x="3860360" y="4314482"/>
            <a:ext cx="518187" cy="59666"/>
          </a:xfrm>
          <a:prstGeom prst="rect">
            <a:avLst/>
          </a:prstGeom>
        </p:spPr>
      </p:pic>
      <p:pic>
        <p:nvPicPr>
          <p:cNvPr id="907" name="Image 893" descr="preencoded.png">    </p:cNvPr>
          <p:cNvPicPr>
            <a:picLocks noChangeAspect="1"/>
          </p:cNvPicPr>
          <p:nvPr/>
        </p:nvPicPr>
        <p:blipFill>
          <a:blip r:embed="rId894"/>
          <a:stretch>
            <a:fillRect/>
          </a:stretch>
        </p:blipFill>
        <p:spPr>
          <a:xfrm>
            <a:off x="3709820" y="3698893"/>
            <a:ext cx="207452" cy="282855"/>
          </a:xfrm>
          <a:prstGeom prst="rect">
            <a:avLst/>
          </a:prstGeom>
        </p:spPr>
      </p:pic>
      <p:pic>
        <p:nvPicPr>
          <p:cNvPr id="908" name="Image 894" descr="preencoded.png">    </p:cNvPr>
          <p:cNvPicPr>
            <a:picLocks noChangeAspect="1"/>
          </p:cNvPicPr>
          <p:nvPr/>
        </p:nvPicPr>
        <p:blipFill>
          <a:blip r:embed="rId895"/>
          <a:stretch>
            <a:fillRect/>
          </a:stretch>
        </p:blipFill>
        <p:spPr>
          <a:xfrm>
            <a:off x="3481592" y="3613870"/>
            <a:ext cx="228237" cy="367878"/>
          </a:xfrm>
          <a:prstGeom prst="rect">
            <a:avLst/>
          </a:prstGeom>
        </p:spPr>
      </p:pic>
      <p:pic>
        <p:nvPicPr>
          <p:cNvPr id="909" name="Image 895" descr="preencoded.png">    </p:cNvPr>
          <p:cNvPicPr>
            <a:picLocks noChangeAspect="1"/>
          </p:cNvPicPr>
          <p:nvPr/>
        </p:nvPicPr>
        <p:blipFill>
          <a:blip r:embed="rId896"/>
          <a:stretch>
            <a:fillRect/>
          </a:stretch>
        </p:blipFill>
        <p:spPr>
          <a:xfrm>
            <a:off x="3481592" y="3613870"/>
            <a:ext cx="228237" cy="367878"/>
          </a:xfrm>
          <a:prstGeom prst="rect">
            <a:avLst/>
          </a:prstGeom>
        </p:spPr>
      </p:pic>
      <p:pic>
        <p:nvPicPr>
          <p:cNvPr id="910" name="Image 896" descr="preencoded.png">    </p:cNvPr>
          <p:cNvPicPr>
            <a:picLocks noChangeAspect="1"/>
          </p:cNvPicPr>
          <p:nvPr/>
        </p:nvPicPr>
        <p:blipFill>
          <a:blip r:embed="rId897"/>
          <a:stretch>
            <a:fillRect/>
          </a:stretch>
        </p:blipFill>
        <p:spPr>
          <a:xfrm>
            <a:off x="3469779" y="3603774"/>
            <a:ext cx="469520" cy="93308"/>
          </a:xfrm>
          <a:prstGeom prst="rect">
            <a:avLst/>
          </a:prstGeom>
        </p:spPr>
      </p:pic>
      <p:pic>
        <p:nvPicPr>
          <p:cNvPr id="911" name="Image 897" descr="preencoded.png">    </p:cNvPr>
          <p:cNvPicPr>
            <a:picLocks noChangeAspect="1"/>
          </p:cNvPicPr>
          <p:nvPr/>
        </p:nvPicPr>
        <p:blipFill>
          <a:blip r:embed="rId898"/>
          <a:stretch>
            <a:fillRect/>
          </a:stretch>
        </p:blipFill>
        <p:spPr>
          <a:xfrm>
            <a:off x="3720405" y="3697060"/>
            <a:ext cx="218880" cy="5715"/>
          </a:xfrm>
          <a:prstGeom prst="rect">
            <a:avLst/>
          </a:prstGeom>
        </p:spPr>
      </p:pic>
      <p:pic>
        <p:nvPicPr>
          <p:cNvPr id="912" name="Image 898" descr="preencoded.png">    </p:cNvPr>
          <p:cNvPicPr>
            <a:picLocks noChangeAspect="1"/>
          </p:cNvPicPr>
          <p:nvPr/>
        </p:nvPicPr>
        <p:blipFill>
          <a:blip r:embed="rId899"/>
          <a:stretch>
            <a:fillRect/>
          </a:stretch>
        </p:blipFill>
        <p:spPr>
          <a:xfrm>
            <a:off x="3469779" y="3603774"/>
            <a:ext cx="250617" cy="98999"/>
          </a:xfrm>
          <a:prstGeom prst="rect">
            <a:avLst/>
          </a:prstGeom>
        </p:spPr>
      </p:pic>
      <p:pic>
        <p:nvPicPr>
          <p:cNvPr id="913" name="Image 899" descr="preencoded.png">    </p:cNvPr>
          <p:cNvPicPr>
            <a:picLocks noChangeAspect="1"/>
          </p:cNvPicPr>
          <p:nvPr/>
        </p:nvPicPr>
        <p:blipFill>
          <a:blip r:embed="rId900"/>
          <a:stretch>
            <a:fillRect/>
          </a:stretch>
        </p:blipFill>
        <p:spPr>
          <a:xfrm>
            <a:off x="3709820" y="3721798"/>
            <a:ext cx="189928" cy="55428"/>
          </a:xfrm>
          <a:prstGeom prst="rect">
            <a:avLst/>
          </a:prstGeom>
        </p:spPr>
      </p:pic>
      <p:pic>
        <p:nvPicPr>
          <p:cNvPr id="914" name="Image 900" descr="preencoded.png">    </p:cNvPr>
          <p:cNvPicPr>
            <a:picLocks noChangeAspect="1"/>
          </p:cNvPicPr>
          <p:nvPr/>
        </p:nvPicPr>
        <p:blipFill>
          <a:blip r:embed="rId901"/>
          <a:stretch>
            <a:fillRect/>
          </a:stretch>
        </p:blipFill>
        <p:spPr>
          <a:xfrm>
            <a:off x="3891167" y="3721798"/>
            <a:ext cx="8595" cy="55428"/>
          </a:xfrm>
          <a:prstGeom prst="rect">
            <a:avLst/>
          </a:prstGeom>
        </p:spPr>
      </p:pic>
      <p:pic>
        <p:nvPicPr>
          <p:cNvPr id="915" name="Image 901" descr="preencoded.png">    </p:cNvPr>
          <p:cNvPicPr>
            <a:picLocks noChangeAspect="1"/>
          </p:cNvPicPr>
          <p:nvPr/>
        </p:nvPicPr>
        <p:blipFill>
          <a:blip r:embed="rId902"/>
          <a:stretch>
            <a:fillRect/>
          </a:stretch>
        </p:blipFill>
        <p:spPr>
          <a:xfrm>
            <a:off x="3744627" y="3721798"/>
            <a:ext cx="3907" cy="55428"/>
          </a:xfrm>
          <a:prstGeom prst="rect">
            <a:avLst/>
          </a:prstGeom>
        </p:spPr>
      </p:pic>
      <p:pic>
        <p:nvPicPr>
          <p:cNvPr id="916" name="Image 902" descr="preencoded.png">    </p:cNvPr>
          <p:cNvPicPr>
            <a:picLocks noChangeAspect="1"/>
          </p:cNvPicPr>
          <p:nvPr/>
        </p:nvPicPr>
        <p:blipFill>
          <a:blip r:embed="rId903"/>
          <a:stretch>
            <a:fillRect/>
          </a:stretch>
        </p:blipFill>
        <p:spPr>
          <a:xfrm>
            <a:off x="3783434" y="3721798"/>
            <a:ext cx="3907" cy="55428"/>
          </a:xfrm>
          <a:prstGeom prst="rect">
            <a:avLst/>
          </a:prstGeom>
        </p:spPr>
      </p:pic>
      <p:pic>
        <p:nvPicPr>
          <p:cNvPr id="917" name="Image 903" descr="preencoded.png">    </p:cNvPr>
          <p:cNvPicPr>
            <a:picLocks noChangeAspect="1"/>
          </p:cNvPicPr>
          <p:nvPr/>
        </p:nvPicPr>
        <p:blipFill>
          <a:blip r:embed="rId904"/>
          <a:stretch>
            <a:fillRect/>
          </a:stretch>
        </p:blipFill>
        <p:spPr>
          <a:xfrm>
            <a:off x="3822241" y="3721798"/>
            <a:ext cx="3907" cy="55428"/>
          </a:xfrm>
          <a:prstGeom prst="rect">
            <a:avLst/>
          </a:prstGeom>
        </p:spPr>
      </p:pic>
      <p:pic>
        <p:nvPicPr>
          <p:cNvPr id="918" name="Image 904" descr="preencoded.png">    </p:cNvPr>
          <p:cNvPicPr>
            <a:picLocks noChangeAspect="1"/>
          </p:cNvPicPr>
          <p:nvPr/>
        </p:nvPicPr>
        <p:blipFill>
          <a:blip r:embed="rId905"/>
          <a:stretch>
            <a:fillRect/>
          </a:stretch>
        </p:blipFill>
        <p:spPr>
          <a:xfrm>
            <a:off x="3861029" y="3721798"/>
            <a:ext cx="3907" cy="55428"/>
          </a:xfrm>
          <a:prstGeom prst="rect">
            <a:avLst/>
          </a:prstGeom>
        </p:spPr>
      </p:pic>
      <p:pic>
        <p:nvPicPr>
          <p:cNvPr id="919" name="Image 905" descr="preencoded.png">    </p:cNvPr>
          <p:cNvPicPr>
            <a:picLocks noChangeAspect="1"/>
          </p:cNvPicPr>
          <p:nvPr/>
        </p:nvPicPr>
        <p:blipFill>
          <a:blip r:embed="rId906"/>
          <a:stretch>
            <a:fillRect/>
          </a:stretch>
        </p:blipFill>
        <p:spPr>
          <a:xfrm>
            <a:off x="3481592" y="3653275"/>
            <a:ext cx="189928" cy="165403"/>
          </a:xfrm>
          <a:prstGeom prst="rect">
            <a:avLst/>
          </a:prstGeom>
        </p:spPr>
      </p:pic>
      <p:pic>
        <p:nvPicPr>
          <p:cNvPr id="920" name="Image 906" descr="preencoded.png">    </p:cNvPr>
          <p:cNvPicPr>
            <a:picLocks noChangeAspect="1"/>
          </p:cNvPicPr>
          <p:nvPr/>
        </p:nvPicPr>
        <p:blipFill>
          <a:blip r:embed="rId907"/>
          <a:stretch>
            <a:fillRect/>
          </a:stretch>
        </p:blipFill>
        <p:spPr>
          <a:xfrm>
            <a:off x="3516381" y="3665823"/>
            <a:ext cx="3930" cy="152856"/>
          </a:xfrm>
          <a:prstGeom prst="rect">
            <a:avLst/>
          </a:prstGeom>
        </p:spPr>
      </p:pic>
      <p:pic>
        <p:nvPicPr>
          <p:cNvPr id="921" name="Image 907" descr="preencoded.png">    </p:cNvPr>
          <p:cNvPicPr>
            <a:picLocks noChangeAspect="1"/>
          </p:cNvPicPr>
          <p:nvPr/>
        </p:nvPicPr>
        <p:blipFill>
          <a:blip r:embed="rId908"/>
          <a:stretch>
            <a:fillRect/>
          </a:stretch>
        </p:blipFill>
        <p:spPr>
          <a:xfrm>
            <a:off x="3481592" y="3777225"/>
            <a:ext cx="189928" cy="3929"/>
          </a:xfrm>
          <a:prstGeom prst="rect">
            <a:avLst/>
          </a:prstGeom>
        </p:spPr>
      </p:pic>
      <p:pic>
        <p:nvPicPr>
          <p:cNvPr id="922" name="Image 908" descr="preencoded.png">    </p:cNvPr>
          <p:cNvPicPr>
            <a:picLocks noChangeAspect="1"/>
          </p:cNvPicPr>
          <p:nvPr/>
        </p:nvPicPr>
        <p:blipFill>
          <a:blip r:embed="rId909"/>
          <a:stretch>
            <a:fillRect/>
          </a:stretch>
        </p:blipFill>
        <p:spPr>
          <a:xfrm>
            <a:off x="3555188" y="3679822"/>
            <a:ext cx="3907" cy="138855"/>
          </a:xfrm>
          <a:prstGeom prst="rect">
            <a:avLst/>
          </a:prstGeom>
        </p:spPr>
      </p:pic>
      <p:pic>
        <p:nvPicPr>
          <p:cNvPr id="923" name="Image 909" descr="preencoded.png">    </p:cNvPr>
          <p:cNvPicPr>
            <a:picLocks noChangeAspect="1"/>
          </p:cNvPicPr>
          <p:nvPr/>
        </p:nvPicPr>
        <p:blipFill>
          <a:blip r:embed="rId910"/>
          <a:stretch>
            <a:fillRect/>
          </a:stretch>
        </p:blipFill>
        <p:spPr>
          <a:xfrm>
            <a:off x="3594013" y="3693823"/>
            <a:ext cx="3907" cy="124856"/>
          </a:xfrm>
          <a:prstGeom prst="rect">
            <a:avLst/>
          </a:prstGeom>
        </p:spPr>
      </p:pic>
      <p:pic>
        <p:nvPicPr>
          <p:cNvPr id="924" name="Image 910" descr="preencoded.png">    </p:cNvPr>
          <p:cNvPicPr>
            <a:picLocks noChangeAspect="1"/>
          </p:cNvPicPr>
          <p:nvPr/>
        </p:nvPicPr>
        <p:blipFill>
          <a:blip r:embed="rId911"/>
          <a:stretch>
            <a:fillRect/>
          </a:stretch>
        </p:blipFill>
        <p:spPr>
          <a:xfrm>
            <a:off x="3632802" y="3707846"/>
            <a:ext cx="3930" cy="110833"/>
          </a:xfrm>
          <a:prstGeom prst="rect">
            <a:avLst/>
          </a:prstGeom>
        </p:spPr>
      </p:pic>
      <p:pic>
        <p:nvPicPr>
          <p:cNvPr id="925" name="Image 911" descr="preencoded.png">    </p:cNvPr>
          <p:cNvPicPr>
            <a:picLocks noChangeAspect="1"/>
          </p:cNvPicPr>
          <p:nvPr/>
        </p:nvPicPr>
        <p:blipFill>
          <a:blip r:embed="rId912"/>
          <a:stretch>
            <a:fillRect/>
          </a:stretch>
        </p:blipFill>
        <p:spPr>
          <a:xfrm>
            <a:off x="3445539" y="3818679"/>
            <a:ext cx="252761" cy="163070"/>
          </a:xfrm>
          <a:prstGeom prst="rect">
            <a:avLst/>
          </a:prstGeom>
        </p:spPr>
      </p:pic>
      <p:pic>
        <p:nvPicPr>
          <p:cNvPr id="926" name="Image 912" descr="preencoded.png">    </p:cNvPr>
          <p:cNvPicPr>
            <a:picLocks noChangeAspect="1"/>
          </p:cNvPicPr>
          <p:nvPr/>
        </p:nvPicPr>
        <p:blipFill>
          <a:blip r:embed="rId913"/>
          <a:stretch>
            <a:fillRect/>
          </a:stretch>
        </p:blipFill>
        <p:spPr>
          <a:xfrm>
            <a:off x="3445539" y="3818679"/>
            <a:ext cx="236734" cy="163070"/>
          </a:xfrm>
          <a:prstGeom prst="rect">
            <a:avLst/>
          </a:prstGeom>
        </p:spPr>
      </p:pic>
      <p:pic>
        <p:nvPicPr>
          <p:cNvPr id="927" name="Image 913" descr="preencoded.png">    </p:cNvPr>
          <p:cNvPicPr>
            <a:picLocks noChangeAspect="1"/>
          </p:cNvPicPr>
          <p:nvPr/>
        </p:nvPicPr>
        <p:blipFill>
          <a:blip r:embed="rId914"/>
          <a:stretch>
            <a:fillRect/>
          </a:stretch>
        </p:blipFill>
        <p:spPr>
          <a:xfrm>
            <a:off x="3605994" y="3866008"/>
            <a:ext cx="51002" cy="115737"/>
          </a:xfrm>
          <a:prstGeom prst="rect">
            <a:avLst/>
          </a:prstGeom>
        </p:spPr>
      </p:pic>
      <p:pic>
        <p:nvPicPr>
          <p:cNvPr id="928" name="Image 914" descr="preencoded.png">    </p:cNvPr>
          <p:cNvPicPr>
            <a:picLocks noChangeAspect="1"/>
          </p:cNvPicPr>
          <p:nvPr/>
        </p:nvPicPr>
        <p:blipFill>
          <a:blip r:embed="rId915"/>
          <a:stretch>
            <a:fillRect/>
          </a:stretch>
        </p:blipFill>
        <p:spPr>
          <a:xfrm>
            <a:off x="3644522" y="3928606"/>
            <a:ext cx="9451" cy="2620"/>
          </a:xfrm>
          <a:prstGeom prst="rect">
            <a:avLst/>
          </a:prstGeom>
        </p:spPr>
      </p:pic>
      <p:pic>
        <p:nvPicPr>
          <p:cNvPr id="929" name="Image 915" descr="preencoded.png">    </p:cNvPr>
          <p:cNvPicPr>
            <a:picLocks noChangeAspect="1"/>
          </p:cNvPicPr>
          <p:nvPr/>
        </p:nvPicPr>
        <p:blipFill>
          <a:blip r:embed="rId916"/>
          <a:stretch>
            <a:fillRect/>
          </a:stretch>
        </p:blipFill>
        <p:spPr>
          <a:xfrm>
            <a:off x="3612635" y="3871938"/>
            <a:ext cx="37714" cy="54047"/>
          </a:xfrm>
          <a:prstGeom prst="rect">
            <a:avLst/>
          </a:prstGeom>
        </p:spPr>
      </p:pic>
      <p:pic>
        <p:nvPicPr>
          <p:cNvPr id="930" name="Image 916" descr="preencoded.png">    </p:cNvPr>
          <p:cNvPicPr>
            <a:picLocks noChangeAspect="1"/>
          </p:cNvPicPr>
          <p:nvPr/>
        </p:nvPicPr>
        <p:blipFill>
          <a:blip r:embed="rId917"/>
          <a:stretch>
            <a:fillRect/>
          </a:stretch>
        </p:blipFill>
        <p:spPr>
          <a:xfrm>
            <a:off x="3611984" y="3932937"/>
            <a:ext cx="37714" cy="41952"/>
          </a:xfrm>
          <a:prstGeom prst="rect">
            <a:avLst/>
          </a:prstGeom>
        </p:spPr>
      </p:pic>
      <p:pic>
        <p:nvPicPr>
          <p:cNvPr id="931" name="Image 917" descr="preencoded.png">    </p:cNvPr>
          <p:cNvPicPr>
            <a:picLocks noChangeAspect="1"/>
          </p:cNvPicPr>
          <p:nvPr/>
        </p:nvPicPr>
        <p:blipFill>
          <a:blip r:embed="rId918"/>
          <a:stretch>
            <a:fillRect/>
          </a:stretch>
        </p:blipFill>
        <p:spPr>
          <a:xfrm>
            <a:off x="3612635" y="3874272"/>
            <a:ext cx="37714" cy="51714"/>
          </a:xfrm>
          <a:prstGeom prst="rect">
            <a:avLst/>
          </a:prstGeom>
        </p:spPr>
      </p:pic>
      <p:pic>
        <p:nvPicPr>
          <p:cNvPr id="932" name="Image 918" descr="preencoded.png">    </p:cNvPr>
          <p:cNvPicPr>
            <a:picLocks noChangeAspect="1"/>
          </p:cNvPicPr>
          <p:nvPr/>
        </p:nvPicPr>
        <p:blipFill>
          <a:blip r:embed="rId919"/>
          <a:stretch>
            <a:fillRect/>
          </a:stretch>
        </p:blipFill>
        <p:spPr>
          <a:xfrm>
            <a:off x="3611947" y="3932962"/>
            <a:ext cx="37263" cy="37262"/>
          </a:xfrm>
          <a:prstGeom prst="rect">
            <a:avLst/>
          </a:prstGeom>
        </p:spPr>
      </p:pic>
      <p:pic>
        <p:nvPicPr>
          <p:cNvPr id="933" name="Image 919" descr="preencoded.png">    </p:cNvPr>
          <p:cNvPicPr>
            <a:picLocks noChangeAspect="1"/>
          </p:cNvPicPr>
          <p:nvPr/>
        </p:nvPicPr>
        <p:blipFill>
          <a:blip r:embed="rId920"/>
          <a:stretch>
            <a:fillRect/>
          </a:stretch>
        </p:blipFill>
        <p:spPr>
          <a:xfrm>
            <a:off x="3646605" y="3922247"/>
            <a:ext cx="3763" cy="3738"/>
          </a:xfrm>
          <a:prstGeom prst="rect">
            <a:avLst/>
          </a:prstGeom>
        </p:spPr>
      </p:pic>
      <p:pic>
        <p:nvPicPr>
          <p:cNvPr id="934" name="Image 920" descr="preencoded.png">    </p:cNvPr>
          <p:cNvPicPr>
            <a:picLocks noChangeAspect="1"/>
          </p:cNvPicPr>
          <p:nvPr/>
        </p:nvPicPr>
        <p:blipFill>
          <a:blip r:embed="rId921"/>
          <a:stretch>
            <a:fillRect/>
          </a:stretch>
        </p:blipFill>
        <p:spPr>
          <a:xfrm>
            <a:off x="3612635" y="3871961"/>
            <a:ext cx="22143" cy="22143"/>
          </a:xfrm>
          <a:prstGeom prst="rect">
            <a:avLst/>
          </a:prstGeom>
        </p:spPr>
      </p:pic>
      <p:pic>
        <p:nvPicPr>
          <p:cNvPr id="935" name="Image 921" descr="preencoded.png">    </p:cNvPr>
          <p:cNvPicPr>
            <a:picLocks noChangeAspect="1"/>
          </p:cNvPicPr>
          <p:nvPr/>
        </p:nvPicPr>
        <p:blipFill>
          <a:blip r:embed="rId922"/>
          <a:stretch>
            <a:fillRect/>
          </a:stretch>
        </p:blipFill>
        <p:spPr>
          <a:xfrm>
            <a:off x="3614831" y="3940033"/>
            <a:ext cx="34858" cy="34857"/>
          </a:xfrm>
          <a:prstGeom prst="rect">
            <a:avLst/>
          </a:prstGeom>
        </p:spPr>
      </p:pic>
      <p:pic>
        <p:nvPicPr>
          <p:cNvPr id="936" name="Image 922" descr="preencoded.png">    </p:cNvPr>
          <p:cNvPicPr>
            <a:picLocks noChangeAspect="1"/>
          </p:cNvPicPr>
          <p:nvPr/>
        </p:nvPicPr>
        <p:blipFill>
          <a:blip r:embed="rId923"/>
          <a:stretch>
            <a:fillRect/>
          </a:stretch>
        </p:blipFill>
        <p:spPr>
          <a:xfrm>
            <a:off x="3598869" y="3866008"/>
            <a:ext cx="7120" cy="115737"/>
          </a:xfrm>
          <a:prstGeom prst="rect">
            <a:avLst/>
          </a:prstGeom>
        </p:spPr>
      </p:pic>
      <p:pic>
        <p:nvPicPr>
          <p:cNvPr id="937" name="Image 923" descr="preencoded.png">    </p:cNvPr>
          <p:cNvPicPr>
            <a:picLocks noChangeAspect="1"/>
          </p:cNvPicPr>
          <p:nvPr/>
        </p:nvPicPr>
        <p:blipFill>
          <a:blip r:embed="rId924"/>
          <a:stretch>
            <a:fillRect/>
          </a:stretch>
        </p:blipFill>
        <p:spPr>
          <a:xfrm>
            <a:off x="3464201" y="3865986"/>
            <a:ext cx="34784" cy="55428"/>
          </a:xfrm>
          <a:prstGeom prst="rect">
            <a:avLst/>
          </a:prstGeom>
        </p:spPr>
      </p:pic>
      <p:pic>
        <p:nvPicPr>
          <p:cNvPr id="938" name="Image 924" descr="preencoded.png">    </p:cNvPr>
          <p:cNvPicPr>
            <a:picLocks noChangeAspect="1"/>
          </p:cNvPicPr>
          <p:nvPr/>
        </p:nvPicPr>
        <p:blipFill>
          <a:blip r:embed="rId925"/>
          <a:stretch>
            <a:fillRect/>
          </a:stretch>
        </p:blipFill>
        <p:spPr>
          <a:xfrm>
            <a:off x="3464198" y="3865986"/>
            <a:ext cx="8595" cy="55428"/>
          </a:xfrm>
          <a:prstGeom prst="rect">
            <a:avLst/>
          </a:prstGeom>
        </p:spPr>
      </p:pic>
      <p:pic>
        <p:nvPicPr>
          <p:cNvPr id="939" name="Image 925" descr="preencoded.png">    </p:cNvPr>
          <p:cNvPicPr>
            <a:picLocks noChangeAspect="1"/>
          </p:cNvPicPr>
          <p:nvPr/>
        </p:nvPicPr>
        <p:blipFill>
          <a:blip r:embed="rId926"/>
          <a:stretch>
            <a:fillRect/>
          </a:stretch>
        </p:blipFill>
        <p:spPr>
          <a:xfrm>
            <a:off x="3505147" y="3865986"/>
            <a:ext cx="34784" cy="55428"/>
          </a:xfrm>
          <a:prstGeom prst="rect">
            <a:avLst/>
          </a:prstGeom>
        </p:spPr>
      </p:pic>
      <p:pic>
        <p:nvPicPr>
          <p:cNvPr id="940" name="Image 926" descr="preencoded.png">    </p:cNvPr>
          <p:cNvPicPr>
            <a:picLocks noChangeAspect="1"/>
          </p:cNvPicPr>
          <p:nvPr/>
        </p:nvPicPr>
        <p:blipFill>
          <a:blip r:embed="rId927"/>
          <a:stretch>
            <a:fillRect/>
          </a:stretch>
        </p:blipFill>
        <p:spPr>
          <a:xfrm>
            <a:off x="3505125" y="3865986"/>
            <a:ext cx="8595" cy="55428"/>
          </a:xfrm>
          <a:prstGeom prst="rect">
            <a:avLst/>
          </a:prstGeom>
        </p:spPr>
      </p:pic>
      <p:pic>
        <p:nvPicPr>
          <p:cNvPr id="941" name="Image 927" descr="preencoded.png">    </p:cNvPr>
          <p:cNvPicPr>
            <a:picLocks noChangeAspect="1"/>
          </p:cNvPicPr>
          <p:nvPr/>
        </p:nvPicPr>
        <p:blipFill>
          <a:blip r:embed="rId928"/>
          <a:stretch>
            <a:fillRect/>
          </a:stretch>
        </p:blipFill>
        <p:spPr>
          <a:xfrm>
            <a:off x="3546094" y="3865986"/>
            <a:ext cx="34784" cy="55428"/>
          </a:xfrm>
          <a:prstGeom prst="rect">
            <a:avLst/>
          </a:prstGeom>
        </p:spPr>
      </p:pic>
      <p:pic>
        <p:nvPicPr>
          <p:cNvPr id="942" name="Image 928" descr="preencoded.png">    </p:cNvPr>
          <p:cNvPicPr>
            <a:picLocks noChangeAspect="1"/>
          </p:cNvPicPr>
          <p:nvPr/>
        </p:nvPicPr>
        <p:blipFill>
          <a:blip r:embed="rId929"/>
          <a:stretch>
            <a:fillRect/>
          </a:stretch>
        </p:blipFill>
        <p:spPr>
          <a:xfrm>
            <a:off x="3546109" y="3865986"/>
            <a:ext cx="8595" cy="55428"/>
          </a:xfrm>
          <a:prstGeom prst="rect">
            <a:avLst/>
          </a:prstGeom>
        </p:spPr>
      </p:pic>
      <p:pic>
        <p:nvPicPr>
          <p:cNvPr id="943" name="Image 929" descr="preencoded.png">    </p:cNvPr>
          <p:cNvPicPr>
            <a:picLocks noChangeAspect="1"/>
          </p:cNvPicPr>
          <p:nvPr/>
        </p:nvPicPr>
        <p:blipFill>
          <a:blip r:embed="rId930"/>
          <a:stretch>
            <a:fillRect/>
          </a:stretch>
        </p:blipFill>
        <p:spPr>
          <a:xfrm>
            <a:off x="3756254" y="3818679"/>
            <a:ext cx="168450" cy="163070"/>
          </a:xfrm>
          <a:prstGeom prst="rect">
            <a:avLst/>
          </a:prstGeom>
        </p:spPr>
      </p:pic>
      <p:pic>
        <p:nvPicPr>
          <p:cNvPr id="944" name="Image 930" descr="preencoded.png">    </p:cNvPr>
          <p:cNvPicPr>
            <a:picLocks noChangeAspect="1"/>
          </p:cNvPicPr>
          <p:nvPr/>
        </p:nvPicPr>
        <p:blipFill>
          <a:blip r:embed="rId931"/>
          <a:stretch>
            <a:fillRect/>
          </a:stretch>
        </p:blipFill>
        <p:spPr>
          <a:xfrm>
            <a:off x="3756254" y="3818679"/>
            <a:ext cx="168450" cy="163070"/>
          </a:xfrm>
          <a:prstGeom prst="rect">
            <a:avLst/>
          </a:prstGeom>
        </p:spPr>
      </p:pic>
      <p:pic>
        <p:nvPicPr>
          <p:cNvPr id="945" name="Image 931" descr="preencoded.png">    </p:cNvPr>
          <p:cNvPicPr>
            <a:picLocks noChangeAspect="1"/>
          </p:cNvPicPr>
          <p:nvPr/>
        </p:nvPicPr>
        <p:blipFill>
          <a:blip r:embed="rId932"/>
          <a:stretch>
            <a:fillRect/>
          </a:stretch>
        </p:blipFill>
        <p:spPr>
          <a:xfrm>
            <a:off x="3924709" y="3818679"/>
            <a:ext cx="121667" cy="163070"/>
          </a:xfrm>
          <a:prstGeom prst="rect">
            <a:avLst/>
          </a:prstGeom>
        </p:spPr>
      </p:pic>
      <p:pic>
        <p:nvPicPr>
          <p:cNvPr id="946" name="Image 932" descr="preencoded.png">    </p:cNvPr>
          <p:cNvPicPr>
            <a:picLocks noChangeAspect="1"/>
          </p:cNvPicPr>
          <p:nvPr/>
        </p:nvPicPr>
        <p:blipFill>
          <a:blip r:embed="rId933"/>
          <a:stretch>
            <a:fillRect/>
          </a:stretch>
        </p:blipFill>
        <p:spPr>
          <a:xfrm>
            <a:off x="3775342" y="3865845"/>
            <a:ext cx="130239" cy="115903"/>
          </a:xfrm>
          <a:prstGeom prst="rect">
            <a:avLst/>
          </a:prstGeom>
        </p:spPr>
      </p:pic>
      <p:pic>
        <p:nvPicPr>
          <p:cNvPr id="947" name="Image 933" descr="preencoded.png">    </p:cNvPr>
          <p:cNvPicPr>
            <a:picLocks noChangeAspect="1"/>
          </p:cNvPicPr>
          <p:nvPr/>
        </p:nvPicPr>
        <p:blipFill>
          <a:blip r:embed="rId934"/>
          <a:stretch>
            <a:fillRect/>
          </a:stretch>
        </p:blipFill>
        <p:spPr>
          <a:xfrm>
            <a:off x="3783304" y="3872938"/>
            <a:ext cx="122309" cy="2381"/>
          </a:xfrm>
          <a:prstGeom prst="rect">
            <a:avLst/>
          </a:prstGeom>
        </p:spPr>
      </p:pic>
      <p:pic>
        <p:nvPicPr>
          <p:cNvPr id="948" name="Image 934" descr="preencoded.png">    </p:cNvPr>
          <p:cNvPicPr>
            <a:picLocks noChangeAspect="1"/>
          </p:cNvPicPr>
          <p:nvPr/>
        </p:nvPicPr>
        <p:blipFill>
          <a:blip r:embed="rId935"/>
          <a:stretch>
            <a:fillRect/>
          </a:stretch>
        </p:blipFill>
        <p:spPr>
          <a:xfrm>
            <a:off x="3783304" y="3881224"/>
            <a:ext cx="122309" cy="2381"/>
          </a:xfrm>
          <a:prstGeom prst="rect">
            <a:avLst/>
          </a:prstGeom>
        </p:spPr>
      </p:pic>
      <p:pic>
        <p:nvPicPr>
          <p:cNvPr id="949" name="Image 935" descr="preencoded.png">    </p:cNvPr>
          <p:cNvPicPr>
            <a:picLocks noChangeAspect="1"/>
          </p:cNvPicPr>
          <p:nvPr/>
        </p:nvPicPr>
        <p:blipFill>
          <a:blip r:embed="rId936"/>
          <a:stretch>
            <a:fillRect/>
          </a:stretch>
        </p:blipFill>
        <p:spPr>
          <a:xfrm>
            <a:off x="3783304" y="3889486"/>
            <a:ext cx="122309" cy="2381"/>
          </a:xfrm>
          <a:prstGeom prst="rect">
            <a:avLst/>
          </a:prstGeom>
        </p:spPr>
      </p:pic>
      <p:pic>
        <p:nvPicPr>
          <p:cNvPr id="950" name="Image 936" descr="preencoded.png">    </p:cNvPr>
          <p:cNvPicPr>
            <a:picLocks noChangeAspect="1"/>
          </p:cNvPicPr>
          <p:nvPr/>
        </p:nvPicPr>
        <p:blipFill>
          <a:blip r:embed="rId937"/>
          <a:stretch>
            <a:fillRect/>
          </a:stretch>
        </p:blipFill>
        <p:spPr>
          <a:xfrm>
            <a:off x="3783304" y="3897771"/>
            <a:ext cx="122309" cy="2381"/>
          </a:xfrm>
          <a:prstGeom prst="rect">
            <a:avLst/>
          </a:prstGeom>
        </p:spPr>
      </p:pic>
      <p:pic>
        <p:nvPicPr>
          <p:cNvPr id="951" name="Image 937" descr="preencoded.png">    </p:cNvPr>
          <p:cNvPicPr>
            <a:picLocks noChangeAspect="1"/>
          </p:cNvPicPr>
          <p:nvPr/>
        </p:nvPicPr>
        <p:blipFill>
          <a:blip r:embed="rId938"/>
          <a:stretch>
            <a:fillRect/>
          </a:stretch>
        </p:blipFill>
        <p:spPr>
          <a:xfrm>
            <a:off x="3783304" y="3906057"/>
            <a:ext cx="122309" cy="2381"/>
          </a:xfrm>
          <a:prstGeom prst="rect">
            <a:avLst/>
          </a:prstGeom>
        </p:spPr>
      </p:pic>
      <p:pic>
        <p:nvPicPr>
          <p:cNvPr id="952" name="Image 938" descr="preencoded.png">    </p:cNvPr>
          <p:cNvPicPr>
            <a:picLocks noChangeAspect="1"/>
          </p:cNvPicPr>
          <p:nvPr/>
        </p:nvPicPr>
        <p:blipFill>
          <a:blip r:embed="rId939"/>
          <a:stretch>
            <a:fillRect/>
          </a:stretch>
        </p:blipFill>
        <p:spPr>
          <a:xfrm>
            <a:off x="3783304" y="3914320"/>
            <a:ext cx="122309" cy="2381"/>
          </a:xfrm>
          <a:prstGeom prst="rect">
            <a:avLst/>
          </a:prstGeom>
        </p:spPr>
      </p:pic>
      <p:pic>
        <p:nvPicPr>
          <p:cNvPr id="953" name="Image 939" descr="preencoded.png">    </p:cNvPr>
          <p:cNvPicPr>
            <a:picLocks noChangeAspect="1"/>
          </p:cNvPicPr>
          <p:nvPr/>
        </p:nvPicPr>
        <p:blipFill>
          <a:blip r:embed="rId940"/>
          <a:stretch>
            <a:fillRect/>
          </a:stretch>
        </p:blipFill>
        <p:spPr>
          <a:xfrm>
            <a:off x="3783304" y="3922607"/>
            <a:ext cx="122309" cy="2381"/>
          </a:xfrm>
          <a:prstGeom prst="rect">
            <a:avLst/>
          </a:prstGeom>
        </p:spPr>
      </p:pic>
      <p:pic>
        <p:nvPicPr>
          <p:cNvPr id="954" name="Image 940" descr="preencoded.png">    </p:cNvPr>
          <p:cNvPicPr>
            <a:picLocks noChangeAspect="1"/>
          </p:cNvPicPr>
          <p:nvPr/>
        </p:nvPicPr>
        <p:blipFill>
          <a:blip r:embed="rId941"/>
          <a:stretch>
            <a:fillRect/>
          </a:stretch>
        </p:blipFill>
        <p:spPr>
          <a:xfrm>
            <a:off x="3783304" y="3930893"/>
            <a:ext cx="122309" cy="2381"/>
          </a:xfrm>
          <a:prstGeom prst="rect">
            <a:avLst/>
          </a:prstGeom>
        </p:spPr>
      </p:pic>
      <p:pic>
        <p:nvPicPr>
          <p:cNvPr id="955" name="Image 941" descr="preencoded.png">    </p:cNvPr>
          <p:cNvPicPr>
            <a:picLocks noChangeAspect="1"/>
          </p:cNvPicPr>
          <p:nvPr/>
        </p:nvPicPr>
        <p:blipFill>
          <a:blip r:embed="rId942"/>
          <a:stretch>
            <a:fillRect/>
          </a:stretch>
        </p:blipFill>
        <p:spPr>
          <a:xfrm>
            <a:off x="3783304" y="3939178"/>
            <a:ext cx="122309" cy="2381"/>
          </a:xfrm>
          <a:prstGeom prst="rect">
            <a:avLst/>
          </a:prstGeom>
        </p:spPr>
      </p:pic>
      <p:pic>
        <p:nvPicPr>
          <p:cNvPr id="956" name="Image 942" descr="preencoded.png">    </p:cNvPr>
          <p:cNvPicPr>
            <a:picLocks noChangeAspect="1"/>
          </p:cNvPicPr>
          <p:nvPr/>
        </p:nvPicPr>
        <p:blipFill>
          <a:blip r:embed="rId943"/>
          <a:stretch>
            <a:fillRect/>
          </a:stretch>
        </p:blipFill>
        <p:spPr>
          <a:xfrm>
            <a:off x="3783304" y="3947438"/>
            <a:ext cx="122309" cy="2381"/>
          </a:xfrm>
          <a:prstGeom prst="rect">
            <a:avLst/>
          </a:prstGeom>
        </p:spPr>
      </p:pic>
      <p:pic>
        <p:nvPicPr>
          <p:cNvPr id="957" name="Image 943" descr="preencoded.png">    </p:cNvPr>
          <p:cNvPicPr>
            <a:picLocks noChangeAspect="1"/>
          </p:cNvPicPr>
          <p:nvPr/>
        </p:nvPicPr>
        <p:blipFill>
          <a:blip r:embed="rId944"/>
          <a:stretch>
            <a:fillRect/>
          </a:stretch>
        </p:blipFill>
        <p:spPr>
          <a:xfrm>
            <a:off x="3783304" y="3955724"/>
            <a:ext cx="122309" cy="2381"/>
          </a:xfrm>
          <a:prstGeom prst="rect">
            <a:avLst/>
          </a:prstGeom>
        </p:spPr>
      </p:pic>
      <p:pic>
        <p:nvPicPr>
          <p:cNvPr id="958" name="Image 944" descr="preencoded.png">    </p:cNvPr>
          <p:cNvPicPr>
            <a:picLocks noChangeAspect="1"/>
          </p:cNvPicPr>
          <p:nvPr/>
        </p:nvPicPr>
        <p:blipFill>
          <a:blip r:embed="rId945"/>
          <a:stretch>
            <a:fillRect/>
          </a:stretch>
        </p:blipFill>
        <p:spPr>
          <a:xfrm>
            <a:off x="3783304" y="3964010"/>
            <a:ext cx="122309" cy="2381"/>
          </a:xfrm>
          <a:prstGeom prst="rect">
            <a:avLst/>
          </a:prstGeom>
        </p:spPr>
      </p:pic>
      <p:pic>
        <p:nvPicPr>
          <p:cNvPr id="959" name="Image 945" descr="preencoded.png">    </p:cNvPr>
          <p:cNvPicPr>
            <a:picLocks noChangeAspect="1"/>
          </p:cNvPicPr>
          <p:nvPr/>
        </p:nvPicPr>
        <p:blipFill>
          <a:blip r:embed="rId946"/>
          <a:stretch>
            <a:fillRect/>
          </a:stretch>
        </p:blipFill>
        <p:spPr>
          <a:xfrm>
            <a:off x="3783304" y="3972271"/>
            <a:ext cx="122309" cy="2381"/>
          </a:xfrm>
          <a:prstGeom prst="rect">
            <a:avLst/>
          </a:prstGeom>
        </p:spPr>
      </p:pic>
      <p:pic>
        <p:nvPicPr>
          <p:cNvPr id="960" name="Image 946" descr="preencoded.png">    </p:cNvPr>
          <p:cNvPicPr>
            <a:picLocks noChangeAspect="1"/>
          </p:cNvPicPr>
          <p:nvPr/>
        </p:nvPicPr>
        <p:blipFill>
          <a:blip r:embed="rId947"/>
          <a:stretch>
            <a:fillRect/>
          </a:stretch>
        </p:blipFill>
        <p:spPr>
          <a:xfrm>
            <a:off x="3775342" y="3865845"/>
            <a:ext cx="7930" cy="115903"/>
          </a:xfrm>
          <a:prstGeom prst="rect">
            <a:avLst/>
          </a:prstGeom>
        </p:spPr>
      </p:pic>
      <p:pic>
        <p:nvPicPr>
          <p:cNvPr id="961" name="Image 947" descr="preencoded.png">    </p:cNvPr>
          <p:cNvPicPr>
            <a:picLocks noChangeAspect="1"/>
          </p:cNvPicPr>
          <p:nvPr/>
        </p:nvPicPr>
        <p:blipFill>
          <a:blip r:embed="rId948"/>
          <a:stretch>
            <a:fillRect/>
          </a:stretch>
        </p:blipFill>
        <p:spPr>
          <a:xfrm>
            <a:off x="3775367" y="3838369"/>
            <a:ext cx="32645" cy="13928"/>
          </a:xfrm>
          <a:prstGeom prst="rect">
            <a:avLst/>
          </a:prstGeom>
        </p:spPr>
      </p:pic>
      <p:pic>
        <p:nvPicPr>
          <p:cNvPr id="962" name="Image 948" descr="preencoded.png">    </p:cNvPr>
          <p:cNvPicPr>
            <a:picLocks noChangeAspect="1"/>
          </p:cNvPicPr>
          <p:nvPr/>
        </p:nvPicPr>
        <p:blipFill>
          <a:blip r:embed="rId949"/>
          <a:stretch>
            <a:fillRect/>
          </a:stretch>
        </p:blipFill>
        <p:spPr>
          <a:xfrm>
            <a:off x="3775375" y="3838369"/>
            <a:ext cx="7930" cy="13928"/>
          </a:xfrm>
          <a:prstGeom prst="rect">
            <a:avLst/>
          </a:prstGeom>
        </p:spPr>
      </p:pic>
      <p:pic>
        <p:nvPicPr>
          <p:cNvPr id="963" name="Image 949" descr="preencoded.png">    </p:cNvPr>
          <p:cNvPicPr>
            <a:picLocks noChangeAspect="1"/>
          </p:cNvPicPr>
          <p:nvPr/>
        </p:nvPicPr>
        <p:blipFill>
          <a:blip r:embed="rId950"/>
          <a:stretch>
            <a:fillRect/>
          </a:stretch>
        </p:blipFill>
        <p:spPr>
          <a:xfrm>
            <a:off x="3824164" y="3838369"/>
            <a:ext cx="32645" cy="13928"/>
          </a:xfrm>
          <a:prstGeom prst="rect">
            <a:avLst/>
          </a:prstGeom>
        </p:spPr>
      </p:pic>
      <p:pic>
        <p:nvPicPr>
          <p:cNvPr id="964" name="Image 950" descr="preencoded.png">    </p:cNvPr>
          <p:cNvPicPr>
            <a:picLocks noChangeAspect="1"/>
          </p:cNvPicPr>
          <p:nvPr/>
        </p:nvPicPr>
        <p:blipFill>
          <a:blip r:embed="rId951"/>
          <a:stretch>
            <a:fillRect/>
          </a:stretch>
        </p:blipFill>
        <p:spPr>
          <a:xfrm>
            <a:off x="3824172" y="3838369"/>
            <a:ext cx="7930" cy="13928"/>
          </a:xfrm>
          <a:prstGeom prst="rect">
            <a:avLst/>
          </a:prstGeom>
        </p:spPr>
      </p:pic>
      <p:pic>
        <p:nvPicPr>
          <p:cNvPr id="965" name="Image 951" descr="preencoded.png">    </p:cNvPr>
          <p:cNvPicPr>
            <a:picLocks noChangeAspect="1"/>
          </p:cNvPicPr>
          <p:nvPr/>
        </p:nvPicPr>
        <p:blipFill>
          <a:blip r:embed="rId952"/>
          <a:stretch>
            <a:fillRect/>
          </a:stretch>
        </p:blipFill>
        <p:spPr>
          <a:xfrm>
            <a:off x="3872961" y="3838369"/>
            <a:ext cx="32645" cy="13928"/>
          </a:xfrm>
          <a:prstGeom prst="rect">
            <a:avLst/>
          </a:prstGeom>
        </p:spPr>
      </p:pic>
      <p:pic>
        <p:nvPicPr>
          <p:cNvPr id="966" name="Image 952" descr="preencoded.png">    </p:cNvPr>
          <p:cNvPicPr>
            <a:picLocks noChangeAspect="1"/>
          </p:cNvPicPr>
          <p:nvPr/>
        </p:nvPicPr>
        <p:blipFill>
          <a:blip r:embed="rId953"/>
          <a:stretch>
            <a:fillRect/>
          </a:stretch>
        </p:blipFill>
        <p:spPr>
          <a:xfrm>
            <a:off x="3872951" y="3838369"/>
            <a:ext cx="7930" cy="13928"/>
          </a:xfrm>
          <a:prstGeom prst="rect">
            <a:avLst/>
          </a:prstGeom>
        </p:spPr>
      </p:pic>
      <p:pic>
        <p:nvPicPr>
          <p:cNvPr id="967" name="Image 953" descr="preencoded.png">    </p:cNvPr>
          <p:cNvPicPr>
            <a:picLocks noChangeAspect="1"/>
          </p:cNvPicPr>
          <p:nvPr/>
        </p:nvPicPr>
        <p:blipFill>
          <a:blip r:embed="rId954"/>
          <a:stretch>
            <a:fillRect/>
          </a:stretch>
        </p:blipFill>
        <p:spPr>
          <a:xfrm>
            <a:off x="4009876" y="3838392"/>
            <a:ext cx="24454" cy="13928"/>
          </a:xfrm>
          <a:prstGeom prst="rect">
            <a:avLst/>
          </a:prstGeom>
        </p:spPr>
      </p:pic>
      <p:pic>
        <p:nvPicPr>
          <p:cNvPr id="968" name="Image 954" descr="preencoded.png">    </p:cNvPr>
          <p:cNvPicPr>
            <a:picLocks noChangeAspect="1"/>
          </p:cNvPicPr>
          <p:nvPr/>
        </p:nvPicPr>
        <p:blipFill>
          <a:blip r:embed="rId955"/>
          <a:stretch>
            <a:fillRect/>
          </a:stretch>
        </p:blipFill>
        <p:spPr>
          <a:xfrm>
            <a:off x="4028405" y="3838392"/>
            <a:ext cx="5953" cy="13928"/>
          </a:xfrm>
          <a:prstGeom prst="rect">
            <a:avLst/>
          </a:prstGeom>
        </p:spPr>
      </p:pic>
      <p:pic>
        <p:nvPicPr>
          <p:cNvPr id="969" name="Image 955" descr="preencoded.png">    </p:cNvPr>
          <p:cNvPicPr>
            <a:picLocks noChangeAspect="1"/>
          </p:cNvPicPr>
          <p:nvPr/>
        </p:nvPicPr>
        <p:blipFill>
          <a:blip r:embed="rId956"/>
          <a:stretch>
            <a:fillRect/>
          </a:stretch>
        </p:blipFill>
        <p:spPr>
          <a:xfrm>
            <a:off x="3973302" y="3838392"/>
            <a:ext cx="24454" cy="13928"/>
          </a:xfrm>
          <a:prstGeom prst="rect">
            <a:avLst/>
          </a:prstGeom>
        </p:spPr>
      </p:pic>
      <p:pic>
        <p:nvPicPr>
          <p:cNvPr id="970" name="Image 956" descr="preencoded.png">    </p:cNvPr>
          <p:cNvPicPr>
            <a:picLocks noChangeAspect="1"/>
          </p:cNvPicPr>
          <p:nvPr/>
        </p:nvPicPr>
        <p:blipFill>
          <a:blip r:embed="rId957"/>
          <a:stretch>
            <a:fillRect/>
          </a:stretch>
        </p:blipFill>
        <p:spPr>
          <a:xfrm>
            <a:off x="3991812" y="3838392"/>
            <a:ext cx="5953" cy="13928"/>
          </a:xfrm>
          <a:prstGeom prst="rect">
            <a:avLst/>
          </a:prstGeom>
        </p:spPr>
      </p:pic>
      <p:pic>
        <p:nvPicPr>
          <p:cNvPr id="971" name="Image 957" descr="preencoded.png">    </p:cNvPr>
          <p:cNvPicPr>
            <a:picLocks noChangeAspect="1"/>
          </p:cNvPicPr>
          <p:nvPr/>
        </p:nvPicPr>
        <p:blipFill>
          <a:blip r:embed="rId958"/>
          <a:stretch>
            <a:fillRect/>
          </a:stretch>
        </p:blipFill>
        <p:spPr>
          <a:xfrm>
            <a:off x="3936746" y="3838392"/>
            <a:ext cx="24454" cy="13928"/>
          </a:xfrm>
          <a:prstGeom prst="rect">
            <a:avLst/>
          </a:prstGeom>
        </p:spPr>
      </p:pic>
      <p:pic>
        <p:nvPicPr>
          <p:cNvPr id="972" name="Image 958" descr="preencoded.png">    </p:cNvPr>
          <p:cNvPicPr>
            <a:picLocks noChangeAspect="1"/>
          </p:cNvPicPr>
          <p:nvPr/>
        </p:nvPicPr>
        <p:blipFill>
          <a:blip r:embed="rId959"/>
          <a:stretch>
            <a:fillRect/>
          </a:stretch>
        </p:blipFill>
        <p:spPr>
          <a:xfrm>
            <a:off x="3955256" y="3838392"/>
            <a:ext cx="5953" cy="13928"/>
          </a:xfrm>
          <a:prstGeom prst="rect">
            <a:avLst/>
          </a:prstGeom>
        </p:spPr>
      </p:pic>
      <p:pic>
        <p:nvPicPr>
          <p:cNvPr id="973" name="Image 959" descr="preencoded.png">    </p:cNvPr>
          <p:cNvPicPr>
            <a:picLocks noChangeAspect="1"/>
          </p:cNvPicPr>
          <p:nvPr/>
        </p:nvPicPr>
        <p:blipFill>
          <a:blip r:embed="rId960"/>
          <a:stretch>
            <a:fillRect/>
          </a:stretch>
        </p:blipFill>
        <p:spPr>
          <a:xfrm>
            <a:off x="3565048" y="3981748"/>
            <a:ext cx="234497" cy="327068"/>
          </a:xfrm>
          <a:prstGeom prst="rect">
            <a:avLst/>
          </a:prstGeom>
        </p:spPr>
      </p:pic>
      <p:pic>
        <p:nvPicPr>
          <p:cNvPr id="974" name="Image 960" descr="preencoded.png">    </p:cNvPr>
          <p:cNvPicPr>
            <a:picLocks noChangeAspect="1"/>
          </p:cNvPicPr>
          <p:nvPr/>
        </p:nvPicPr>
        <p:blipFill>
          <a:blip r:embed="rId961"/>
          <a:stretch>
            <a:fillRect/>
          </a:stretch>
        </p:blipFill>
        <p:spPr>
          <a:xfrm>
            <a:off x="3565048" y="4307913"/>
            <a:ext cx="234497" cy="1786"/>
          </a:xfrm>
          <a:prstGeom prst="rect">
            <a:avLst/>
          </a:prstGeom>
        </p:spPr>
      </p:pic>
      <p:pic>
        <p:nvPicPr>
          <p:cNvPr id="975" name="Image 961" descr="preencoded.png">    </p:cNvPr>
          <p:cNvPicPr>
            <a:picLocks noChangeAspect="1"/>
          </p:cNvPicPr>
          <p:nvPr/>
        </p:nvPicPr>
        <p:blipFill>
          <a:blip r:embed="rId962"/>
          <a:stretch>
            <a:fillRect/>
          </a:stretch>
        </p:blipFill>
        <p:spPr>
          <a:xfrm>
            <a:off x="3574293" y="4226556"/>
            <a:ext cx="189807" cy="1786"/>
          </a:xfrm>
          <a:prstGeom prst="rect">
            <a:avLst/>
          </a:prstGeom>
        </p:spPr>
      </p:pic>
      <p:pic>
        <p:nvPicPr>
          <p:cNvPr id="976" name="Image 962" descr="preencoded.png">    </p:cNvPr>
          <p:cNvPicPr>
            <a:picLocks noChangeAspect="1"/>
          </p:cNvPicPr>
          <p:nvPr/>
        </p:nvPicPr>
        <p:blipFill>
          <a:blip r:embed="rId963"/>
          <a:stretch>
            <a:fillRect/>
          </a:stretch>
        </p:blipFill>
        <p:spPr>
          <a:xfrm>
            <a:off x="3582479" y="4154818"/>
            <a:ext cx="150451" cy="1786"/>
          </a:xfrm>
          <a:prstGeom prst="rect">
            <a:avLst/>
          </a:prstGeom>
        </p:spPr>
      </p:pic>
      <p:pic>
        <p:nvPicPr>
          <p:cNvPr id="977" name="Image 963" descr="preencoded.png">    </p:cNvPr>
          <p:cNvPicPr>
            <a:picLocks noChangeAspect="1"/>
          </p:cNvPicPr>
          <p:nvPr/>
        </p:nvPicPr>
        <p:blipFill>
          <a:blip r:embed="rId964"/>
          <a:stretch>
            <a:fillRect/>
          </a:stretch>
        </p:blipFill>
        <p:spPr>
          <a:xfrm>
            <a:off x="3590106" y="4087867"/>
            <a:ext cx="113667" cy="1762"/>
          </a:xfrm>
          <a:prstGeom prst="rect">
            <a:avLst/>
          </a:prstGeom>
        </p:spPr>
      </p:pic>
      <p:pic>
        <p:nvPicPr>
          <p:cNvPr id="978" name="Image 964" descr="preencoded.png">    </p:cNvPr>
          <p:cNvPicPr>
            <a:picLocks noChangeAspect="1"/>
          </p:cNvPicPr>
          <p:nvPr/>
        </p:nvPicPr>
        <p:blipFill>
          <a:blip r:embed="rId965"/>
          <a:stretch>
            <a:fillRect/>
          </a:stretch>
        </p:blipFill>
        <p:spPr>
          <a:xfrm>
            <a:off x="3595911" y="4037886"/>
            <a:ext cx="86092" cy="1850"/>
          </a:xfrm>
          <a:prstGeom prst="rect">
            <a:avLst/>
          </a:prstGeom>
        </p:spPr>
      </p:pic>
      <p:pic>
        <p:nvPicPr>
          <p:cNvPr id="979" name="Image 965" descr="preencoded.png">    </p:cNvPr>
          <p:cNvPicPr>
            <a:picLocks noChangeAspect="1"/>
          </p:cNvPicPr>
          <p:nvPr/>
        </p:nvPicPr>
        <p:blipFill>
          <a:blip r:embed="rId966"/>
          <a:stretch>
            <a:fillRect/>
          </a:stretch>
        </p:blipFill>
        <p:spPr>
          <a:xfrm>
            <a:off x="3600171" y="3999507"/>
            <a:ext cx="65191" cy="1892"/>
          </a:xfrm>
          <a:prstGeom prst="rect">
            <a:avLst/>
          </a:prstGeom>
        </p:spPr>
      </p:pic>
      <p:pic>
        <p:nvPicPr>
          <p:cNvPr id="980" name="Image 966" descr="preencoded.png">    </p:cNvPr>
          <p:cNvPicPr>
            <a:picLocks noChangeAspect="1"/>
          </p:cNvPicPr>
          <p:nvPr/>
        </p:nvPicPr>
        <p:blipFill>
          <a:blip r:embed="rId967"/>
          <a:stretch>
            <a:fillRect/>
          </a:stretch>
        </p:blipFill>
        <p:spPr>
          <a:xfrm>
            <a:off x="3420796" y="3980557"/>
            <a:ext cx="963657" cy="2381"/>
          </a:xfrm>
          <a:prstGeom prst="rect">
            <a:avLst/>
          </a:prstGeom>
        </p:spPr>
      </p:pic>
      <p:pic>
        <p:nvPicPr>
          <p:cNvPr id="981" name="Image 967" descr="preencoded.png">    </p:cNvPr>
          <p:cNvPicPr>
            <a:picLocks noChangeAspect="1"/>
          </p:cNvPicPr>
          <p:nvPr/>
        </p:nvPicPr>
        <p:blipFill>
          <a:blip r:embed="rId968"/>
          <a:stretch>
            <a:fillRect/>
          </a:stretch>
        </p:blipFill>
        <p:spPr>
          <a:xfrm>
            <a:off x="3488866" y="3986701"/>
            <a:ext cx="84358" cy="35809"/>
          </a:xfrm>
          <a:prstGeom prst="rect">
            <a:avLst/>
          </a:prstGeom>
        </p:spPr>
      </p:pic>
      <p:pic>
        <p:nvPicPr>
          <p:cNvPr id="982" name="Image 968" descr="preencoded.png">    </p:cNvPr>
          <p:cNvPicPr>
            <a:picLocks noChangeAspect="1"/>
          </p:cNvPicPr>
          <p:nvPr/>
        </p:nvPicPr>
        <p:blipFill>
          <a:blip r:embed="rId969"/>
          <a:stretch>
            <a:fillRect/>
          </a:stretch>
        </p:blipFill>
        <p:spPr>
          <a:xfrm>
            <a:off x="3860341" y="4163651"/>
            <a:ext cx="141354" cy="59595"/>
          </a:xfrm>
          <a:prstGeom prst="rect">
            <a:avLst/>
          </a:prstGeom>
        </p:spPr>
      </p:pic>
      <p:pic>
        <p:nvPicPr>
          <p:cNvPr id="983" name="Image 969" descr="preencoded.png">    </p:cNvPr>
          <p:cNvPicPr>
            <a:picLocks noChangeAspect="1"/>
          </p:cNvPicPr>
          <p:nvPr/>
        </p:nvPicPr>
        <p:blipFill>
          <a:blip r:embed="rId970"/>
          <a:stretch>
            <a:fillRect/>
          </a:stretch>
        </p:blipFill>
        <p:spPr>
          <a:xfrm>
            <a:off x="3426172" y="3996844"/>
            <a:ext cx="77809" cy="25665"/>
          </a:xfrm>
          <a:prstGeom prst="rect">
            <a:avLst/>
          </a:prstGeom>
        </p:spPr>
      </p:pic>
      <p:pic>
        <p:nvPicPr>
          <p:cNvPr id="984" name="Image 970" descr="preencoded.png">    </p:cNvPr>
          <p:cNvPicPr>
            <a:picLocks noChangeAspect="1"/>
          </p:cNvPicPr>
          <p:nvPr/>
        </p:nvPicPr>
        <p:blipFill>
          <a:blip r:embed="rId971"/>
          <a:stretch>
            <a:fillRect/>
          </a:stretch>
        </p:blipFill>
        <p:spPr>
          <a:xfrm>
            <a:off x="3776849" y="4181935"/>
            <a:ext cx="97380" cy="41309"/>
          </a:xfrm>
          <a:prstGeom prst="rect">
            <a:avLst/>
          </a:prstGeom>
        </p:spPr>
      </p:pic>
      <p:pic>
        <p:nvPicPr>
          <p:cNvPr id="985" name="Image 971" descr="preencoded.png">    </p:cNvPr>
          <p:cNvPicPr>
            <a:picLocks noChangeAspect="1"/>
          </p:cNvPicPr>
          <p:nvPr/>
        </p:nvPicPr>
        <p:blipFill>
          <a:blip r:embed="rId972"/>
          <a:stretch>
            <a:fillRect/>
          </a:stretch>
        </p:blipFill>
        <p:spPr>
          <a:xfrm>
            <a:off x="3699681" y="3962081"/>
            <a:ext cx="86404" cy="36500"/>
          </a:xfrm>
          <a:prstGeom prst="rect">
            <a:avLst/>
          </a:prstGeom>
        </p:spPr>
      </p:pic>
      <p:pic>
        <p:nvPicPr>
          <p:cNvPr id="986" name="Image 972" descr="preencoded.png">    </p:cNvPr>
          <p:cNvPicPr>
            <a:picLocks noChangeAspect="1"/>
          </p:cNvPicPr>
          <p:nvPr/>
        </p:nvPicPr>
        <p:blipFill>
          <a:blip r:embed="rId973"/>
          <a:stretch>
            <a:fillRect/>
          </a:stretch>
        </p:blipFill>
        <p:spPr>
          <a:xfrm>
            <a:off x="3780606" y="3978222"/>
            <a:ext cx="47951" cy="20357"/>
          </a:xfrm>
          <a:prstGeom prst="rect">
            <a:avLst/>
          </a:prstGeom>
        </p:spPr>
      </p:pic>
      <p:pic>
        <p:nvPicPr>
          <p:cNvPr id="987" name="Image 973" descr="preencoded.png">    </p:cNvPr>
          <p:cNvPicPr>
            <a:picLocks noChangeAspect="1"/>
          </p:cNvPicPr>
          <p:nvPr/>
        </p:nvPicPr>
        <p:blipFill>
          <a:blip r:embed="rId974"/>
          <a:stretch>
            <a:fillRect/>
          </a:stretch>
        </p:blipFill>
        <p:spPr>
          <a:xfrm>
            <a:off x="4137273" y="3903297"/>
            <a:ext cx="19594" cy="409663"/>
          </a:xfrm>
          <a:prstGeom prst="rect">
            <a:avLst/>
          </a:prstGeom>
        </p:spPr>
      </p:pic>
      <p:pic>
        <p:nvPicPr>
          <p:cNvPr id="988" name="Image 974" descr="preencoded.png">    </p:cNvPr>
          <p:cNvPicPr>
            <a:picLocks noChangeAspect="1"/>
          </p:cNvPicPr>
          <p:nvPr/>
        </p:nvPicPr>
        <p:blipFill>
          <a:blip r:embed="rId975"/>
          <a:stretch>
            <a:fillRect/>
          </a:stretch>
        </p:blipFill>
        <p:spPr>
          <a:xfrm>
            <a:off x="4156867" y="3903320"/>
            <a:ext cx="4404" cy="409663"/>
          </a:xfrm>
          <a:prstGeom prst="rect">
            <a:avLst/>
          </a:prstGeom>
        </p:spPr>
      </p:pic>
      <p:pic>
        <p:nvPicPr>
          <p:cNvPr id="989" name="Image 975" descr="preencoded.png">    </p:cNvPr>
          <p:cNvPicPr>
            <a:picLocks noChangeAspect="1"/>
          </p:cNvPicPr>
          <p:nvPr/>
        </p:nvPicPr>
        <p:blipFill>
          <a:blip r:embed="rId976"/>
          <a:stretch>
            <a:fillRect/>
          </a:stretch>
        </p:blipFill>
        <p:spPr>
          <a:xfrm>
            <a:off x="4376370" y="3903321"/>
            <a:ext cx="4404" cy="19595"/>
          </a:xfrm>
          <a:prstGeom prst="rect">
            <a:avLst/>
          </a:prstGeom>
        </p:spPr>
      </p:pic>
      <p:pic>
        <p:nvPicPr>
          <p:cNvPr id="990" name="Image 976" descr="preencoded.png">    </p:cNvPr>
          <p:cNvPicPr>
            <a:picLocks noChangeAspect="1"/>
          </p:cNvPicPr>
          <p:nvPr/>
        </p:nvPicPr>
        <p:blipFill>
          <a:blip r:embed="rId977"/>
          <a:stretch>
            <a:fillRect/>
          </a:stretch>
        </p:blipFill>
        <p:spPr>
          <a:xfrm>
            <a:off x="4137273" y="3903297"/>
            <a:ext cx="239116" cy="19595"/>
          </a:xfrm>
          <a:prstGeom prst="rect">
            <a:avLst/>
          </a:prstGeom>
        </p:spPr>
      </p:pic>
      <p:pic>
        <p:nvPicPr>
          <p:cNvPr id="991" name="Image 977" descr="preencoded.png">    </p:cNvPr>
          <p:cNvPicPr>
            <a:picLocks noChangeAspect="1"/>
          </p:cNvPicPr>
          <p:nvPr/>
        </p:nvPicPr>
        <p:blipFill>
          <a:blip r:embed="rId978"/>
          <a:stretch>
            <a:fillRect/>
          </a:stretch>
        </p:blipFill>
        <p:spPr>
          <a:xfrm>
            <a:off x="4175299" y="3934939"/>
            <a:ext cx="186165" cy="108499"/>
          </a:xfrm>
          <a:prstGeom prst="rect">
            <a:avLst/>
          </a:prstGeom>
        </p:spPr>
      </p:pic>
      <p:pic>
        <p:nvPicPr>
          <p:cNvPr id="992" name="Image 978" descr="preencoded.png">    </p:cNvPr>
          <p:cNvPicPr>
            <a:picLocks noChangeAspect="1"/>
          </p:cNvPicPr>
          <p:nvPr/>
        </p:nvPicPr>
        <p:blipFill>
          <a:blip r:embed="rId979"/>
          <a:stretch>
            <a:fillRect/>
          </a:stretch>
        </p:blipFill>
        <p:spPr>
          <a:xfrm>
            <a:off x="4184191" y="3944131"/>
            <a:ext cx="168380" cy="90142"/>
          </a:xfrm>
          <a:prstGeom prst="rect">
            <a:avLst/>
          </a:prstGeom>
        </p:spPr>
      </p:pic>
      <p:pic>
        <p:nvPicPr>
          <p:cNvPr id="993" name="Image 979" descr="preencoded.png">    </p:cNvPr>
          <p:cNvPicPr>
            <a:picLocks noChangeAspect="1"/>
          </p:cNvPicPr>
          <p:nvPr/>
        </p:nvPicPr>
        <p:blipFill>
          <a:blip r:embed="rId980"/>
          <a:stretch>
            <a:fillRect/>
          </a:stretch>
        </p:blipFill>
        <p:spPr>
          <a:xfrm>
            <a:off x="4190163" y="3985368"/>
            <a:ext cx="7665" cy="7667"/>
          </a:xfrm>
          <a:prstGeom prst="rect">
            <a:avLst/>
          </a:prstGeom>
        </p:spPr>
      </p:pic>
      <p:pic>
        <p:nvPicPr>
          <p:cNvPr id="994" name="Image 980" descr="preencoded.png">    </p:cNvPr>
          <p:cNvPicPr>
            <a:picLocks noChangeAspect="1"/>
          </p:cNvPicPr>
          <p:nvPr/>
        </p:nvPicPr>
        <p:blipFill>
          <a:blip r:embed="rId981"/>
          <a:stretch>
            <a:fillRect/>
          </a:stretch>
        </p:blipFill>
        <p:spPr>
          <a:xfrm>
            <a:off x="4338954" y="3985368"/>
            <a:ext cx="7665" cy="7667"/>
          </a:xfrm>
          <a:prstGeom prst="rect">
            <a:avLst/>
          </a:prstGeom>
        </p:spPr>
      </p:pic>
      <p:pic>
        <p:nvPicPr>
          <p:cNvPr id="995" name="Image 981" descr="preencoded.png">    </p:cNvPr>
          <p:cNvPicPr>
            <a:picLocks noChangeAspect="1"/>
          </p:cNvPicPr>
          <p:nvPr/>
        </p:nvPicPr>
        <p:blipFill>
          <a:blip r:embed="rId982"/>
          <a:stretch>
            <a:fillRect/>
          </a:stretch>
        </p:blipFill>
        <p:spPr>
          <a:xfrm>
            <a:off x="4233397" y="3956534"/>
            <a:ext cx="18334" cy="27572"/>
          </a:xfrm>
          <a:prstGeom prst="rect">
            <a:avLst/>
          </a:prstGeom>
        </p:spPr>
      </p:pic>
      <p:pic>
        <p:nvPicPr>
          <p:cNvPr id="996" name="Image 982" descr="preencoded.png">    </p:cNvPr>
          <p:cNvPicPr>
            <a:picLocks noChangeAspect="1"/>
          </p:cNvPicPr>
          <p:nvPr/>
        </p:nvPicPr>
        <p:blipFill>
          <a:blip r:embed="rId983"/>
          <a:stretch>
            <a:fillRect/>
          </a:stretch>
        </p:blipFill>
        <p:spPr>
          <a:xfrm>
            <a:off x="4253471" y="3956342"/>
            <a:ext cx="26403" cy="27906"/>
          </a:xfrm>
          <a:prstGeom prst="rect">
            <a:avLst/>
          </a:prstGeom>
        </p:spPr>
      </p:pic>
      <p:pic>
        <p:nvPicPr>
          <p:cNvPr id="997" name="Image 983" descr="preencoded.png">    </p:cNvPr>
          <p:cNvPicPr>
            <a:picLocks noChangeAspect="1"/>
          </p:cNvPicPr>
          <p:nvPr/>
        </p:nvPicPr>
        <p:blipFill>
          <a:blip r:embed="rId984"/>
          <a:stretch>
            <a:fillRect/>
          </a:stretch>
        </p:blipFill>
        <p:spPr>
          <a:xfrm>
            <a:off x="4284390" y="3956534"/>
            <a:ext cx="21524" cy="27548"/>
          </a:xfrm>
          <a:prstGeom prst="rect">
            <a:avLst/>
          </a:prstGeom>
        </p:spPr>
      </p:pic>
      <p:pic>
        <p:nvPicPr>
          <p:cNvPr id="998" name="Image 984" descr="preencoded.png">    </p:cNvPr>
          <p:cNvPicPr>
            <a:picLocks noChangeAspect="1"/>
          </p:cNvPicPr>
          <p:nvPr/>
        </p:nvPicPr>
        <p:blipFill>
          <a:blip r:embed="rId985"/>
          <a:stretch>
            <a:fillRect/>
          </a:stretch>
        </p:blipFill>
        <p:spPr>
          <a:xfrm>
            <a:off x="4221956" y="3993961"/>
            <a:ext cx="21431" cy="27979"/>
          </a:xfrm>
          <a:prstGeom prst="rect">
            <a:avLst/>
          </a:prstGeom>
        </p:spPr>
      </p:pic>
      <p:pic>
        <p:nvPicPr>
          <p:cNvPr id="999" name="Image 985" descr="preencoded.png">    </p:cNvPr>
          <p:cNvPicPr>
            <a:picLocks noChangeAspect="1"/>
          </p:cNvPicPr>
          <p:nvPr/>
        </p:nvPicPr>
        <p:blipFill>
          <a:blip r:embed="rId986"/>
          <a:stretch>
            <a:fillRect/>
          </a:stretch>
        </p:blipFill>
        <p:spPr>
          <a:xfrm>
            <a:off x="4244411" y="3994247"/>
            <a:ext cx="25571" cy="27524"/>
          </a:xfrm>
          <a:prstGeom prst="rect">
            <a:avLst/>
          </a:prstGeom>
        </p:spPr>
      </p:pic>
      <p:pic>
        <p:nvPicPr>
          <p:cNvPr id="1000" name="Image 986" descr="preencoded.png">    </p:cNvPr>
          <p:cNvPicPr>
            <a:picLocks noChangeAspect="1"/>
          </p:cNvPicPr>
          <p:nvPr/>
        </p:nvPicPr>
        <p:blipFill>
          <a:blip r:embed="rId987"/>
          <a:stretch>
            <a:fillRect/>
          </a:stretch>
        </p:blipFill>
        <p:spPr>
          <a:xfrm>
            <a:off x="4273376" y="3994247"/>
            <a:ext cx="19120" cy="27524"/>
          </a:xfrm>
          <a:prstGeom prst="rect">
            <a:avLst/>
          </a:prstGeom>
        </p:spPr>
      </p:pic>
      <p:pic>
        <p:nvPicPr>
          <p:cNvPr id="1001" name="Image 987" descr="preencoded.png">    </p:cNvPr>
          <p:cNvPicPr>
            <a:picLocks noChangeAspect="1"/>
          </p:cNvPicPr>
          <p:nvPr/>
        </p:nvPicPr>
        <p:blipFill>
          <a:blip r:embed="rId988"/>
          <a:stretch>
            <a:fillRect/>
          </a:stretch>
        </p:blipFill>
        <p:spPr>
          <a:xfrm>
            <a:off x="4295998" y="3994247"/>
            <a:ext cx="18859" cy="27524"/>
          </a:xfrm>
          <a:prstGeom prst="rect">
            <a:avLst/>
          </a:prstGeom>
        </p:spPr>
      </p:pic>
      <p:pic>
        <p:nvPicPr>
          <p:cNvPr id="1002" name="Image 988" descr="preencoded.png">    </p:cNvPr>
          <p:cNvPicPr>
            <a:picLocks noChangeAspect="1"/>
          </p:cNvPicPr>
          <p:nvPr/>
        </p:nvPicPr>
        <p:blipFill>
          <a:blip r:embed="rId989"/>
          <a:stretch>
            <a:fillRect/>
          </a:stretch>
        </p:blipFill>
        <p:spPr>
          <a:xfrm>
            <a:off x="4205269" y="3922892"/>
            <a:ext cx="8976" cy="12047"/>
          </a:xfrm>
          <a:prstGeom prst="rect">
            <a:avLst/>
          </a:prstGeom>
        </p:spPr>
      </p:pic>
      <p:pic>
        <p:nvPicPr>
          <p:cNvPr id="1003" name="Image 989" descr="preencoded.png">    </p:cNvPr>
          <p:cNvPicPr>
            <a:picLocks noChangeAspect="1"/>
          </p:cNvPicPr>
          <p:nvPr/>
        </p:nvPicPr>
        <p:blipFill>
          <a:blip r:embed="rId990"/>
          <a:stretch>
            <a:fillRect/>
          </a:stretch>
        </p:blipFill>
        <p:spPr>
          <a:xfrm>
            <a:off x="4322527" y="3922892"/>
            <a:ext cx="8976" cy="12047"/>
          </a:xfrm>
          <a:prstGeom prst="rect">
            <a:avLst/>
          </a:prstGeom>
        </p:spPr>
      </p:pic>
      <p:pic>
        <p:nvPicPr>
          <p:cNvPr id="1004" name="Image 990" descr="preencoded.png">    </p:cNvPr>
          <p:cNvPicPr>
            <a:picLocks noChangeAspect="1"/>
          </p:cNvPicPr>
          <p:nvPr/>
        </p:nvPicPr>
        <p:blipFill>
          <a:blip r:embed="rId991"/>
          <a:stretch>
            <a:fillRect/>
          </a:stretch>
        </p:blipFill>
        <p:spPr>
          <a:xfrm>
            <a:off x="4361483" y="3934939"/>
            <a:ext cx="5786" cy="108499"/>
          </a:xfrm>
          <a:prstGeom prst="rect">
            <a:avLst/>
          </a:prstGeom>
        </p:spPr>
      </p:pic>
      <p:pic>
        <p:nvPicPr>
          <p:cNvPr id="1005" name="Image 991" descr="preencoded.png">    </p:cNvPr>
          <p:cNvPicPr>
            <a:picLocks noChangeAspect="1"/>
          </p:cNvPicPr>
          <p:nvPr/>
        </p:nvPicPr>
        <p:blipFill>
          <a:blip r:embed="rId992"/>
          <a:stretch>
            <a:fillRect/>
          </a:stretch>
        </p:blipFill>
        <p:spPr>
          <a:xfrm>
            <a:off x="4361483" y="3934939"/>
            <a:ext cx="5786" cy="108499"/>
          </a:xfrm>
          <a:prstGeom prst="rect">
            <a:avLst/>
          </a:prstGeom>
        </p:spPr>
      </p:pic>
      <p:pic>
        <p:nvPicPr>
          <p:cNvPr id="1006" name="Image 992" descr="preencoded.png">    </p:cNvPr>
          <p:cNvPicPr>
            <a:picLocks noChangeAspect="1"/>
          </p:cNvPicPr>
          <p:nvPr/>
        </p:nvPicPr>
        <p:blipFill>
          <a:blip r:embed="rId993"/>
          <a:stretch>
            <a:fillRect/>
          </a:stretch>
        </p:blipFill>
        <p:spPr>
          <a:xfrm>
            <a:off x="4042153" y="4127935"/>
            <a:ext cx="148405" cy="195223"/>
          </a:xfrm>
          <a:prstGeom prst="rect">
            <a:avLst/>
          </a:prstGeom>
        </p:spPr>
      </p:pic>
      <p:pic>
        <p:nvPicPr>
          <p:cNvPr id="1007" name="Image 993" descr="preencoded.png">    </p:cNvPr>
          <p:cNvPicPr>
            <a:picLocks noChangeAspect="1"/>
          </p:cNvPicPr>
          <p:nvPr/>
        </p:nvPicPr>
        <p:blipFill>
          <a:blip r:embed="rId994"/>
          <a:stretch>
            <a:fillRect/>
          </a:stretch>
        </p:blipFill>
        <p:spPr>
          <a:xfrm>
            <a:off x="4093648" y="4170483"/>
            <a:ext cx="96906" cy="152676"/>
          </a:xfrm>
          <a:prstGeom prst="rect">
            <a:avLst/>
          </a:prstGeom>
        </p:spPr>
      </p:pic>
      <p:pic>
        <p:nvPicPr>
          <p:cNvPr id="1008" name="Image 994" descr="preencoded.png">    </p:cNvPr>
          <p:cNvPicPr>
            <a:picLocks noChangeAspect="1"/>
          </p:cNvPicPr>
          <p:nvPr/>
        </p:nvPicPr>
        <p:blipFill>
          <a:blip r:embed="rId995"/>
          <a:stretch>
            <a:fillRect/>
          </a:stretch>
        </p:blipFill>
        <p:spPr>
          <a:xfrm>
            <a:off x="4095917" y="4181030"/>
            <a:ext cx="94766" cy="142255"/>
          </a:xfrm>
          <a:prstGeom prst="rect">
            <a:avLst/>
          </a:prstGeom>
        </p:spPr>
      </p:pic>
      <p:pic>
        <p:nvPicPr>
          <p:cNvPr id="1009" name="Image 995" descr="preencoded.png">    </p:cNvPr>
          <p:cNvPicPr>
            <a:picLocks noChangeAspect="1"/>
          </p:cNvPicPr>
          <p:nvPr/>
        </p:nvPicPr>
        <p:blipFill>
          <a:blip r:embed="rId996"/>
          <a:stretch>
            <a:fillRect/>
          </a:stretch>
        </p:blipFill>
        <p:spPr>
          <a:xfrm>
            <a:off x="4104735" y="4213265"/>
            <a:ext cx="80144" cy="105768"/>
          </a:xfrm>
          <a:prstGeom prst="rect">
            <a:avLst/>
          </a:prstGeom>
        </p:spPr>
      </p:pic>
      <p:pic>
        <p:nvPicPr>
          <p:cNvPr id="1010" name="Image 996" descr="preencoded.png">    </p:cNvPr>
          <p:cNvPicPr>
            <a:picLocks noChangeAspect="1"/>
          </p:cNvPicPr>
          <p:nvPr/>
        </p:nvPicPr>
        <p:blipFill>
          <a:blip r:embed="rId997"/>
          <a:stretch>
            <a:fillRect/>
          </a:stretch>
        </p:blipFill>
        <p:spPr>
          <a:xfrm>
            <a:off x="4103731" y="4237080"/>
            <a:ext cx="20589" cy="17900"/>
          </a:xfrm>
          <a:prstGeom prst="rect">
            <a:avLst/>
          </a:prstGeom>
        </p:spPr>
      </p:pic>
      <p:pic>
        <p:nvPicPr>
          <p:cNvPr id="1011" name="Image 997" descr="preencoded.png">    </p:cNvPr>
          <p:cNvPicPr>
            <a:picLocks noChangeAspect="1"/>
          </p:cNvPicPr>
          <p:nvPr/>
        </p:nvPicPr>
        <p:blipFill>
          <a:blip r:embed="rId998"/>
          <a:stretch>
            <a:fillRect/>
          </a:stretch>
        </p:blipFill>
        <p:spPr>
          <a:xfrm>
            <a:off x="4102987" y="4244318"/>
            <a:ext cx="20562" cy="17854"/>
          </a:xfrm>
          <a:prstGeom prst="rect">
            <a:avLst/>
          </a:prstGeom>
        </p:spPr>
      </p:pic>
      <p:pic>
        <p:nvPicPr>
          <p:cNvPr id="1012" name="Image 998" descr="preencoded.png">    </p:cNvPr>
          <p:cNvPicPr>
            <a:picLocks noChangeAspect="1"/>
          </p:cNvPicPr>
          <p:nvPr/>
        </p:nvPicPr>
        <p:blipFill>
          <a:blip r:embed="rId999"/>
          <a:stretch>
            <a:fillRect/>
          </a:stretch>
        </p:blipFill>
        <p:spPr>
          <a:xfrm>
            <a:off x="4102205" y="4251556"/>
            <a:ext cx="20589" cy="17900"/>
          </a:xfrm>
          <a:prstGeom prst="rect">
            <a:avLst/>
          </a:prstGeom>
        </p:spPr>
      </p:pic>
      <p:pic>
        <p:nvPicPr>
          <p:cNvPr id="1013" name="Image 999" descr="preencoded.png">    </p:cNvPr>
          <p:cNvPicPr>
            <a:picLocks noChangeAspect="1"/>
          </p:cNvPicPr>
          <p:nvPr/>
        </p:nvPicPr>
        <p:blipFill>
          <a:blip r:embed="rId1000"/>
          <a:stretch>
            <a:fillRect/>
          </a:stretch>
        </p:blipFill>
        <p:spPr>
          <a:xfrm>
            <a:off x="3960614" y="3846200"/>
            <a:ext cx="196602" cy="410925"/>
          </a:xfrm>
          <a:prstGeom prst="rect">
            <a:avLst/>
          </a:prstGeom>
        </p:spPr>
      </p:pic>
      <p:pic>
        <p:nvPicPr>
          <p:cNvPr id="1014" name="Image 1000" descr="preencoded.png">    </p:cNvPr>
          <p:cNvPicPr>
            <a:picLocks noChangeAspect="1"/>
          </p:cNvPicPr>
          <p:nvPr/>
        </p:nvPicPr>
        <p:blipFill>
          <a:blip r:embed="rId1001"/>
          <a:stretch>
            <a:fillRect/>
          </a:stretch>
        </p:blipFill>
        <p:spPr>
          <a:xfrm>
            <a:off x="4082560" y="4174744"/>
            <a:ext cx="53964" cy="64304"/>
          </a:xfrm>
          <a:prstGeom prst="rect">
            <a:avLst/>
          </a:prstGeom>
        </p:spPr>
      </p:pic>
      <p:pic>
        <p:nvPicPr>
          <p:cNvPr id="1015" name="Image 1001" descr="preencoded.png">    </p:cNvPr>
          <p:cNvPicPr>
            <a:picLocks noChangeAspect="1"/>
          </p:cNvPicPr>
          <p:nvPr/>
        </p:nvPicPr>
        <p:blipFill>
          <a:blip r:embed="rId1002"/>
          <a:stretch>
            <a:fillRect/>
          </a:stretch>
        </p:blipFill>
        <p:spPr>
          <a:xfrm>
            <a:off x="4042135" y="3857858"/>
            <a:ext cx="87088" cy="315576"/>
          </a:xfrm>
          <a:prstGeom prst="rect">
            <a:avLst/>
          </a:prstGeom>
        </p:spPr>
      </p:pic>
      <p:pic>
        <p:nvPicPr>
          <p:cNvPr id="1016" name="Image 1002" descr="preencoded.png">    </p:cNvPr>
          <p:cNvPicPr>
            <a:picLocks noChangeAspect="1"/>
          </p:cNvPicPr>
          <p:nvPr/>
        </p:nvPicPr>
        <p:blipFill>
          <a:blip r:embed="rId1003"/>
          <a:stretch>
            <a:fillRect/>
          </a:stretch>
        </p:blipFill>
        <p:spPr>
          <a:xfrm>
            <a:off x="3918793" y="4223389"/>
            <a:ext cx="161218" cy="128120"/>
          </a:xfrm>
          <a:prstGeom prst="rect">
            <a:avLst/>
          </a:prstGeom>
        </p:spPr>
      </p:pic>
      <p:pic>
        <p:nvPicPr>
          <p:cNvPr id="1017" name="Image 1003" descr="preencoded.png">    </p:cNvPr>
          <p:cNvPicPr>
            <a:picLocks noChangeAspect="1"/>
          </p:cNvPicPr>
          <p:nvPr/>
        </p:nvPicPr>
        <p:blipFill>
          <a:blip r:embed="rId1004"/>
          <a:stretch>
            <a:fillRect/>
          </a:stretch>
        </p:blipFill>
        <p:spPr>
          <a:xfrm>
            <a:off x="3918719" y="4290199"/>
            <a:ext cx="147544" cy="61454"/>
          </a:xfrm>
          <a:prstGeom prst="rect">
            <a:avLst/>
          </a:prstGeom>
        </p:spPr>
      </p:pic>
      <p:pic>
        <p:nvPicPr>
          <p:cNvPr id="1018" name="Image 1004" descr="preencoded.png">    </p:cNvPr>
          <p:cNvPicPr>
            <a:picLocks noChangeAspect="1"/>
          </p:cNvPicPr>
          <p:nvPr/>
        </p:nvPicPr>
        <p:blipFill>
          <a:blip r:embed="rId1005"/>
          <a:stretch>
            <a:fillRect/>
          </a:stretch>
        </p:blipFill>
        <p:spPr>
          <a:xfrm>
            <a:off x="3918719" y="4303555"/>
            <a:ext cx="144689" cy="48110"/>
          </a:xfrm>
          <a:prstGeom prst="rect">
            <a:avLst/>
          </a:prstGeom>
        </p:spPr>
      </p:pic>
      <p:pic>
        <p:nvPicPr>
          <p:cNvPr id="1019" name="Image 1005" descr="preencoded.png">    </p:cNvPr>
          <p:cNvPicPr>
            <a:picLocks noChangeAspect="1"/>
          </p:cNvPicPr>
          <p:nvPr/>
        </p:nvPicPr>
        <p:blipFill>
          <a:blip r:embed="rId1006"/>
          <a:stretch>
            <a:fillRect/>
          </a:stretch>
        </p:blipFill>
        <p:spPr>
          <a:xfrm>
            <a:off x="3921826" y="4344309"/>
            <a:ext cx="132699" cy="2227"/>
          </a:xfrm>
          <a:prstGeom prst="rect">
            <a:avLst/>
          </a:prstGeom>
        </p:spPr>
      </p:pic>
      <p:pic>
        <p:nvPicPr>
          <p:cNvPr id="1020" name="Image 1006" descr="preencoded.png">    </p:cNvPr>
          <p:cNvPicPr>
            <a:picLocks noChangeAspect="1"/>
          </p:cNvPicPr>
          <p:nvPr/>
        </p:nvPicPr>
        <p:blipFill>
          <a:blip r:embed="rId1007"/>
          <a:stretch>
            <a:fillRect/>
          </a:stretch>
        </p:blipFill>
        <p:spPr>
          <a:xfrm>
            <a:off x="3971925" y="4304958"/>
            <a:ext cx="26501" cy="6730"/>
          </a:xfrm>
          <a:prstGeom prst="rect">
            <a:avLst/>
          </a:prstGeom>
        </p:spPr>
      </p:pic>
      <p:pic>
        <p:nvPicPr>
          <p:cNvPr id="1021" name="Image 1007" descr="preencoded.png">    </p:cNvPr>
          <p:cNvPicPr>
            <a:picLocks noChangeAspect="1"/>
          </p:cNvPicPr>
          <p:nvPr/>
        </p:nvPicPr>
        <p:blipFill>
          <a:blip r:embed="rId1008"/>
          <a:stretch>
            <a:fillRect/>
          </a:stretch>
        </p:blipFill>
        <p:spPr>
          <a:xfrm>
            <a:off x="3965674" y="4308758"/>
            <a:ext cx="26570" cy="6734"/>
          </a:xfrm>
          <a:prstGeom prst="rect">
            <a:avLst/>
          </a:prstGeom>
        </p:spPr>
      </p:pic>
      <p:pic>
        <p:nvPicPr>
          <p:cNvPr id="1022" name="Image 1008" descr="preencoded.png">    </p:cNvPr>
          <p:cNvPicPr>
            <a:picLocks noChangeAspect="1"/>
          </p:cNvPicPr>
          <p:nvPr/>
        </p:nvPicPr>
        <p:blipFill>
          <a:blip r:embed="rId1009"/>
          <a:stretch>
            <a:fillRect/>
          </a:stretch>
        </p:blipFill>
        <p:spPr>
          <a:xfrm>
            <a:off x="3959702" y="4312662"/>
            <a:ext cx="26398" cy="6734"/>
          </a:xfrm>
          <a:prstGeom prst="rect">
            <a:avLst/>
          </a:prstGeom>
        </p:spPr>
      </p:pic>
      <p:pic>
        <p:nvPicPr>
          <p:cNvPr id="1023" name="Image 1009" descr="preencoded.png">    </p:cNvPr>
          <p:cNvPicPr>
            <a:picLocks noChangeAspect="1"/>
          </p:cNvPicPr>
          <p:nvPr/>
        </p:nvPicPr>
        <p:blipFill>
          <a:blip r:embed="rId1010"/>
          <a:stretch>
            <a:fillRect/>
          </a:stretch>
        </p:blipFill>
        <p:spPr>
          <a:xfrm>
            <a:off x="3976446" y="3846151"/>
            <a:ext cx="185393" cy="457951"/>
          </a:xfrm>
          <a:prstGeom prst="rect">
            <a:avLst/>
          </a:prstGeom>
        </p:spPr>
      </p:pic>
      <p:pic>
        <p:nvPicPr>
          <p:cNvPr id="1024" name="Image 1010" descr="preencoded.png">    </p:cNvPr>
          <p:cNvPicPr>
            <a:picLocks noChangeAspect="1"/>
          </p:cNvPicPr>
          <p:nvPr/>
        </p:nvPicPr>
        <p:blipFill>
          <a:blip r:embed="rId1011"/>
          <a:stretch>
            <a:fillRect/>
          </a:stretch>
        </p:blipFill>
        <p:spPr>
          <a:xfrm>
            <a:off x="3979478" y="4286303"/>
            <a:ext cx="83818" cy="2242"/>
          </a:xfrm>
          <a:prstGeom prst="rect">
            <a:avLst/>
          </a:prstGeom>
        </p:spPr>
      </p:pic>
      <p:pic>
        <p:nvPicPr>
          <p:cNvPr id="1025" name="Image 1011" descr="preencoded.png">    </p:cNvPr>
          <p:cNvPicPr>
            <a:picLocks noChangeAspect="1"/>
          </p:cNvPicPr>
          <p:nvPr/>
        </p:nvPicPr>
        <p:blipFill>
          <a:blip r:embed="rId1012"/>
          <a:stretch>
            <a:fillRect/>
          </a:stretch>
        </p:blipFill>
        <p:spPr>
          <a:xfrm>
            <a:off x="4046265" y="3912059"/>
            <a:ext cx="25859" cy="17230"/>
          </a:xfrm>
          <a:prstGeom prst="rect">
            <a:avLst/>
          </a:prstGeom>
        </p:spPr>
      </p:pic>
      <p:pic>
        <p:nvPicPr>
          <p:cNvPr id="1026" name="Image 1012" descr="preencoded.png">    </p:cNvPr>
          <p:cNvPicPr>
            <a:picLocks noChangeAspect="1"/>
          </p:cNvPicPr>
          <p:nvPr/>
        </p:nvPicPr>
        <p:blipFill>
          <a:blip r:embed="rId1013"/>
          <a:stretch>
            <a:fillRect/>
          </a:stretch>
        </p:blipFill>
        <p:spPr>
          <a:xfrm>
            <a:off x="4049260" y="3849398"/>
            <a:ext cx="18985" cy="62637"/>
          </a:xfrm>
          <a:prstGeom prst="rect">
            <a:avLst/>
          </a:prstGeom>
        </p:spPr>
      </p:pic>
      <p:pic>
        <p:nvPicPr>
          <p:cNvPr id="1027" name="Image 1013" descr="preencoded.png">    </p:cNvPr>
          <p:cNvPicPr>
            <a:picLocks noChangeAspect="1"/>
          </p:cNvPicPr>
          <p:nvPr/>
        </p:nvPicPr>
        <p:blipFill>
          <a:blip r:embed="rId1014"/>
          <a:stretch>
            <a:fillRect/>
          </a:stretch>
        </p:blipFill>
        <p:spPr>
          <a:xfrm>
            <a:off x="4057036" y="3910543"/>
            <a:ext cx="3079" cy="11110"/>
          </a:xfrm>
          <a:prstGeom prst="rect">
            <a:avLst/>
          </a:prstGeom>
        </p:spPr>
      </p:pic>
      <p:pic>
        <p:nvPicPr>
          <p:cNvPr id="1028" name="Image 1014" descr="preencoded.png">    </p:cNvPr>
          <p:cNvPicPr>
            <a:picLocks noChangeAspect="1"/>
          </p:cNvPicPr>
          <p:nvPr/>
        </p:nvPicPr>
        <p:blipFill>
          <a:blip r:embed="rId1015"/>
          <a:stretch>
            <a:fillRect/>
          </a:stretch>
        </p:blipFill>
        <p:spPr>
          <a:xfrm>
            <a:off x="4076681" y="4119668"/>
            <a:ext cx="24487" cy="123798"/>
          </a:xfrm>
          <a:prstGeom prst="rect">
            <a:avLst/>
          </a:prstGeom>
        </p:spPr>
      </p:pic>
      <p:pic>
        <p:nvPicPr>
          <p:cNvPr id="1029" name="Image 1015" descr="preencoded.png">    </p:cNvPr>
          <p:cNvPicPr>
            <a:picLocks noChangeAspect="1"/>
          </p:cNvPicPr>
          <p:nvPr/>
        </p:nvPicPr>
        <p:blipFill>
          <a:blip r:embed="rId1016"/>
          <a:stretch>
            <a:fillRect/>
          </a:stretch>
        </p:blipFill>
        <p:spPr>
          <a:xfrm>
            <a:off x="4007532" y="3929265"/>
            <a:ext cx="64024" cy="232799"/>
          </a:xfrm>
          <a:prstGeom prst="rect">
            <a:avLst/>
          </a:prstGeom>
        </p:spPr>
      </p:pic>
      <p:pic>
        <p:nvPicPr>
          <p:cNvPr id="1030" name="Image 1016" descr="preencoded.png">    </p:cNvPr>
          <p:cNvPicPr>
            <a:picLocks noChangeAspect="1"/>
          </p:cNvPicPr>
          <p:nvPr/>
        </p:nvPicPr>
        <p:blipFill>
          <a:blip r:embed="rId1017"/>
          <a:stretch>
            <a:fillRect/>
          </a:stretch>
        </p:blipFill>
        <p:spPr>
          <a:xfrm>
            <a:off x="4058989" y="3850179"/>
            <a:ext cx="95301" cy="431099"/>
          </a:xfrm>
          <a:prstGeom prst="rect">
            <a:avLst/>
          </a:prstGeom>
        </p:spPr>
      </p:pic>
      <p:pic>
        <p:nvPicPr>
          <p:cNvPr id="1031" name="Image 1017" descr="preencoded.png">    </p:cNvPr>
          <p:cNvPicPr>
            <a:picLocks noChangeAspect="1"/>
          </p:cNvPicPr>
          <p:nvPr/>
        </p:nvPicPr>
        <p:blipFill>
          <a:blip r:embed="rId1018"/>
          <a:stretch>
            <a:fillRect/>
          </a:stretch>
        </p:blipFill>
        <p:spPr>
          <a:xfrm>
            <a:off x="3878945" y="3696542"/>
            <a:ext cx="197337" cy="95576"/>
          </a:xfrm>
          <a:prstGeom prst="rect">
            <a:avLst/>
          </a:prstGeom>
        </p:spPr>
      </p:pic>
      <p:pic>
        <p:nvPicPr>
          <p:cNvPr id="1032" name="Image 1018" descr="preencoded.png">    </p:cNvPr>
          <p:cNvPicPr>
            <a:picLocks noChangeAspect="1"/>
          </p:cNvPicPr>
          <p:nvPr/>
        </p:nvPicPr>
        <p:blipFill>
          <a:blip r:embed="rId1019"/>
          <a:stretch>
            <a:fillRect/>
          </a:stretch>
        </p:blipFill>
        <p:spPr>
          <a:xfrm>
            <a:off x="3831785" y="3654128"/>
            <a:ext cx="88892" cy="91096"/>
          </a:xfrm>
          <a:prstGeom prst="rect">
            <a:avLst/>
          </a:prstGeom>
        </p:spPr>
      </p:pic>
      <p:pic>
        <p:nvPicPr>
          <p:cNvPr id="1033" name="Image 1019" descr="preencoded.png">    </p:cNvPr>
          <p:cNvPicPr>
            <a:picLocks noChangeAspect="1"/>
          </p:cNvPicPr>
          <p:nvPr/>
        </p:nvPicPr>
        <p:blipFill>
          <a:blip r:embed="rId1020"/>
          <a:stretch>
            <a:fillRect/>
          </a:stretch>
        </p:blipFill>
        <p:spPr>
          <a:xfrm>
            <a:off x="3868117" y="3663458"/>
            <a:ext cx="17962" cy="29410"/>
          </a:xfrm>
          <a:prstGeom prst="rect">
            <a:avLst/>
          </a:prstGeom>
        </p:spPr>
      </p:pic>
      <p:pic>
        <p:nvPicPr>
          <p:cNvPr id="1034" name="Image 1020" descr="preencoded.png">    </p:cNvPr>
          <p:cNvPicPr>
            <a:picLocks noChangeAspect="1"/>
          </p:cNvPicPr>
          <p:nvPr/>
        </p:nvPicPr>
        <p:blipFill>
          <a:blip r:embed="rId1021"/>
          <a:stretch>
            <a:fillRect/>
          </a:stretch>
        </p:blipFill>
        <p:spPr>
          <a:xfrm>
            <a:off x="3855076" y="3670413"/>
            <a:ext cx="19371" cy="31090"/>
          </a:xfrm>
          <a:prstGeom prst="rect">
            <a:avLst/>
          </a:prstGeom>
        </p:spPr>
      </p:pic>
      <p:pic>
        <p:nvPicPr>
          <p:cNvPr id="1035" name="Image 1021" descr="preencoded.png">    </p:cNvPr>
          <p:cNvPicPr>
            <a:picLocks noChangeAspect="1"/>
          </p:cNvPicPr>
          <p:nvPr/>
        </p:nvPicPr>
        <p:blipFill>
          <a:blip r:embed="rId1022"/>
          <a:stretch>
            <a:fillRect/>
          </a:stretch>
        </p:blipFill>
        <p:spPr>
          <a:xfrm>
            <a:off x="3842556" y="3680238"/>
            <a:ext cx="21273" cy="29941"/>
          </a:xfrm>
          <a:prstGeom prst="rect">
            <a:avLst/>
          </a:prstGeom>
        </p:spPr>
      </p:pic>
      <p:pic>
        <p:nvPicPr>
          <p:cNvPr id="1036" name="Image 1022" descr="preencoded.png">    </p:cNvPr>
          <p:cNvPicPr>
            <a:picLocks noChangeAspect="1"/>
          </p:cNvPicPr>
          <p:nvPr/>
        </p:nvPicPr>
        <p:blipFill>
          <a:blip r:embed="rId1023"/>
          <a:stretch>
            <a:fillRect/>
          </a:stretch>
        </p:blipFill>
        <p:spPr>
          <a:xfrm>
            <a:off x="3892767" y="3662816"/>
            <a:ext cx="39063" cy="59450"/>
          </a:xfrm>
          <a:prstGeom prst="rect">
            <a:avLst/>
          </a:prstGeom>
        </p:spPr>
      </p:pic>
      <p:pic>
        <p:nvPicPr>
          <p:cNvPr id="1037" name="Image 1023" descr="preencoded.png">    </p:cNvPr>
          <p:cNvPicPr>
            <a:picLocks noChangeAspect="1"/>
          </p:cNvPicPr>
          <p:nvPr/>
        </p:nvPicPr>
        <p:blipFill>
          <a:blip r:embed="rId1024"/>
          <a:stretch>
            <a:fillRect/>
          </a:stretch>
        </p:blipFill>
        <p:spPr>
          <a:xfrm>
            <a:off x="3892079" y="3665418"/>
            <a:ext cx="13320" cy="51977"/>
          </a:xfrm>
          <a:prstGeom prst="rect">
            <a:avLst/>
          </a:prstGeom>
        </p:spPr>
      </p:pic>
      <p:pic>
        <p:nvPicPr>
          <p:cNvPr id="1038" name="Image 1024" descr="preencoded.png">    </p:cNvPr>
          <p:cNvPicPr>
            <a:picLocks noChangeAspect="1"/>
          </p:cNvPicPr>
          <p:nvPr/>
        </p:nvPicPr>
        <p:blipFill>
          <a:blip r:embed="rId1025"/>
          <a:stretch>
            <a:fillRect/>
          </a:stretch>
        </p:blipFill>
        <p:spPr>
          <a:xfrm>
            <a:off x="3897864" y="3703702"/>
            <a:ext cx="183891" cy="91684"/>
          </a:xfrm>
          <a:prstGeom prst="rect">
            <a:avLst/>
          </a:prstGeom>
        </p:spPr>
      </p:pic>
      <p:pic>
        <p:nvPicPr>
          <p:cNvPr id="1039" name="Image 1025" descr="preencoded.png">    </p:cNvPr>
          <p:cNvPicPr>
            <a:picLocks noChangeAspect="1"/>
          </p:cNvPicPr>
          <p:nvPr/>
        </p:nvPicPr>
        <p:blipFill>
          <a:blip r:embed="rId1026"/>
          <a:stretch>
            <a:fillRect/>
          </a:stretch>
        </p:blipFill>
        <p:spPr>
          <a:xfrm>
            <a:off x="3897864" y="3703702"/>
            <a:ext cx="183891" cy="91684"/>
          </a:xfrm>
          <a:prstGeom prst="rect">
            <a:avLst/>
          </a:prstGeom>
        </p:spPr>
      </p:pic>
      <p:pic>
        <p:nvPicPr>
          <p:cNvPr id="1040" name="Image 1026" descr="preencoded.png">    </p:cNvPr>
          <p:cNvPicPr>
            <a:picLocks noChangeAspect="1"/>
          </p:cNvPicPr>
          <p:nvPr/>
        </p:nvPicPr>
        <p:blipFill>
          <a:blip r:embed="rId1027"/>
          <a:stretch>
            <a:fillRect/>
          </a:stretch>
        </p:blipFill>
        <p:spPr>
          <a:xfrm>
            <a:off x="3909808" y="3715645"/>
            <a:ext cx="30231" cy="50431"/>
          </a:xfrm>
          <a:prstGeom prst="rect">
            <a:avLst/>
          </a:prstGeom>
        </p:spPr>
      </p:pic>
      <p:pic>
        <p:nvPicPr>
          <p:cNvPr id="1041" name="Image 1027" descr="preencoded.png">    </p:cNvPr>
          <p:cNvPicPr>
            <a:picLocks noChangeAspect="1"/>
          </p:cNvPicPr>
          <p:nvPr/>
        </p:nvPicPr>
        <p:blipFill>
          <a:blip r:embed="rId1028"/>
          <a:stretch>
            <a:fillRect/>
          </a:stretch>
        </p:blipFill>
        <p:spPr>
          <a:xfrm>
            <a:off x="3955238" y="3709679"/>
            <a:ext cx="126453" cy="85710"/>
          </a:xfrm>
          <a:prstGeom prst="rect">
            <a:avLst/>
          </a:prstGeom>
        </p:spPr>
      </p:pic>
      <p:pic>
        <p:nvPicPr>
          <p:cNvPr id="1042" name="Image 1028" descr="preencoded.png">    </p:cNvPr>
          <p:cNvPicPr>
            <a:picLocks noChangeAspect="1"/>
          </p:cNvPicPr>
          <p:nvPr/>
        </p:nvPicPr>
        <p:blipFill>
          <a:blip r:embed="rId1029"/>
          <a:stretch>
            <a:fillRect/>
          </a:stretch>
        </p:blipFill>
        <p:spPr>
          <a:xfrm>
            <a:off x="4031698" y="3703600"/>
            <a:ext cx="126978" cy="161924"/>
          </a:xfrm>
          <a:prstGeom prst="rect">
            <a:avLst/>
          </a:prstGeom>
        </p:spPr>
      </p:pic>
      <p:pic>
        <p:nvPicPr>
          <p:cNvPr id="1043" name="Image 1029" descr="preencoded.png">    </p:cNvPr>
          <p:cNvPicPr>
            <a:picLocks noChangeAspect="1"/>
          </p:cNvPicPr>
          <p:nvPr/>
        </p:nvPicPr>
        <p:blipFill>
          <a:blip r:embed="rId1030"/>
          <a:stretch>
            <a:fillRect/>
          </a:stretch>
        </p:blipFill>
        <p:spPr>
          <a:xfrm>
            <a:off x="4070691" y="3704941"/>
            <a:ext cx="93059" cy="164593"/>
          </a:xfrm>
          <a:prstGeom prst="rect">
            <a:avLst/>
          </a:prstGeom>
        </p:spPr>
      </p:pic>
      <p:pic>
        <p:nvPicPr>
          <p:cNvPr id="1044" name="Image 1030" descr="preencoded.png">    </p:cNvPr>
          <p:cNvPicPr>
            <a:picLocks noChangeAspect="1"/>
          </p:cNvPicPr>
          <p:nvPr/>
        </p:nvPicPr>
        <p:blipFill>
          <a:blip r:embed="rId1031"/>
          <a:stretch>
            <a:fillRect/>
          </a:stretch>
        </p:blipFill>
        <p:spPr>
          <a:xfrm>
            <a:off x="4070691" y="3704941"/>
            <a:ext cx="93059" cy="164593"/>
          </a:xfrm>
          <a:prstGeom prst="rect">
            <a:avLst/>
          </a:prstGeom>
        </p:spPr>
      </p:pic>
      <p:pic>
        <p:nvPicPr>
          <p:cNvPr id="1045" name="Image 1031" descr="preencoded.png">    </p:cNvPr>
          <p:cNvPicPr>
            <a:picLocks noChangeAspect="1"/>
          </p:cNvPicPr>
          <p:nvPr/>
        </p:nvPicPr>
        <p:blipFill>
          <a:blip r:embed="rId1032"/>
          <a:stretch>
            <a:fillRect/>
          </a:stretch>
        </p:blipFill>
        <p:spPr>
          <a:xfrm>
            <a:off x="4028201" y="3708989"/>
            <a:ext cx="28049" cy="145166"/>
          </a:xfrm>
          <a:prstGeom prst="rect">
            <a:avLst/>
          </a:prstGeom>
        </p:spPr>
      </p:pic>
      <p:pic>
        <p:nvPicPr>
          <p:cNvPr id="1046" name="Image 1032" descr="preencoded.png">    </p:cNvPr>
          <p:cNvPicPr>
            <a:picLocks noChangeAspect="1"/>
          </p:cNvPicPr>
          <p:nvPr/>
        </p:nvPicPr>
        <p:blipFill>
          <a:blip r:embed="rId1033"/>
          <a:stretch>
            <a:fillRect/>
          </a:stretch>
        </p:blipFill>
        <p:spPr>
          <a:xfrm>
            <a:off x="4028201" y="3708989"/>
            <a:ext cx="28049" cy="145166"/>
          </a:xfrm>
          <a:prstGeom prst="rect">
            <a:avLst/>
          </a:prstGeom>
        </p:spPr>
      </p:pic>
      <p:pic>
        <p:nvPicPr>
          <p:cNvPr id="1047" name="Image 1033" descr="preencoded.png">    </p:cNvPr>
          <p:cNvPicPr>
            <a:picLocks noChangeAspect="1"/>
          </p:cNvPicPr>
          <p:nvPr/>
        </p:nvPicPr>
        <p:blipFill>
          <a:blip r:embed="rId1034"/>
          <a:stretch>
            <a:fillRect/>
          </a:stretch>
        </p:blipFill>
        <p:spPr>
          <a:xfrm>
            <a:off x="3982083" y="3853249"/>
            <a:ext cx="8953" cy="7452"/>
          </a:xfrm>
          <a:prstGeom prst="rect">
            <a:avLst/>
          </a:prstGeom>
        </p:spPr>
      </p:pic>
      <p:pic>
        <p:nvPicPr>
          <p:cNvPr id="1048" name="Image 1034" descr="preencoded.png">    </p:cNvPr>
          <p:cNvPicPr>
            <a:picLocks noChangeAspect="1"/>
          </p:cNvPicPr>
          <p:nvPr/>
        </p:nvPicPr>
        <p:blipFill>
          <a:blip r:embed="rId1035"/>
          <a:stretch>
            <a:fillRect/>
          </a:stretch>
        </p:blipFill>
        <p:spPr>
          <a:xfrm>
            <a:off x="3975106" y="3847607"/>
            <a:ext cx="16450" cy="13738"/>
          </a:xfrm>
          <a:prstGeom prst="rect">
            <a:avLst/>
          </a:prstGeom>
        </p:spPr>
      </p:pic>
      <p:pic>
        <p:nvPicPr>
          <p:cNvPr id="1049" name="Image 1035" descr="preencoded.png">    </p:cNvPr>
          <p:cNvPicPr>
            <a:picLocks noChangeAspect="1"/>
          </p:cNvPicPr>
          <p:nvPr/>
        </p:nvPicPr>
        <p:blipFill>
          <a:blip r:embed="rId1036"/>
          <a:stretch>
            <a:fillRect/>
          </a:stretch>
        </p:blipFill>
        <p:spPr>
          <a:xfrm>
            <a:off x="3982064" y="3860079"/>
            <a:ext cx="6990" cy="34099"/>
          </a:xfrm>
          <a:prstGeom prst="rect">
            <a:avLst/>
          </a:prstGeom>
        </p:spPr>
      </p:pic>
      <p:pic>
        <p:nvPicPr>
          <p:cNvPr id="1050" name="Image 1036" descr="preencoded.png">    </p:cNvPr>
          <p:cNvPicPr>
            <a:picLocks noChangeAspect="1"/>
          </p:cNvPicPr>
          <p:nvPr/>
        </p:nvPicPr>
        <p:blipFill>
          <a:blip r:embed="rId1037"/>
          <a:stretch>
            <a:fillRect/>
          </a:stretch>
        </p:blipFill>
        <p:spPr>
          <a:xfrm>
            <a:off x="3987320" y="3890587"/>
            <a:ext cx="7786" cy="3339"/>
          </a:xfrm>
          <a:prstGeom prst="rect">
            <a:avLst/>
          </a:prstGeom>
        </p:spPr>
      </p:pic>
      <p:pic>
        <p:nvPicPr>
          <p:cNvPr id="1051" name="Image 1037" descr="preencoded.png">    </p:cNvPr>
          <p:cNvPicPr>
            <a:picLocks noChangeAspect="1"/>
          </p:cNvPicPr>
          <p:nvPr/>
        </p:nvPicPr>
        <p:blipFill>
          <a:blip r:embed="rId1038"/>
          <a:stretch>
            <a:fillRect/>
          </a:stretch>
        </p:blipFill>
        <p:spPr>
          <a:xfrm>
            <a:off x="3986836" y="3886600"/>
            <a:ext cx="7786" cy="3339"/>
          </a:xfrm>
          <a:prstGeom prst="rect">
            <a:avLst/>
          </a:prstGeom>
        </p:spPr>
      </p:pic>
      <p:pic>
        <p:nvPicPr>
          <p:cNvPr id="1052" name="Image 1038" descr="preencoded.png">    </p:cNvPr>
          <p:cNvPicPr>
            <a:picLocks noChangeAspect="1"/>
          </p:cNvPicPr>
          <p:nvPr/>
        </p:nvPicPr>
        <p:blipFill>
          <a:blip r:embed="rId1039"/>
          <a:stretch>
            <a:fillRect/>
          </a:stretch>
        </p:blipFill>
        <p:spPr>
          <a:xfrm>
            <a:off x="4001598" y="3845798"/>
            <a:ext cx="5665" cy="11238"/>
          </a:xfrm>
          <a:prstGeom prst="rect">
            <a:avLst/>
          </a:prstGeom>
        </p:spPr>
      </p:pic>
      <p:pic>
        <p:nvPicPr>
          <p:cNvPr id="1053" name="Image 1039" descr="preencoded.png">    </p:cNvPr>
          <p:cNvPicPr>
            <a:picLocks noChangeAspect="1"/>
          </p:cNvPicPr>
          <p:nvPr/>
        </p:nvPicPr>
        <p:blipFill>
          <a:blip r:embed="rId1040"/>
          <a:stretch>
            <a:fillRect/>
          </a:stretch>
        </p:blipFill>
        <p:spPr>
          <a:xfrm>
            <a:off x="4001598" y="3855202"/>
            <a:ext cx="20022" cy="30738"/>
          </a:xfrm>
          <a:prstGeom prst="rect">
            <a:avLst/>
          </a:prstGeom>
        </p:spPr>
      </p:pic>
      <p:pic>
        <p:nvPicPr>
          <p:cNvPr id="1054" name="Image 1040" descr="preencoded.png">    </p:cNvPr>
          <p:cNvPicPr>
            <a:picLocks noChangeAspect="1"/>
          </p:cNvPicPr>
          <p:nvPr/>
        </p:nvPicPr>
        <p:blipFill>
          <a:blip r:embed="rId1041"/>
          <a:stretch>
            <a:fillRect/>
          </a:stretch>
        </p:blipFill>
        <p:spPr>
          <a:xfrm>
            <a:off x="4018999" y="3879241"/>
            <a:ext cx="7748" cy="5993"/>
          </a:xfrm>
          <a:prstGeom prst="rect">
            <a:avLst/>
          </a:prstGeom>
        </p:spPr>
      </p:pic>
      <p:pic>
        <p:nvPicPr>
          <p:cNvPr id="1055" name="Image 1041" descr="preencoded.png">    </p:cNvPr>
          <p:cNvPicPr>
            <a:picLocks noChangeAspect="1"/>
          </p:cNvPicPr>
          <p:nvPr/>
        </p:nvPicPr>
        <p:blipFill>
          <a:blip r:embed="rId1042"/>
          <a:stretch>
            <a:fillRect/>
          </a:stretch>
        </p:blipFill>
        <p:spPr>
          <a:xfrm>
            <a:off x="4017469" y="3873531"/>
            <a:ext cx="7753" cy="5980"/>
          </a:xfrm>
          <a:prstGeom prst="rect">
            <a:avLst/>
          </a:prstGeom>
        </p:spPr>
      </p:pic>
      <p:pic>
        <p:nvPicPr>
          <p:cNvPr id="1056" name="Image 1042" descr="preencoded.png">    </p:cNvPr>
          <p:cNvPicPr>
            <a:picLocks noChangeAspect="1"/>
          </p:cNvPicPr>
          <p:nvPr/>
        </p:nvPicPr>
        <p:blipFill>
          <a:blip r:embed="rId1043"/>
          <a:stretch>
            <a:fillRect/>
          </a:stretch>
        </p:blipFill>
        <p:spPr>
          <a:xfrm>
            <a:off x="3963572" y="3804938"/>
            <a:ext cx="50667" cy="50618"/>
          </a:xfrm>
          <a:prstGeom prst="rect">
            <a:avLst/>
          </a:prstGeom>
        </p:spPr>
      </p:pic>
      <p:pic>
        <p:nvPicPr>
          <p:cNvPr id="1057" name="Image 1043" descr="preencoded.png">    </p:cNvPr>
          <p:cNvPicPr>
            <a:picLocks noChangeAspect="1"/>
          </p:cNvPicPr>
          <p:nvPr/>
        </p:nvPicPr>
        <p:blipFill>
          <a:blip r:embed="rId1044"/>
          <a:stretch>
            <a:fillRect/>
          </a:stretch>
        </p:blipFill>
        <p:spPr>
          <a:xfrm>
            <a:off x="3990733" y="3841963"/>
            <a:ext cx="19022" cy="17976"/>
          </a:xfrm>
          <a:prstGeom prst="rect">
            <a:avLst/>
          </a:prstGeom>
        </p:spPr>
      </p:pic>
      <p:pic>
        <p:nvPicPr>
          <p:cNvPr id="1058" name="Image 1044" descr="preencoded.png">    </p:cNvPr>
          <p:cNvPicPr>
            <a:picLocks noChangeAspect="1"/>
          </p:cNvPicPr>
          <p:nvPr/>
        </p:nvPicPr>
        <p:blipFill>
          <a:blip r:embed="rId1045"/>
          <a:stretch>
            <a:fillRect/>
          </a:stretch>
        </p:blipFill>
        <p:spPr>
          <a:xfrm>
            <a:off x="4051176" y="3706418"/>
            <a:ext cx="116453" cy="150609"/>
          </a:xfrm>
          <a:prstGeom prst="rect">
            <a:avLst/>
          </a:prstGeom>
        </p:spPr>
      </p:pic>
      <p:pic>
        <p:nvPicPr>
          <p:cNvPr id="1059" name="Image 1045" descr="preencoded.png">    </p:cNvPr>
          <p:cNvPicPr>
            <a:picLocks noChangeAspect="1"/>
          </p:cNvPicPr>
          <p:nvPr/>
        </p:nvPicPr>
        <p:blipFill>
          <a:blip r:embed="rId1046"/>
          <a:stretch>
            <a:fillRect/>
          </a:stretch>
        </p:blipFill>
        <p:spPr>
          <a:xfrm>
            <a:off x="3962121" y="3770645"/>
            <a:ext cx="116388" cy="68535"/>
          </a:xfrm>
          <a:prstGeom prst="rect">
            <a:avLst/>
          </a:prstGeom>
        </p:spPr>
      </p:pic>
      <p:pic>
        <p:nvPicPr>
          <p:cNvPr id="1060" name="Image 1046" descr="preencoded.png">    </p:cNvPr>
          <p:cNvPicPr>
            <a:picLocks noChangeAspect="1"/>
          </p:cNvPicPr>
          <p:nvPr/>
        </p:nvPicPr>
        <p:blipFill>
          <a:blip r:embed="rId1047"/>
          <a:stretch>
            <a:fillRect/>
          </a:stretch>
        </p:blipFill>
        <p:spPr>
          <a:xfrm>
            <a:off x="3972446" y="3784104"/>
            <a:ext cx="37230" cy="23170"/>
          </a:xfrm>
          <a:prstGeom prst="rect">
            <a:avLst/>
          </a:prstGeom>
        </p:spPr>
      </p:pic>
      <p:pic>
        <p:nvPicPr>
          <p:cNvPr id="1061" name="Image 1047" descr="preencoded.png">    </p:cNvPr>
          <p:cNvPicPr>
            <a:picLocks noChangeAspect="1"/>
          </p:cNvPicPr>
          <p:nvPr/>
        </p:nvPicPr>
        <p:blipFill>
          <a:blip r:embed="rId1048"/>
          <a:stretch>
            <a:fillRect/>
          </a:stretch>
        </p:blipFill>
        <p:spPr>
          <a:xfrm>
            <a:off x="3985133" y="3798094"/>
            <a:ext cx="32249" cy="17530"/>
          </a:xfrm>
          <a:prstGeom prst="rect">
            <a:avLst/>
          </a:prstGeom>
        </p:spPr>
      </p:pic>
      <p:pic>
        <p:nvPicPr>
          <p:cNvPr id="1062" name="Image 1048" descr="preencoded.png">    </p:cNvPr>
          <p:cNvPicPr>
            <a:picLocks noChangeAspect="1"/>
          </p:cNvPicPr>
          <p:nvPr/>
        </p:nvPicPr>
        <p:blipFill>
          <a:blip r:embed="rId1049"/>
          <a:stretch>
            <a:fillRect/>
          </a:stretch>
        </p:blipFill>
        <p:spPr>
          <a:xfrm>
            <a:off x="4003495" y="3808879"/>
            <a:ext cx="22906" cy="13265"/>
          </a:xfrm>
          <a:prstGeom prst="rect">
            <a:avLst/>
          </a:prstGeom>
        </p:spPr>
      </p:pic>
      <p:pic>
        <p:nvPicPr>
          <p:cNvPr id="1063" name="Image 1049" descr="preencoded.png">    </p:cNvPr>
          <p:cNvPicPr>
            <a:picLocks noChangeAspect="1"/>
          </p:cNvPicPr>
          <p:nvPr/>
        </p:nvPicPr>
        <p:blipFill>
          <a:blip r:embed="rId1050"/>
          <a:stretch>
            <a:fillRect/>
          </a:stretch>
        </p:blipFill>
        <p:spPr>
          <a:xfrm>
            <a:off x="4069314" y="3705081"/>
            <a:ext cx="100347" cy="153719"/>
          </a:xfrm>
          <a:prstGeom prst="rect">
            <a:avLst/>
          </a:prstGeom>
        </p:spPr>
      </p:pic>
      <p:pic>
        <p:nvPicPr>
          <p:cNvPr id="1064" name="Image 1050" descr="preencoded.png">    </p:cNvPr>
          <p:cNvPicPr>
            <a:picLocks noChangeAspect="1"/>
          </p:cNvPicPr>
          <p:nvPr/>
        </p:nvPicPr>
        <p:blipFill>
          <a:blip r:embed="rId1051"/>
          <a:stretch>
            <a:fillRect/>
          </a:stretch>
        </p:blipFill>
        <p:spPr>
          <a:xfrm>
            <a:off x="4069314" y="3705081"/>
            <a:ext cx="100347" cy="153719"/>
          </a:xfrm>
          <a:prstGeom prst="rect">
            <a:avLst/>
          </a:prstGeom>
        </p:spPr>
      </p:pic>
      <p:pic>
        <p:nvPicPr>
          <p:cNvPr id="1065" name="Image 1051" descr="preencoded.png">    </p:cNvPr>
          <p:cNvPicPr>
            <a:picLocks noChangeAspect="1"/>
          </p:cNvPicPr>
          <p:nvPr/>
        </p:nvPicPr>
        <p:blipFill>
          <a:blip r:embed="rId1052"/>
          <a:stretch>
            <a:fillRect/>
          </a:stretch>
        </p:blipFill>
        <p:spPr>
          <a:xfrm>
            <a:off x="4079863" y="3782263"/>
            <a:ext cx="8097" cy="58149"/>
          </a:xfrm>
          <a:prstGeom prst="rect">
            <a:avLst/>
          </a:prstGeom>
        </p:spPr>
      </p:pic>
      <p:pic>
        <p:nvPicPr>
          <p:cNvPr id="1066" name="Image 1052" descr="preencoded.png">    </p:cNvPr>
          <p:cNvPicPr>
            <a:picLocks noChangeAspect="1"/>
          </p:cNvPicPr>
          <p:nvPr/>
        </p:nvPicPr>
        <p:blipFill>
          <a:blip r:embed="rId1053"/>
          <a:stretch>
            <a:fillRect/>
          </a:stretch>
        </p:blipFill>
        <p:spPr>
          <a:xfrm>
            <a:off x="4075212" y="3776175"/>
            <a:ext cx="58759" cy="20431"/>
          </a:xfrm>
          <a:prstGeom prst="rect">
            <a:avLst/>
          </a:prstGeom>
        </p:spPr>
      </p:pic>
      <p:pic>
        <p:nvPicPr>
          <p:cNvPr id="1067" name="Image 1053" descr="preencoded.png">    </p:cNvPr>
          <p:cNvPicPr>
            <a:picLocks noChangeAspect="1"/>
          </p:cNvPicPr>
          <p:nvPr/>
        </p:nvPicPr>
        <p:blipFill>
          <a:blip r:embed="rId1054"/>
          <a:stretch>
            <a:fillRect/>
          </a:stretch>
        </p:blipFill>
        <p:spPr>
          <a:xfrm>
            <a:off x="4085704" y="3744653"/>
            <a:ext cx="16432" cy="40836"/>
          </a:xfrm>
          <a:prstGeom prst="rect">
            <a:avLst/>
          </a:prstGeom>
        </p:spPr>
      </p:pic>
      <p:pic>
        <p:nvPicPr>
          <p:cNvPr id="1068" name="Image 1054" descr="preencoded.png">    </p:cNvPr>
          <p:cNvPicPr>
            <a:picLocks noChangeAspect="1"/>
          </p:cNvPicPr>
          <p:nvPr/>
        </p:nvPicPr>
        <p:blipFill>
          <a:blip r:embed="rId1055"/>
          <a:stretch>
            <a:fillRect/>
          </a:stretch>
        </p:blipFill>
        <p:spPr>
          <a:xfrm>
            <a:off x="4069073" y="3842308"/>
            <a:ext cx="83520" cy="16784"/>
          </a:xfrm>
          <a:prstGeom prst="rect">
            <a:avLst/>
          </a:prstGeom>
        </p:spPr>
      </p:pic>
      <p:pic>
        <p:nvPicPr>
          <p:cNvPr id="1069" name="Image 1055" descr="preencoded.png">    </p:cNvPr>
          <p:cNvPicPr>
            <a:picLocks noChangeAspect="1"/>
          </p:cNvPicPr>
          <p:nvPr/>
        </p:nvPicPr>
        <p:blipFill>
          <a:blip r:embed="rId1056"/>
          <a:stretch>
            <a:fillRect/>
          </a:stretch>
        </p:blipFill>
        <p:spPr>
          <a:xfrm>
            <a:off x="4053111" y="3679818"/>
            <a:ext cx="32742" cy="47888"/>
          </a:xfrm>
          <a:prstGeom prst="rect">
            <a:avLst/>
          </a:prstGeom>
        </p:spPr>
      </p:pic>
      <p:pic>
        <p:nvPicPr>
          <p:cNvPr id="1070" name="Image 1056" descr="preencoded.png">    </p:cNvPr>
          <p:cNvPicPr>
            <a:picLocks noChangeAspect="1"/>
          </p:cNvPicPr>
          <p:nvPr/>
        </p:nvPicPr>
        <p:blipFill>
          <a:blip r:embed="rId1057"/>
          <a:stretch>
            <a:fillRect/>
          </a:stretch>
        </p:blipFill>
        <p:spPr>
          <a:xfrm>
            <a:off x="4052981" y="3679703"/>
            <a:ext cx="29166" cy="28627"/>
          </a:xfrm>
          <a:prstGeom prst="rect">
            <a:avLst/>
          </a:prstGeom>
        </p:spPr>
      </p:pic>
      <p:pic>
        <p:nvPicPr>
          <p:cNvPr id="1071" name="Image 1057" descr="preencoded.png">    </p:cNvPr>
          <p:cNvPicPr>
            <a:picLocks noChangeAspect="1"/>
          </p:cNvPicPr>
          <p:nvPr/>
        </p:nvPicPr>
        <p:blipFill>
          <a:blip r:embed="rId1058"/>
          <a:stretch>
            <a:fillRect/>
          </a:stretch>
        </p:blipFill>
        <p:spPr>
          <a:xfrm>
            <a:off x="4035214" y="3632895"/>
            <a:ext cx="13962" cy="34078"/>
          </a:xfrm>
          <a:prstGeom prst="rect">
            <a:avLst/>
          </a:prstGeom>
        </p:spPr>
      </p:pic>
      <p:pic>
        <p:nvPicPr>
          <p:cNvPr id="1072" name="Image 1058" descr="preencoded.png">    </p:cNvPr>
          <p:cNvPicPr>
            <a:picLocks noChangeAspect="1"/>
          </p:cNvPicPr>
          <p:nvPr/>
        </p:nvPicPr>
        <p:blipFill>
          <a:blip r:embed="rId1059"/>
          <a:stretch>
            <a:fillRect/>
          </a:stretch>
        </p:blipFill>
        <p:spPr>
          <a:xfrm>
            <a:off x="4035233" y="3629810"/>
            <a:ext cx="52801" cy="73172"/>
          </a:xfrm>
          <a:prstGeom prst="rect">
            <a:avLst/>
          </a:prstGeom>
        </p:spPr>
      </p:pic>
      <p:pic>
        <p:nvPicPr>
          <p:cNvPr id="1073" name="Image 1059" descr="preencoded.png">    </p:cNvPr>
          <p:cNvPicPr>
            <a:picLocks noChangeAspect="1"/>
          </p:cNvPicPr>
          <p:nvPr/>
        </p:nvPicPr>
        <p:blipFill>
          <a:blip r:embed="rId1060"/>
          <a:stretch>
            <a:fillRect/>
          </a:stretch>
        </p:blipFill>
        <p:spPr>
          <a:xfrm>
            <a:off x="4061613" y="3665584"/>
            <a:ext cx="1544" cy="5955"/>
          </a:xfrm>
          <a:prstGeom prst="rect">
            <a:avLst/>
          </a:prstGeom>
        </p:spPr>
      </p:pic>
      <p:pic>
        <p:nvPicPr>
          <p:cNvPr id="1074" name="Image 1060" descr="preencoded.png">    </p:cNvPr>
          <p:cNvPicPr>
            <a:picLocks noChangeAspect="1"/>
          </p:cNvPicPr>
          <p:nvPr/>
        </p:nvPicPr>
        <p:blipFill>
          <a:blip r:embed="rId1061"/>
          <a:stretch>
            <a:fillRect/>
          </a:stretch>
        </p:blipFill>
        <p:spPr>
          <a:xfrm>
            <a:off x="4061817" y="3663869"/>
            <a:ext cx="4846" cy="6780"/>
          </a:xfrm>
          <a:prstGeom prst="rect">
            <a:avLst/>
          </a:prstGeom>
        </p:spPr>
      </p:pic>
      <p:pic>
        <p:nvPicPr>
          <p:cNvPr id="1075" name="Image 1061" descr="preencoded.png">    </p:cNvPr>
          <p:cNvPicPr>
            <a:picLocks noChangeAspect="1"/>
          </p:cNvPicPr>
          <p:nvPr/>
        </p:nvPicPr>
        <p:blipFill>
          <a:blip r:embed="rId1062"/>
          <a:stretch>
            <a:fillRect/>
          </a:stretch>
        </p:blipFill>
        <p:spPr>
          <a:xfrm>
            <a:off x="4046265" y="3663132"/>
            <a:ext cx="3335" cy="5028"/>
          </a:xfrm>
          <a:prstGeom prst="rect">
            <a:avLst/>
          </a:prstGeom>
        </p:spPr>
      </p:pic>
      <p:pic>
        <p:nvPicPr>
          <p:cNvPr id="1076" name="Image 1062" descr="preencoded.png">    </p:cNvPr>
          <p:cNvPicPr>
            <a:picLocks noChangeAspect="1"/>
          </p:cNvPicPr>
          <p:nvPr/>
        </p:nvPicPr>
        <p:blipFill>
          <a:blip r:embed="rId1063"/>
          <a:stretch>
            <a:fillRect/>
          </a:stretch>
        </p:blipFill>
        <p:spPr>
          <a:xfrm>
            <a:off x="4044721" y="3660493"/>
            <a:ext cx="4888" cy="6740"/>
          </a:xfrm>
          <a:prstGeom prst="rect">
            <a:avLst/>
          </a:prstGeom>
        </p:spPr>
      </p:pic>
      <p:pic>
        <p:nvPicPr>
          <p:cNvPr id="1077" name="Image 1063" descr="preencoded.png">    </p:cNvPr>
          <p:cNvPicPr>
            <a:picLocks noChangeAspect="1"/>
          </p:cNvPicPr>
          <p:nvPr/>
        </p:nvPicPr>
        <p:blipFill>
          <a:blip r:embed="rId1064"/>
          <a:stretch>
            <a:fillRect/>
          </a:stretch>
        </p:blipFill>
        <p:spPr>
          <a:xfrm>
            <a:off x="4062692" y="3656212"/>
            <a:ext cx="7074" cy="5147"/>
          </a:xfrm>
          <a:prstGeom prst="rect">
            <a:avLst/>
          </a:prstGeom>
        </p:spPr>
      </p:pic>
      <p:pic>
        <p:nvPicPr>
          <p:cNvPr id="1078" name="Image 1064" descr="preencoded.png">    </p:cNvPr>
          <p:cNvPicPr>
            <a:picLocks noChangeAspect="1"/>
          </p:cNvPicPr>
          <p:nvPr/>
        </p:nvPicPr>
        <p:blipFill>
          <a:blip r:embed="rId1065"/>
          <a:stretch>
            <a:fillRect/>
          </a:stretch>
        </p:blipFill>
        <p:spPr>
          <a:xfrm>
            <a:off x="4045037" y="3652405"/>
            <a:ext cx="7553" cy="3987"/>
          </a:xfrm>
          <a:prstGeom prst="rect">
            <a:avLst/>
          </a:prstGeom>
        </p:spPr>
      </p:pic>
      <p:pic>
        <p:nvPicPr>
          <p:cNvPr id="1079" name="Image 1065" descr="preencoded.png">    </p:cNvPr>
          <p:cNvPicPr>
            <a:picLocks noChangeAspect="1"/>
          </p:cNvPicPr>
          <p:nvPr/>
        </p:nvPicPr>
        <p:blipFill>
          <a:blip r:embed="rId1066"/>
          <a:stretch>
            <a:fillRect/>
          </a:stretch>
        </p:blipFill>
        <p:spPr>
          <a:xfrm>
            <a:off x="4055120" y="3684559"/>
            <a:ext cx="4404" cy="1666"/>
          </a:xfrm>
          <a:prstGeom prst="rect">
            <a:avLst/>
          </a:prstGeom>
        </p:spPr>
      </p:pic>
      <p:pic>
        <p:nvPicPr>
          <p:cNvPr id="1080" name="Image 1066" descr="preencoded.png">    </p:cNvPr>
          <p:cNvPicPr>
            <a:picLocks noChangeAspect="1"/>
          </p:cNvPicPr>
          <p:nvPr/>
        </p:nvPicPr>
        <p:blipFill>
          <a:blip r:embed="rId1067"/>
          <a:stretch>
            <a:fillRect/>
          </a:stretch>
        </p:blipFill>
        <p:spPr>
          <a:xfrm>
            <a:off x="4046525" y="3653632"/>
            <a:ext cx="11967" cy="26551"/>
          </a:xfrm>
          <a:prstGeom prst="rect">
            <a:avLst/>
          </a:prstGeom>
        </p:spPr>
      </p:pic>
      <p:pic>
        <p:nvPicPr>
          <p:cNvPr id="1081" name="Image 1067" descr="preencoded.png">    </p:cNvPr>
          <p:cNvPicPr>
            <a:picLocks noChangeAspect="1"/>
          </p:cNvPicPr>
          <p:nvPr/>
        </p:nvPicPr>
        <p:blipFill>
          <a:blip r:embed="rId1068"/>
          <a:stretch>
            <a:fillRect/>
          </a:stretch>
        </p:blipFill>
        <p:spPr>
          <a:xfrm>
            <a:off x="4051641" y="3677965"/>
            <a:ext cx="7265" cy="5109"/>
          </a:xfrm>
          <a:prstGeom prst="rect">
            <a:avLst/>
          </a:prstGeom>
        </p:spPr>
      </p:pic>
      <p:pic>
        <p:nvPicPr>
          <p:cNvPr id="1082" name="Image 1068" descr="preencoded.png">    </p:cNvPr>
          <p:cNvPicPr>
            <a:picLocks noChangeAspect="1"/>
          </p:cNvPicPr>
          <p:nvPr/>
        </p:nvPicPr>
        <p:blipFill>
          <a:blip r:embed="rId1069"/>
          <a:stretch>
            <a:fillRect/>
          </a:stretch>
        </p:blipFill>
        <p:spPr>
          <a:xfrm>
            <a:off x="4054469" y="3680031"/>
            <a:ext cx="4432" cy="3044"/>
          </a:xfrm>
          <a:prstGeom prst="rect">
            <a:avLst/>
          </a:prstGeom>
        </p:spPr>
      </p:pic>
      <p:pic>
        <p:nvPicPr>
          <p:cNvPr id="1083" name="Image 1069" descr="preencoded.png">    </p:cNvPr>
          <p:cNvPicPr>
            <a:picLocks noChangeAspect="1"/>
          </p:cNvPicPr>
          <p:nvPr/>
        </p:nvPicPr>
        <p:blipFill>
          <a:blip r:embed="rId1070"/>
          <a:stretch>
            <a:fillRect/>
          </a:stretch>
        </p:blipFill>
        <p:spPr>
          <a:xfrm>
            <a:off x="4046339" y="3648375"/>
            <a:ext cx="25547" cy="6518"/>
          </a:xfrm>
          <a:prstGeom prst="rect">
            <a:avLst/>
          </a:prstGeom>
        </p:spPr>
      </p:pic>
      <p:pic>
        <p:nvPicPr>
          <p:cNvPr id="1084" name="Image 1070" descr="preencoded.png">    </p:cNvPr>
          <p:cNvPicPr>
            <a:picLocks noChangeAspect="1"/>
          </p:cNvPicPr>
          <p:nvPr/>
        </p:nvPicPr>
        <p:blipFill>
          <a:blip r:embed="rId1071"/>
          <a:stretch>
            <a:fillRect/>
          </a:stretch>
        </p:blipFill>
        <p:spPr>
          <a:xfrm>
            <a:off x="4047790" y="3645368"/>
            <a:ext cx="24264" cy="6190"/>
          </a:xfrm>
          <a:prstGeom prst="rect">
            <a:avLst/>
          </a:prstGeom>
        </p:spPr>
      </p:pic>
      <p:pic>
        <p:nvPicPr>
          <p:cNvPr id="1085" name="Image 1071" descr="preencoded.png">    </p:cNvPr>
          <p:cNvPicPr>
            <a:picLocks noChangeAspect="1"/>
          </p:cNvPicPr>
          <p:nvPr/>
        </p:nvPicPr>
        <p:blipFill>
          <a:blip r:embed="rId1072"/>
          <a:stretch>
            <a:fillRect/>
          </a:stretch>
        </p:blipFill>
        <p:spPr>
          <a:xfrm>
            <a:off x="4042097" y="3618218"/>
            <a:ext cx="53299" cy="57965"/>
          </a:xfrm>
          <a:prstGeom prst="rect">
            <a:avLst/>
          </a:prstGeom>
        </p:spPr>
      </p:pic>
      <p:pic>
        <p:nvPicPr>
          <p:cNvPr id="1086" name="Image 1072" descr="preencoded.png">    </p:cNvPr>
          <p:cNvPicPr>
            <a:picLocks noChangeAspect="1"/>
          </p:cNvPicPr>
          <p:nvPr/>
        </p:nvPicPr>
        <p:blipFill>
          <a:blip r:embed="rId1073"/>
          <a:stretch>
            <a:fillRect/>
          </a:stretch>
        </p:blipFill>
        <p:spPr>
          <a:xfrm>
            <a:off x="4047511" y="3640734"/>
            <a:ext cx="36342" cy="9304"/>
          </a:xfrm>
          <a:prstGeom prst="rect">
            <a:avLst/>
          </a:prstGeom>
        </p:spPr>
      </p:pic>
      <p:pic>
        <p:nvPicPr>
          <p:cNvPr id="1087" name="Image 1073" descr="preencoded.png">    </p:cNvPr>
          <p:cNvPicPr>
            <a:picLocks noChangeAspect="1"/>
          </p:cNvPicPr>
          <p:nvPr/>
        </p:nvPicPr>
        <p:blipFill>
          <a:blip r:embed="rId1074"/>
          <a:stretch>
            <a:fillRect/>
          </a:stretch>
        </p:blipFill>
        <p:spPr>
          <a:xfrm>
            <a:off x="4077146" y="3665630"/>
            <a:ext cx="15780" cy="19448"/>
          </a:xfrm>
          <a:prstGeom prst="rect">
            <a:avLst/>
          </a:prstGeom>
        </p:spPr>
      </p:pic>
      <p:pic>
        <p:nvPicPr>
          <p:cNvPr id="1088" name="Image 1074" descr="preencoded.png">    </p:cNvPr>
          <p:cNvPicPr>
            <a:picLocks noChangeAspect="1"/>
          </p:cNvPicPr>
          <p:nvPr/>
        </p:nvPicPr>
        <p:blipFill>
          <a:blip r:embed="rId1075"/>
          <a:stretch>
            <a:fillRect/>
          </a:stretch>
        </p:blipFill>
        <p:spPr>
          <a:xfrm>
            <a:off x="4051790" y="3703893"/>
            <a:ext cx="40025" cy="41792"/>
          </a:xfrm>
          <a:prstGeom prst="rect">
            <a:avLst/>
          </a:prstGeom>
        </p:spPr>
      </p:pic>
      <p:pic>
        <p:nvPicPr>
          <p:cNvPr id="1089" name="Image 1075" descr="preencoded.png">    </p:cNvPr>
          <p:cNvPicPr>
            <a:picLocks noChangeAspect="1"/>
          </p:cNvPicPr>
          <p:nvPr/>
        </p:nvPicPr>
        <p:blipFill>
          <a:blip r:embed="rId1076"/>
          <a:stretch>
            <a:fillRect/>
          </a:stretch>
        </p:blipFill>
        <p:spPr>
          <a:xfrm>
            <a:off x="4051139" y="3712923"/>
            <a:ext cx="39802" cy="34256"/>
          </a:xfrm>
          <a:prstGeom prst="rect">
            <a:avLst/>
          </a:prstGeom>
        </p:spPr>
      </p:pic>
      <p:pic>
        <p:nvPicPr>
          <p:cNvPr id="1090" name="Image 1076" descr="preencoded.png">    </p:cNvPr>
          <p:cNvPicPr>
            <a:picLocks noChangeAspect="1"/>
          </p:cNvPicPr>
          <p:nvPr/>
        </p:nvPicPr>
        <p:blipFill>
          <a:blip r:embed="rId1077"/>
          <a:stretch>
            <a:fillRect/>
          </a:stretch>
        </p:blipFill>
        <p:spPr>
          <a:xfrm>
            <a:off x="1042988" y="1752600"/>
            <a:ext cx="1200150" cy="342900"/>
          </a:xfrm>
          <a:prstGeom prst="rect">
            <a:avLst/>
          </a:prstGeom>
        </p:spPr>
      </p:pic>
      <p:sp>
        <p:nvSpPr>
          <p:cNvPr id="1091" name="Text 12"/>
          <p:cNvSpPr/>
          <p:nvPr/>
        </p:nvSpPr>
        <p:spPr>
          <a:xfrm>
            <a:off x="1137933" y="1883840"/>
            <a:ext cx="1423988" cy="133350"/>
          </a:xfrm>
          <a:prstGeom prst="rect">
            <a:avLst/>
          </a:prstGeom>
          <a:noFill/>
          <a:ln/>
        </p:spPr>
        <p:txBody>
          <a:bodyPr wrap="square" rtlCol="0" anchor="ctr"/>
          <a:lstStyle/>
          <a:p>
            <a:pPr algn="l" indent="0" marL="0">
              <a:lnSpc>
                <a:spcPts val="1046"/>
              </a:lnSpc>
              <a:buNone/>
            </a:pPr>
            <a:r>
              <a:rPr lang="en-US" sz="697" dirty="0">
                <a:solidFill>
                  <a:srgbClr val="FFFFFF">
                    <a:alpha val="99000"/>
                  </a:srgbClr>
                </a:solidFill>
                <a:latin typeface="Poppins" pitchFamily="34" charset="0"/>
                <a:ea typeface="Poppins" pitchFamily="34" charset="-122"/>
                <a:cs typeface="Poppins" pitchFamily="34" charset="-120"/>
              </a:rPr>
              <a:t>Sr. Sales Executive, Bti</a:t>
            </a:r>
            <a:endParaRPr lang="en-US" sz="697" dirty="0"/>
          </a:p>
        </p:txBody>
      </p:sp>
      <p:sp>
        <p:nvSpPr>
          <p:cNvPr id="1092" name="Text 13"/>
          <p:cNvSpPr/>
          <p:nvPr/>
        </p:nvSpPr>
        <p:spPr>
          <a:xfrm>
            <a:off x="1135000" y="2304207"/>
            <a:ext cx="1428750" cy="214313"/>
          </a:xfrm>
          <a:prstGeom prst="rect">
            <a:avLst/>
          </a:prstGeom>
          <a:noFill/>
          <a:ln/>
        </p:spPr>
        <p:txBody>
          <a:bodyPr wrap="square" rtlCol="0" anchor="ctr"/>
          <a:lstStyle/>
          <a:p>
            <a:pPr algn="ctr" indent="0" marL="0">
              <a:lnSpc>
                <a:spcPts val="1656"/>
              </a:lnSpc>
              <a:buNone/>
            </a:pPr>
            <a:r>
              <a:rPr lang="en-US" sz="1220" spc="-6" kern="0" dirty="0">
                <a:solidFill>
                  <a:srgbClr val="F7F7F7">
                    <a:alpha val="99000"/>
                  </a:srgbClr>
                </a:solidFill>
                <a:latin typeface="Poppins" pitchFamily="34" charset="0"/>
                <a:ea typeface="Poppins" pitchFamily="34" charset="-122"/>
                <a:cs typeface="Poppins" pitchFamily="34" charset="-120"/>
              </a:rPr>
              <a:t>Rakib Hasan</a:t>
            </a:r>
            <a:endParaRPr lang="en-US" sz="1220" dirty="0"/>
          </a:p>
        </p:txBody>
      </p:sp>
      <p:sp>
        <p:nvSpPr>
          <p:cNvPr id="1093" name="Text 14"/>
          <p:cNvSpPr/>
          <p:nvPr/>
        </p:nvSpPr>
        <p:spPr>
          <a:xfrm>
            <a:off x="2933756" y="2348483"/>
            <a:ext cx="990600" cy="123825"/>
          </a:xfrm>
          <a:prstGeom prst="rect">
            <a:avLst/>
          </a:prstGeom>
          <a:noFill/>
          <a:ln/>
        </p:spPr>
        <p:txBody>
          <a:bodyPr wrap="square" rtlCol="0" anchor="ctr"/>
          <a:lstStyle/>
          <a:p>
            <a:pPr algn="l" indent="0" marL="0">
              <a:lnSpc>
                <a:spcPts val="959"/>
              </a:lnSpc>
              <a:buNone/>
            </a:pPr>
            <a:r>
              <a:rPr lang="en-US" sz="610" dirty="0">
                <a:solidFill>
                  <a:srgbClr val="FFFFFF">
                    <a:alpha val="99000"/>
                  </a:srgbClr>
                </a:solidFill>
                <a:latin typeface="Poppins" pitchFamily="34" charset="0"/>
                <a:ea typeface="Poppins" pitchFamily="34" charset="-122"/>
                <a:cs typeface="Poppins" pitchFamily="34" charset="-120"/>
              </a:rPr>
              <a:t>Age: 40 years</a:t>
            </a:r>
            <a:endParaRPr lang="en-US" sz="610" dirty="0"/>
          </a:p>
        </p:txBody>
      </p:sp>
      <p:sp>
        <p:nvSpPr>
          <p:cNvPr id="1094" name="Text 15"/>
          <p:cNvSpPr/>
          <p:nvPr/>
        </p:nvSpPr>
        <p:spPr>
          <a:xfrm>
            <a:off x="3719680" y="2348483"/>
            <a:ext cx="1033463" cy="123825"/>
          </a:xfrm>
          <a:prstGeom prst="rect">
            <a:avLst/>
          </a:prstGeom>
          <a:noFill/>
          <a:ln/>
        </p:spPr>
        <p:txBody>
          <a:bodyPr wrap="square" rtlCol="0" anchor="ctr"/>
          <a:lstStyle/>
          <a:p>
            <a:pPr algn="l" indent="0" marL="0">
              <a:lnSpc>
                <a:spcPts val="959"/>
              </a:lnSpc>
              <a:buNone/>
            </a:pPr>
            <a:r>
              <a:rPr lang="en-US" sz="610" dirty="0">
                <a:solidFill>
                  <a:srgbClr val="FFFFFF">
                    <a:alpha val="99000"/>
                  </a:srgbClr>
                </a:solidFill>
                <a:latin typeface="Poppins" pitchFamily="34" charset="0"/>
                <a:ea typeface="Poppins" pitchFamily="34" charset="-122"/>
                <a:cs typeface="Poppins" pitchFamily="34" charset="-120"/>
              </a:rPr>
              <a:t>Lives in: Dhaka</a:t>
            </a:r>
            <a:endParaRPr lang="en-US" sz="610" dirty="0"/>
          </a:p>
        </p:txBody>
      </p:sp>
      <p:sp>
        <p:nvSpPr>
          <p:cNvPr id="1095" name="Text 16"/>
          <p:cNvSpPr/>
          <p:nvPr/>
        </p:nvSpPr>
        <p:spPr>
          <a:xfrm>
            <a:off x="2241928" y="937159"/>
            <a:ext cx="2599092" cy="166688"/>
          </a:xfrm>
          <a:prstGeom prst="rect">
            <a:avLst/>
          </a:prstGeom>
          <a:noFill/>
          <a:ln/>
        </p:spPr>
        <p:txBody>
          <a:bodyPr wrap="square" rtlCol="0" anchor="ctr"/>
          <a:lstStyle/>
          <a:p>
            <a:pPr algn="l" indent="0" marL="0">
              <a:lnSpc>
                <a:spcPts val="1307"/>
              </a:lnSpc>
              <a:buNone/>
            </a:pPr>
            <a:r>
              <a:rPr lang="en-US" sz="872" b="1" dirty="0">
                <a:solidFill>
                  <a:srgbClr val="FA5C26">
                    <a:alpha val="99000"/>
                  </a:srgbClr>
                </a:solidFill>
                <a:latin typeface="Poppins" pitchFamily="34" charset="0"/>
                <a:ea typeface="Poppins" pitchFamily="34" charset="-122"/>
                <a:cs typeface="Poppins" pitchFamily="34" charset="-120"/>
              </a:rPr>
              <a:t>Bio: </a:t>
            </a:r>
            <a:endParaRPr lang="en-US" sz="872" dirty="0"/>
          </a:p>
        </p:txBody>
      </p:sp>
      <p:sp>
        <p:nvSpPr>
          <p:cNvPr id="1096" name="Text 17"/>
          <p:cNvSpPr/>
          <p:nvPr/>
        </p:nvSpPr>
        <p:spPr>
          <a:xfrm>
            <a:off x="2241928" y="1191751"/>
            <a:ext cx="2599092" cy="1046040"/>
          </a:xfrm>
          <a:prstGeom prst="rect">
            <a:avLst/>
          </a:prstGeom>
          <a:noFill/>
          <a:ln/>
        </p:spPr>
        <p:txBody>
          <a:bodyPr wrap="square" rtlCol="0" anchor="ctr"/>
          <a:lstStyle/>
          <a:p>
            <a:pPr algn="l" indent="0" marL="0">
              <a:lnSpc>
                <a:spcPts val="1307"/>
              </a:lnSpc>
              <a:buNone/>
            </a:pPr>
            <a:r>
              <a:rPr lang="en-US" sz="610" dirty="0">
                <a:solidFill>
                  <a:srgbClr val="F7F7F7">
                    <a:alpha val="99000"/>
                  </a:srgbClr>
                </a:solidFill>
                <a:latin typeface="Poppins" pitchFamily="34" charset="0"/>
                <a:ea typeface="Poppins" pitchFamily="34" charset="-122"/>
                <a:cs typeface="Poppins" pitchFamily="34" charset="-120"/>
              </a:rPr>
              <a:t>Rakib has 8 years of experience in selling and renting flats. He wants to use online tools to help buyers and sellers trust each other, making sure all deals are clear and safe. He also knows a lot about legal steps and home loans.</a:t>
            </a:r>
            <a:endParaRPr lang="en-US" sz="610" dirty="0"/>
          </a:p>
          <a:p>
            <a:pPr algn="l" indent="0" marL="0">
              <a:lnSpc>
                <a:spcPts val="1307"/>
              </a:lnSpc>
              <a:buNone/>
            </a:pPr>
            <a:r>
              <a:rPr lang="en-US" sz="610" dirty="0">
                <a:solidFill>
                  <a:srgbClr val="DBDBDB">
                    <a:alpha val="99000"/>
                  </a:srgbClr>
                </a:solidFill>
                <a:latin typeface="Li Ador Noirrit" pitchFamily="34" charset="0"/>
                <a:ea typeface="Li Ador Noirrit" pitchFamily="34" charset="-122"/>
                <a:cs typeface="Li Ador Noirrit" pitchFamily="34" charset="-120"/>
              </a:rPr>
              <a:t>(রাকিব সাহেবের ফ্ল্যাট বিক্রি করার ৮ বছরের অভিজ্ঞতা আছে। তিনি অনলাইন মাধ্যম ব্যবহার করে ক্রেতা ও বিক্রেতাদের মধ্যে বিশ্বাস তৈরি করতে চান, যাতে সব লেনদেন স্বচ্ছ ও নিরাপদ হয়। তিনি আইনি প্রক্রিয়া ও গৃহঋণের ব্যাপারে ভালো জ্ঞান রাখেন।)</a:t>
            </a:r>
            <a:endParaRPr lang="en-US" sz="610" dirty="0"/>
          </a:p>
        </p:txBody>
      </p:sp>
      <p:sp>
        <p:nvSpPr>
          <p:cNvPr id="1097" name="Text 18"/>
          <p:cNvSpPr/>
          <p:nvPr/>
        </p:nvSpPr>
        <p:spPr>
          <a:xfrm>
            <a:off x="4760175" y="937159"/>
            <a:ext cx="1154560" cy="166688"/>
          </a:xfrm>
          <a:prstGeom prst="rect">
            <a:avLst/>
          </a:prstGeom>
          <a:noFill/>
          <a:ln/>
        </p:spPr>
        <p:txBody>
          <a:bodyPr wrap="square" rtlCol="0" anchor="ctr"/>
          <a:lstStyle/>
          <a:p>
            <a:pPr algn="l" indent="0" marL="0">
              <a:lnSpc>
                <a:spcPts val="1307"/>
              </a:lnSpc>
              <a:buNone/>
            </a:pPr>
            <a:r>
              <a:rPr lang="en-US" sz="872" b="1" dirty="0">
                <a:solidFill>
                  <a:srgbClr val="FA5C26">
                    <a:alpha val="99000"/>
                  </a:srgbClr>
                </a:solidFill>
                <a:latin typeface="Poppins" pitchFamily="34" charset="0"/>
                <a:ea typeface="Poppins" pitchFamily="34" charset="-122"/>
                <a:cs typeface="Poppins" pitchFamily="34" charset="-120"/>
              </a:rPr>
              <a:t>Frustration: </a:t>
            </a:r>
            <a:endParaRPr lang="en-US" sz="872" dirty="0"/>
          </a:p>
        </p:txBody>
      </p:sp>
      <p:sp>
        <p:nvSpPr>
          <p:cNvPr id="1098" name="Text 19"/>
          <p:cNvSpPr/>
          <p:nvPr/>
        </p:nvSpPr>
        <p:spPr>
          <a:xfrm>
            <a:off x="4904073" y="1191751"/>
            <a:ext cx="3019722" cy="214313"/>
          </a:xfrm>
          <a:prstGeom prst="rect">
            <a:avLst/>
          </a:prstGeom>
          <a:noFill/>
          <a:ln/>
        </p:spPr>
        <p:txBody>
          <a:bodyPr wrap="square" rtlCol="0" anchor="ctr"/>
          <a:lstStyle/>
          <a:p>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Ambiguity and distrust between buyers and sellers</a:t>
            </a:r>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 </a:t>
            </a:r>
            <a:endParaRPr lang="en-US" sz="610" dirty="0"/>
          </a:p>
          <a:p>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ক্রেতা ও বিক্রেতার মধ্যে অস্পষ্টতা ও অবিশ্বাস</a:t>
            </a:r>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a:t>
            </a:r>
            <a:endParaRPr lang="en-US" sz="610" dirty="0"/>
          </a:p>
        </p:txBody>
      </p:sp>
      <p:sp>
        <p:nvSpPr>
          <p:cNvPr id="1099" name="Text 20"/>
          <p:cNvSpPr/>
          <p:nvPr/>
        </p:nvSpPr>
        <p:spPr>
          <a:xfrm>
            <a:off x="4904073" y="1822696"/>
            <a:ext cx="3019722" cy="214313"/>
          </a:xfrm>
          <a:prstGeom prst="rect">
            <a:avLst/>
          </a:prstGeom>
          <a:noFill/>
          <a:ln/>
        </p:spPr>
        <p:txBody>
          <a:bodyPr wrap="square" rtlCol="0" anchor="ctr"/>
          <a:lstStyle/>
          <a:p>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Legal complexities and lengthy processes</a:t>
            </a:r>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 </a:t>
            </a:r>
            <a:endParaRPr lang="en-US" sz="610" dirty="0"/>
          </a:p>
          <a:p>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আইনি জটিলতা ও দীর্ঘ প্রক্রিয়া</a:t>
            </a:r>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a:t>
            </a:r>
            <a:endParaRPr lang="en-US" sz="610" dirty="0"/>
          </a:p>
        </p:txBody>
      </p:sp>
      <p:sp>
        <p:nvSpPr>
          <p:cNvPr id="1100" name="Text 21"/>
          <p:cNvSpPr/>
          <p:nvPr/>
        </p:nvSpPr>
        <p:spPr>
          <a:xfrm>
            <a:off x="4904073" y="1507224"/>
            <a:ext cx="3019722" cy="214313"/>
          </a:xfrm>
          <a:prstGeom prst="rect">
            <a:avLst/>
          </a:prstGeom>
          <a:noFill/>
          <a:ln/>
        </p:spPr>
        <p:txBody>
          <a:bodyPr wrap="square" rtlCol="0" anchor="ctr"/>
          <a:lstStyle/>
          <a:p>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High construction costs and limited land</a:t>
            </a:r>
            <a:endParaRPr lang="en-US" sz="610" dirty="0"/>
          </a:p>
          <a:p>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(উচ্চ নির্মাণ খরচ ও সীমিত জমি)</a:t>
            </a:r>
            <a:endParaRPr lang="en-US" sz="610" dirty="0"/>
          </a:p>
        </p:txBody>
      </p:sp>
      <p:sp>
        <p:nvSpPr>
          <p:cNvPr id="1101" name="Text 22"/>
          <p:cNvSpPr/>
          <p:nvPr/>
        </p:nvSpPr>
        <p:spPr>
          <a:xfrm>
            <a:off x="4904073" y="2138169"/>
            <a:ext cx="3019722" cy="214313"/>
          </a:xfrm>
          <a:prstGeom prst="rect">
            <a:avLst/>
          </a:prstGeom>
          <a:noFill/>
          <a:ln/>
        </p:spPr>
        <p:txBody>
          <a:bodyPr wrap="square" rtlCol="0" anchor="ctr"/>
          <a:lstStyle/>
          <a:p>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Lack of accurate information and verification</a:t>
            </a:r>
            <a:endParaRPr lang="en-US" sz="610" dirty="0"/>
          </a:p>
          <a:p>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(সঠিক তথ্য ও যাচাইয়ের অভাব)</a:t>
            </a:r>
            <a:endParaRPr lang="en-US" sz="610" dirty="0"/>
          </a:p>
        </p:txBody>
      </p:sp>
      <p:sp>
        <p:nvSpPr>
          <p:cNvPr id="1102" name="Text 23"/>
          <p:cNvSpPr/>
          <p:nvPr/>
        </p:nvSpPr>
        <p:spPr>
          <a:xfrm>
            <a:off x="4760175" y="3079052"/>
            <a:ext cx="1154560" cy="166688"/>
          </a:xfrm>
          <a:prstGeom prst="rect">
            <a:avLst/>
          </a:prstGeom>
          <a:noFill/>
          <a:ln/>
        </p:spPr>
        <p:txBody>
          <a:bodyPr wrap="square" rtlCol="0" anchor="ctr"/>
          <a:lstStyle/>
          <a:p>
            <a:pPr algn="l" indent="0" marL="0">
              <a:lnSpc>
                <a:spcPts val="1307"/>
              </a:lnSpc>
              <a:buNone/>
            </a:pPr>
            <a:r>
              <a:rPr lang="en-US" sz="872" b="1" dirty="0">
                <a:solidFill>
                  <a:srgbClr val="FA5C26">
                    <a:alpha val="99000"/>
                  </a:srgbClr>
                </a:solidFill>
                <a:latin typeface="Poppins" pitchFamily="34" charset="0"/>
                <a:ea typeface="Poppins" pitchFamily="34" charset="-122"/>
                <a:cs typeface="Poppins" pitchFamily="34" charset="-120"/>
              </a:rPr>
              <a:t>Goal: </a:t>
            </a:r>
            <a:endParaRPr lang="en-US" sz="872" dirty="0"/>
          </a:p>
        </p:txBody>
      </p:sp>
      <p:sp>
        <p:nvSpPr>
          <p:cNvPr id="1103" name="Text 24"/>
          <p:cNvSpPr/>
          <p:nvPr/>
        </p:nvSpPr>
        <p:spPr>
          <a:xfrm>
            <a:off x="4904073" y="3333643"/>
            <a:ext cx="3019722" cy="214313"/>
          </a:xfrm>
          <a:prstGeom prst="rect">
            <a:avLst/>
          </a:prstGeom>
          <a:noFill/>
          <a:ln/>
        </p:spPr>
        <p:txBody>
          <a:bodyPr wrap="square" rtlCol="0" anchor="ctr"/>
          <a:lstStyle/>
          <a:p>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Build trust between buyers and sellers</a:t>
            </a:r>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 </a:t>
            </a:r>
            <a:endParaRPr lang="en-US" sz="610" dirty="0"/>
          </a:p>
          <a:p>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ক্রেতা ও বিক্রেতার মধ্যে বিশ্বাস তৈরি করা</a:t>
            </a:r>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a:t>
            </a:r>
            <a:endParaRPr lang="en-US" sz="610" dirty="0"/>
          </a:p>
        </p:txBody>
      </p:sp>
      <p:sp>
        <p:nvSpPr>
          <p:cNvPr id="1104" name="Text 25"/>
          <p:cNvSpPr/>
          <p:nvPr/>
        </p:nvSpPr>
        <p:spPr>
          <a:xfrm>
            <a:off x="4904073" y="3964588"/>
            <a:ext cx="3019722" cy="214313"/>
          </a:xfrm>
          <a:prstGeom prst="rect">
            <a:avLst/>
          </a:prstGeom>
          <a:noFill/>
          <a:ln/>
        </p:spPr>
        <p:txBody>
          <a:bodyPr wrap="square" rtlCol="0" anchor="ctr"/>
          <a:lstStyle/>
          <a:p>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Make legal and financial assistance easily available</a:t>
            </a:r>
            <a:endParaRPr lang="en-US" sz="610" dirty="0"/>
          </a:p>
          <a:p>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আইনি ও আর্থিক সাহায্য সহজলভ্য করা</a:t>
            </a:r>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a:t>
            </a:r>
            <a:endParaRPr lang="en-US" sz="610" dirty="0"/>
          </a:p>
        </p:txBody>
      </p:sp>
      <p:sp>
        <p:nvSpPr>
          <p:cNvPr id="1105" name="Text 26"/>
          <p:cNvSpPr/>
          <p:nvPr/>
        </p:nvSpPr>
        <p:spPr>
          <a:xfrm>
            <a:off x="4904073" y="3649116"/>
            <a:ext cx="3019722" cy="214313"/>
          </a:xfrm>
          <a:prstGeom prst="rect">
            <a:avLst/>
          </a:prstGeom>
          <a:noFill/>
          <a:ln/>
        </p:spPr>
        <p:txBody>
          <a:bodyPr wrap="square" rtlCol="0" anchor="ctr"/>
          <a:lstStyle/>
          <a:p>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Make transactions faster and more secure</a:t>
            </a:r>
            <a:endParaRPr lang="en-US" sz="610" dirty="0"/>
          </a:p>
          <a:p>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(লেনদেন দ্রুত ও নিরাপদ করা)</a:t>
            </a:r>
            <a:endParaRPr lang="en-US" sz="610" dirty="0"/>
          </a:p>
        </p:txBody>
      </p:sp>
      <p:sp>
        <p:nvSpPr>
          <p:cNvPr id="1106" name="Text 27"/>
          <p:cNvSpPr/>
          <p:nvPr/>
        </p:nvSpPr>
        <p:spPr>
          <a:xfrm>
            <a:off x="4904073" y="4280061"/>
            <a:ext cx="3019722" cy="214313"/>
          </a:xfrm>
          <a:prstGeom prst="rect">
            <a:avLst/>
          </a:prstGeom>
          <a:noFill/>
          <a:ln/>
        </p:spPr>
        <p:txBody>
          <a:bodyPr wrap="square" rtlCol="0" anchor="ctr"/>
          <a:lstStyle/>
          <a:p>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Increase work efficiency using modern technology</a:t>
            </a:r>
            <a:endParaRPr lang="en-US" sz="610" dirty="0"/>
          </a:p>
          <a:p>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(আধুনিক প্রযুক্তি ব্যবহার করে কাজের গতি বাড়ানো)</a:t>
            </a:r>
            <a:endParaRPr lang="en-US" sz="610" dirty="0"/>
          </a:p>
        </p:txBody>
      </p:sp>
      <p:sp>
        <p:nvSpPr>
          <p:cNvPr id="1107" name="Text 28"/>
          <p:cNvSpPr/>
          <p:nvPr/>
        </p:nvSpPr>
        <p:spPr>
          <a:xfrm>
            <a:off x="1040923" y="3079052"/>
            <a:ext cx="1154560" cy="166688"/>
          </a:xfrm>
          <a:prstGeom prst="rect">
            <a:avLst/>
          </a:prstGeom>
          <a:noFill/>
          <a:ln/>
        </p:spPr>
        <p:txBody>
          <a:bodyPr wrap="square" rtlCol="0" anchor="ctr"/>
          <a:lstStyle/>
          <a:p>
            <a:pPr algn="l" indent="0" marL="0">
              <a:lnSpc>
                <a:spcPts val="1307"/>
              </a:lnSpc>
              <a:buNone/>
            </a:pPr>
            <a:r>
              <a:rPr lang="en-US" sz="872" b="1" dirty="0">
                <a:solidFill>
                  <a:srgbClr val="FA5C26">
                    <a:alpha val="99000"/>
                  </a:srgbClr>
                </a:solidFill>
                <a:latin typeface="Poppins" pitchFamily="34" charset="0"/>
                <a:ea typeface="Poppins" pitchFamily="34" charset="-122"/>
                <a:cs typeface="Poppins" pitchFamily="34" charset="-120"/>
              </a:rPr>
              <a:t>Motivation: </a:t>
            </a:r>
            <a:endParaRPr lang="en-US" sz="872" dirty="0"/>
          </a:p>
        </p:txBody>
      </p:sp>
      <p:sp>
        <p:nvSpPr>
          <p:cNvPr id="1108" name="Text 29"/>
          <p:cNvSpPr/>
          <p:nvPr/>
        </p:nvSpPr>
        <p:spPr>
          <a:xfrm>
            <a:off x="1040923" y="3333643"/>
            <a:ext cx="2726388" cy="947737"/>
          </a:xfrm>
          <a:prstGeom prst="rect">
            <a:avLst/>
          </a:prstGeom>
          <a:noFill/>
          <a:ln/>
        </p:spPr>
        <p:txBody>
          <a:bodyPr wrap="square" rtlCol="0" anchor="ctr"/>
          <a:lstStyle/>
          <a:p>
            <a:pPr algn="l" indent="0" marL="0">
              <a:lnSpc>
                <a:spcPts val="959"/>
              </a:lnSpc>
              <a:buNone/>
            </a:pPr>
            <a:r>
              <a:rPr lang="en-US" sz="610" dirty="0">
                <a:solidFill>
                  <a:srgbClr val="000000">
                    <a:alpha val="99000"/>
                  </a:srgbClr>
                </a:solidFill>
                <a:latin typeface="Poppins" pitchFamily="34" charset="0"/>
                <a:ea typeface="Poppins" pitchFamily="34" charset="-122"/>
                <a:cs typeface="Poppins" pitchFamily="34" charset="-120"/>
              </a:rPr>
              <a:t>Rakib wants to use MSC Home Rental and Real Estate to share correct details about properties, so buyers trust him and make deals easily. He is motivated to use technology that will improve communication with clients, make paperwork faster, and help him give better service.</a:t>
            </a:r>
            <a:endParaRPr lang="en-US" sz="610" dirty="0"/>
          </a:p>
          <a:p>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রাকিব MSC Home Rental and Real Estate ব্যবহার করে ক্রেতাদের সম্পত্তির সঠিক তথ্য দিতে চায়, যাতে ক্রেতারা তাকে বিশ্বাস করে সহজে চুক্তি করতে পারে। তিনি প্রযুক্তি ব্যবহার করতে উৎসাহিত, যা ক্লায়েন্টদের সাথে যোগাযোগ উন্নত করবে, কাগজের কাজ দ্রুত করবে এবং ভালো সেবা দিতে সাহায্য করবে।</a:t>
            </a:r>
            <a:pPr algn="l" indent="0" marL="0">
              <a:lnSpc>
                <a:spcPts val="959"/>
              </a:lnSpc>
              <a:buNone/>
            </a:pPr>
            <a:r>
              <a:rPr lang="en-US" sz="610" dirty="0">
                <a:solidFill>
                  <a:srgbClr val="515151">
                    <a:alpha val="99000"/>
                  </a:srgbClr>
                </a:solidFill>
                <a:latin typeface="Li Ador Noirrit" pitchFamily="34" charset="0"/>
                <a:ea typeface="Li Ador Noirrit" pitchFamily="34" charset="-122"/>
                <a:cs typeface="Li Ador Noirrit" pitchFamily="34" charset="-120"/>
              </a:rPr>
              <a:t>)</a:t>
            </a:r>
            <a:endParaRPr lang="en-US" sz="610" dirty="0"/>
          </a:p>
        </p:txBody>
      </p:sp>
      <p:sp>
        <p:nvSpPr>
          <p:cNvPr id="1109" name="Text 30"/>
          <p:cNvSpPr/>
          <p:nvPr/>
        </p:nvSpPr>
        <p:spPr>
          <a:xfrm>
            <a:off x="919162" y="261937"/>
            <a:ext cx="2786063" cy="333375"/>
          </a:xfrm>
          <a:prstGeom prst="rect">
            <a:avLst/>
          </a:prstGeom>
          <a:noFill/>
          <a:ln/>
        </p:spPr>
        <p:txBody>
          <a:bodyPr wrap="square" rtlCol="0" anchor="ctr"/>
          <a:lstStyle/>
          <a:p>
            <a:pPr algn="l" indent="0" marL="0">
              <a:lnSpc>
                <a:spcPts val="2615"/>
              </a:lnSpc>
              <a:buNone/>
            </a:pPr>
            <a:r>
              <a:rPr lang="en-US" sz="1743" b="1" dirty="0">
                <a:solidFill>
                  <a:srgbClr val="FA5C26">
                    <a:alpha val="99000"/>
                  </a:srgbClr>
                </a:solidFill>
                <a:latin typeface="Poppins" pitchFamily="34" charset="0"/>
                <a:ea typeface="Poppins" pitchFamily="34" charset="-122"/>
                <a:cs typeface="Poppins" pitchFamily="34" charset="-120"/>
              </a:rPr>
              <a:t>Seller’s</a:t>
            </a:r>
            <a:pPr algn="l" indent="0" marL="0">
              <a:lnSpc>
                <a:spcPts val="2615"/>
              </a:lnSpc>
              <a:buNone/>
            </a:pPr>
            <a:r>
              <a:rPr lang="en-US" sz="1743" b="1" dirty="0">
                <a:solidFill>
                  <a:srgbClr val="000000">
                    <a:alpha val="99000"/>
                  </a:srgbClr>
                </a:solidFill>
                <a:latin typeface="Poppins" pitchFamily="34" charset="0"/>
                <a:ea typeface="Poppins" pitchFamily="34" charset="-122"/>
                <a:cs typeface="Poppins" pitchFamily="34" charset="-120"/>
              </a:rPr>
              <a:t> User Persona</a:t>
            </a:r>
            <a:endParaRPr lang="en-US" sz="1743"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814388" y="2868396"/>
            <a:ext cx="3696306" cy="1994117"/>
          </a:xfrm>
          <a:prstGeom prst="roundRect">
            <a:avLst/>
          </a:prstGeom>
          <a:solidFill>
            <a:srgbClr val="F7F7F7"/>
          </a:solidFill>
          <a:ln/>
        </p:spPr>
      </p:sp>
      <p:sp>
        <p:nvSpPr>
          <p:cNvPr id="3" name="Shape 1"/>
          <p:cNvSpPr/>
          <p:nvPr/>
        </p:nvSpPr>
        <p:spPr>
          <a:xfrm>
            <a:off x="4647595" y="2868396"/>
            <a:ext cx="3696306" cy="1994117"/>
          </a:xfrm>
          <a:prstGeom prst="roundRect">
            <a:avLst/>
          </a:prstGeom>
          <a:solidFill>
            <a:srgbClr val="F7F7F7"/>
          </a:solidFill>
          <a:ln/>
        </p:spPr>
      </p:sp>
      <p:sp>
        <p:nvSpPr>
          <p:cNvPr id="4" name="Shape 2"/>
          <p:cNvSpPr/>
          <p:nvPr/>
        </p:nvSpPr>
        <p:spPr>
          <a:xfrm>
            <a:off x="4773085" y="4311341"/>
            <a:ext cx="69577" cy="69577"/>
          </a:xfrm>
          <a:prstGeom prst="ellipse">
            <a:avLst/>
          </a:prstGeom>
          <a:solidFill>
            <a:srgbClr val="FA5C26"/>
          </a:solidFill>
          <a:ln/>
        </p:spPr>
      </p:sp>
      <p:sp>
        <p:nvSpPr>
          <p:cNvPr id="5" name="Shape 3"/>
          <p:cNvSpPr/>
          <p:nvPr/>
        </p:nvSpPr>
        <p:spPr>
          <a:xfrm>
            <a:off x="4773085" y="3685090"/>
            <a:ext cx="69577" cy="69577"/>
          </a:xfrm>
          <a:prstGeom prst="ellipse">
            <a:avLst/>
          </a:prstGeom>
          <a:solidFill>
            <a:srgbClr val="FA5C26"/>
          </a:solidFill>
          <a:ln/>
        </p:spPr>
      </p:sp>
      <p:sp>
        <p:nvSpPr>
          <p:cNvPr id="6" name="Shape 4"/>
          <p:cNvSpPr/>
          <p:nvPr/>
        </p:nvSpPr>
        <p:spPr>
          <a:xfrm>
            <a:off x="4773085" y="3998215"/>
            <a:ext cx="69577" cy="69577"/>
          </a:xfrm>
          <a:prstGeom prst="ellipse">
            <a:avLst/>
          </a:prstGeom>
          <a:solidFill>
            <a:srgbClr val="FA5C26"/>
          </a:solidFill>
          <a:ln/>
        </p:spPr>
      </p:sp>
      <p:sp>
        <p:nvSpPr>
          <p:cNvPr id="7" name="Shape 5"/>
          <p:cNvSpPr/>
          <p:nvPr/>
        </p:nvSpPr>
        <p:spPr>
          <a:xfrm>
            <a:off x="4773085" y="3371964"/>
            <a:ext cx="69577" cy="69577"/>
          </a:xfrm>
          <a:prstGeom prst="ellipse">
            <a:avLst/>
          </a:prstGeom>
          <a:solidFill>
            <a:srgbClr val="FA5C26"/>
          </a:solidFill>
          <a:ln/>
        </p:spPr>
      </p:sp>
      <p:sp>
        <p:nvSpPr>
          <p:cNvPr id="8" name="Shape 6"/>
          <p:cNvSpPr/>
          <p:nvPr/>
        </p:nvSpPr>
        <p:spPr>
          <a:xfrm>
            <a:off x="4647595" y="742436"/>
            <a:ext cx="3696306" cy="1994117"/>
          </a:xfrm>
          <a:prstGeom prst="roundRect">
            <a:avLst/>
          </a:prstGeom>
          <a:solidFill>
            <a:srgbClr val="F7F7F7"/>
          </a:solidFill>
          <a:ln/>
        </p:spPr>
      </p:sp>
      <p:sp>
        <p:nvSpPr>
          <p:cNvPr id="9" name="Shape 7"/>
          <p:cNvSpPr/>
          <p:nvPr/>
        </p:nvSpPr>
        <p:spPr>
          <a:xfrm>
            <a:off x="4773085" y="2185382"/>
            <a:ext cx="69577" cy="69577"/>
          </a:xfrm>
          <a:prstGeom prst="ellipse">
            <a:avLst/>
          </a:prstGeom>
          <a:solidFill>
            <a:srgbClr val="FA5C26"/>
          </a:solidFill>
          <a:ln/>
        </p:spPr>
      </p:sp>
      <p:sp>
        <p:nvSpPr>
          <p:cNvPr id="10" name="Shape 8"/>
          <p:cNvSpPr/>
          <p:nvPr/>
        </p:nvSpPr>
        <p:spPr>
          <a:xfrm>
            <a:off x="4773085" y="1559130"/>
            <a:ext cx="69577" cy="69577"/>
          </a:xfrm>
          <a:prstGeom prst="ellipse">
            <a:avLst/>
          </a:prstGeom>
          <a:solidFill>
            <a:srgbClr val="FA5C26"/>
          </a:solidFill>
          <a:ln/>
        </p:spPr>
      </p:sp>
      <p:sp>
        <p:nvSpPr>
          <p:cNvPr id="11" name="Shape 9"/>
          <p:cNvSpPr/>
          <p:nvPr/>
        </p:nvSpPr>
        <p:spPr>
          <a:xfrm>
            <a:off x="4773085" y="1872256"/>
            <a:ext cx="69577" cy="69577"/>
          </a:xfrm>
          <a:prstGeom prst="ellipse">
            <a:avLst/>
          </a:prstGeom>
          <a:solidFill>
            <a:srgbClr val="FA5C26"/>
          </a:solidFill>
          <a:ln/>
        </p:spPr>
      </p:sp>
      <p:sp>
        <p:nvSpPr>
          <p:cNvPr id="12" name="Shape 10"/>
          <p:cNvSpPr/>
          <p:nvPr/>
        </p:nvSpPr>
        <p:spPr>
          <a:xfrm>
            <a:off x="4773085" y="1246005"/>
            <a:ext cx="69577" cy="69577"/>
          </a:xfrm>
          <a:prstGeom prst="ellipse">
            <a:avLst/>
          </a:prstGeom>
          <a:solidFill>
            <a:srgbClr val="FA5C26"/>
          </a:solidFill>
          <a:ln/>
        </p:spPr>
      </p:sp>
      <p:sp>
        <p:nvSpPr>
          <p:cNvPr id="13" name="Shape 11"/>
          <p:cNvSpPr/>
          <p:nvPr/>
        </p:nvSpPr>
        <p:spPr>
          <a:xfrm>
            <a:off x="814388" y="742436"/>
            <a:ext cx="3696306" cy="1994117"/>
          </a:xfrm>
          <a:prstGeom prst="roundRect">
            <a:avLst/>
          </a:prstGeom>
          <a:solidFill>
            <a:srgbClr val="151515"/>
          </a:solidFill>
          <a:ln/>
        </p:spPr>
      </p:sp>
      <p:sp>
        <p:nvSpPr>
          <p:cNvPr id="14" name="Shape 12"/>
          <p:cNvSpPr/>
          <p:nvPr/>
        </p:nvSpPr>
        <p:spPr>
          <a:xfrm rot="0">
            <a:off x="2799448" y="2308065"/>
            <a:ext cx="609600" cy="200025"/>
          </a:xfrm>
          <a:prstGeom prst="roundRect">
            <a:avLst>
              <a:gd name="adj" fmla="val 457143"/>
            </a:avLst>
          </a:prstGeom>
          <a:noFill/>
          <a:ln/>
        </p:spPr>
      </p:sp>
      <p:sp>
        <p:nvSpPr>
          <p:cNvPr id="15" name="Shape 13"/>
          <p:cNvSpPr/>
          <p:nvPr/>
        </p:nvSpPr>
        <p:spPr>
          <a:xfrm rot="0">
            <a:off x="3609440" y="2308065"/>
            <a:ext cx="647700" cy="200025"/>
          </a:xfrm>
          <a:prstGeom prst="roundRect">
            <a:avLst>
              <a:gd name="adj" fmla="val 457143"/>
            </a:avLst>
          </a:prstGeom>
          <a:noFill/>
          <a:ln/>
        </p:spPr>
      </p:sp>
      <p:sp>
        <p:nvSpPr>
          <p:cNvPr id="16" name="Shape 14"/>
          <p:cNvSpPr/>
          <p:nvPr/>
        </p:nvSpPr>
        <p:spPr>
          <a:xfrm rot="-380947">
            <a:off x="947626" y="1826204"/>
            <a:ext cx="1000125" cy="209550"/>
          </a:xfrm>
          <a:prstGeom prst="roundRect">
            <a:avLst>
              <a:gd name="adj" fmla="val 436364"/>
            </a:avLst>
          </a:prstGeom>
          <a:solidFill>
            <a:srgbClr val="FA5C26"/>
          </a:solidFill>
          <a:ln/>
        </p:spPr>
      </p:sp>
      <p:pic>
        <p:nvPicPr>
          <p:cNvPr id="17" name="Image 0" descr="preencoded.png">    </p:cNvPr>
          <p:cNvPicPr>
            <a:picLocks noChangeAspect="1"/>
          </p:cNvPicPr>
          <p:nvPr/>
        </p:nvPicPr>
        <p:blipFill>
          <a:blip r:embed="rId1"/>
          <a:stretch>
            <a:fillRect/>
          </a:stretch>
        </p:blipFill>
        <p:spPr>
          <a:xfrm>
            <a:off x="3438613" y="3712983"/>
            <a:ext cx="330608" cy="216205"/>
          </a:xfrm>
          <a:prstGeom prst="rect">
            <a:avLst/>
          </a:prstGeom>
        </p:spPr>
      </p:pic>
      <p:pic>
        <p:nvPicPr>
          <p:cNvPr id="18" name="Image 1" descr="preencoded.png">    </p:cNvPr>
          <p:cNvPicPr>
            <a:picLocks noChangeAspect="1"/>
          </p:cNvPicPr>
          <p:nvPr/>
        </p:nvPicPr>
        <p:blipFill>
          <a:blip r:embed="rId2"/>
          <a:stretch>
            <a:fillRect/>
          </a:stretch>
        </p:blipFill>
        <p:spPr>
          <a:xfrm>
            <a:off x="3438613" y="3712983"/>
            <a:ext cx="330608" cy="216205"/>
          </a:xfrm>
          <a:prstGeom prst="rect">
            <a:avLst/>
          </a:prstGeom>
        </p:spPr>
      </p:pic>
      <p:pic>
        <p:nvPicPr>
          <p:cNvPr id="19" name="Image 2" descr="preencoded.png">    </p:cNvPr>
          <p:cNvPicPr>
            <a:picLocks noChangeAspect="1"/>
          </p:cNvPicPr>
          <p:nvPr/>
        </p:nvPicPr>
        <p:blipFill>
          <a:blip r:embed="rId3"/>
          <a:stretch>
            <a:fillRect/>
          </a:stretch>
        </p:blipFill>
        <p:spPr>
          <a:xfrm>
            <a:off x="3651503" y="4255627"/>
            <a:ext cx="32579" cy="54787"/>
          </a:xfrm>
          <a:prstGeom prst="rect">
            <a:avLst/>
          </a:prstGeom>
        </p:spPr>
      </p:pic>
      <p:pic>
        <p:nvPicPr>
          <p:cNvPr id="20" name="Image 3" descr="preencoded.png">    </p:cNvPr>
          <p:cNvPicPr>
            <a:picLocks noChangeAspect="1"/>
          </p:cNvPicPr>
          <p:nvPr/>
        </p:nvPicPr>
        <p:blipFill>
          <a:blip r:embed="rId4"/>
          <a:stretch>
            <a:fillRect/>
          </a:stretch>
        </p:blipFill>
        <p:spPr>
          <a:xfrm>
            <a:off x="3471923" y="3708409"/>
            <a:ext cx="40356" cy="139011"/>
          </a:xfrm>
          <a:prstGeom prst="rect">
            <a:avLst/>
          </a:prstGeom>
        </p:spPr>
      </p:pic>
      <p:pic>
        <p:nvPicPr>
          <p:cNvPr id="21" name="Image 4" descr="preencoded.png">    </p:cNvPr>
          <p:cNvPicPr>
            <a:picLocks noChangeAspect="1"/>
          </p:cNvPicPr>
          <p:nvPr/>
        </p:nvPicPr>
        <p:blipFill>
          <a:blip r:embed="rId5"/>
          <a:stretch>
            <a:fillRect/>
          </a:stretch>
        </p:blipFill>
        <p:spPr>
          <a:xfrm>
            <a:off x="3480267" y="3683303"/>
            <a:ext cx="45439" cy="63210"/>
          </a:xfrm>
          <a:prstGeom prst="rect">
            <a:avLst/>
          </a:prstGeom>
        </p:spPr>
      </p:pic>
      <p:pic>
        <p:nvPicPr>
          <p:cNvPr id="22" name="Image 5" descr="preencoded.png">    </p:cNvPr>
          <p:cNvPicPr>
            <a:picLocks noChangeAspect="1"/>
          </p:cNvPicPr>
          <p:nvPr/>
        </p:nvPicPr>
        <p:blipFill>
          <a:blip r:embed="rId6"/>
          <a:stretch>
            <a:fillRect/>
          </a:stretch>
        </p:blipFill>
        <p:spPr>
          <a:xfrm>
            <a:off x="3510069" y="4259764"/>
            <a:ext cx="24557" cy="50806"/>
          </a:xfrm>
          <a:prstGeom prst="rect">
            <a:avLst/>
          </a:prstGeom>
        </p:spPr>
      </p:pic>
      <p:pic>
        <p:nvPicPr>
          <p:cNvPr id="23" name="Image 6" descr="preencoded.png">    </p:cNvPr>
          <p:cNvPicPr>
            <a:picLocks noChangeAspect="1"/>
          </p:cNvPicPr>
          <p:nvPr/>
        </p:nvPicPr>
        <p:blipFill>
          <a:blip r:embed="rId7"/>
          <a:stretch>
            <a:fillRect/>
          </a:stretch>
        </p:blipFill>
        <p:spPr>
          <a:xfrm>
            <a:off x="3651475" y="4255654"/>
            <a:ext cx="27794" cy="30614"/>
          </a:xfrm>
          <a:prstGeom prst="rect">
            <a:avLst/>
          </a:prstGeom>
        </p:spPr>
      </p:pic>
      <p:pic>
        <p:nvPicPr>
          <p:cNvPr id="24" name="Image 7" descr="preencoded.png">    </p:cNvPr>
          <p:cNvPicPr>
            <a:picLocks noChangeAspect="1"/>
          </p:cNvPicPr>
          <p:nvPr/>
        </p:nvPicPr>
        <p:blipFill>
          <a:blip r:embed="rId8"/>
          <a:stretch>
            <a:fillRect/>
          </a:stretch>
        </p:blipFill>
        <p:spPr>
          <a:xfrm>
            <a:off x="3510069" y="4259764"/>
            <a:ext cx="23687" cy="26189"/>
          </a:xfrm>
          <a:prstGeom prst="rect">
            <a:avLst/>
          </a:prstGeom>
        </p:spPr>
      </p:pic>
      <p:pic>
        <p:nvPicPr>
          <p:cNvPr id="25" name="Image 8" descr="preencoded.png">    </p:cNvPr>
          <p:cNvPicPr>
            <a:picLocks noChangeAspect="1"/>
          </p:cNvPicPr>
          <p:nvPr/>
        </p:nvPicPr>
        <p:blipFill>
          <a:blip r:embed="rId9"/>
          <a:stretch>
            <a:fillRect/>
          </a:stretch>
        </p:blipFill>
        <p:spPr>
          <a:xfrm>
            <a:off x="3496173" y="3816646"/>
            <a:ext cx="88134" cy="464253"/>
          </a:xfrm>
          <a:prstGeom prst="rect">
            <a:avLst/>
          </a:prstGeom>
        </p:spPr>
      </p:pic>
      <p:pic>
        <p:nvPicPr>
          <p:cNvPr id="26" name="Image 9" descr="preencoded.png">    </p:cNvPr>
          <p:cNvPicPr>
            <a:picLocks noChangeAspect="1"/>
          </p:cNvPicPr>
          <p:nvPr/>
        </p:nvPicPr>
        <p:blipFill>
          <a:blip r:embed="rId10"/>
          <a:stretch>
            <a:fillRect/>
          </a:stretch>
        </p:blipFill>
        <p:spPr>
          <a:xfrm>
            <a:off x="3469877" y="3842443"/>
            <a:ext cx="23678" cy="19590"/>
          </a:xfrm>
          <a:prstGeom prst="rect">
            <a:avLst/>
          </a:prstGeom>
        </p:spPr>
      </p:pic>
      <p:pic>
        <p:nvPicPr>
          <p:cNvPr id="27" name="Image 10" descr="preencoded.png">    </p:cNvPr>
          <p:cNvPicPr>
            <a:picLocks noChangeAspect="1"/>
          </p:cNvPicPr>
          <p:nvPr/>
        </p:nvPicPr>
        <p:blipFill>
          <a:blip r:embed="rId11"/>
          <a:stretch>
            <a:fillRect/>
          </a:stretch>
        </p:blipFill>
        <p:spPr>
          <a:xfrm>
            <a:off x="3537803" y="4306292"/>
            <a:ext cx="11739" cy="5588"/>
          </a:xfrm>
          <a:prstGeom prst="rect">
            <a:avLst/>
          </a:prstGeom>
        </p:spPr>
      </p:pic>
      <p:pic>
        <p:nvPicPr>
          <p:cNvPr id="28" name="Image 11" descr="preencoded.png">    </p:cNvPr>
          <p:cNvPicPr>
            <a:picLocks noChangeAspect="1"/>
          </p:cNvPicPr>
          <p:nvPr/>
        </p:nvPicPr>
        <p:blipFill>
          <a:blip r:embed="rId12"/>
          <a:stretch>
            <a:fillRect/>
          </a:stretch>
        </p:blipFill>
        <p:spPr>
          <a:xfrm>
            <a:off x="3537807" y="4301191"/>
            <a:ext cx="6651" cy="9899"/>
          </a:xfrm>
          <a:prstGeom prst="rect">
            <a:avLst/>
          </a:prstGeom>
        </p:spPr>
      </p:pic>
      <p:pic>
        <p:nvPicPr>
          <p:cNvPr id="29" name="Image 12" descr="preencoded.png">    </p:cNvPr>
          <p:cNvPicPr>
            <a:picLocks noChangeAspect="1"/>
          </p:cNvPicPr>
          <p:nvPr/>
        </p:nvPicPr>
        <p:blipFill>
          <a:blip r:embed="rId13"/>
          <a:stretch>
            <a:fillRect/>
          </a:stretch>
        </p:blipFill>
        <p:spPr>
          <a:xfrm>
            <a:off x="3685556" y="4293288"/>
            <a:ext cx="12348" cy="8879"/>
          </a:xfrm>
          <a:prstGeom prst="rect">
            <a:avLst/>
          </a:prstGeom>
        </p:spPr>
      </p:pic>
      <p:pic>
        <p:nvPicPr>
          <p:cNvPr id="30" name="Image 13" descr="preencoded.png">    </p:cNvPr>
          <p:cNvPicPr>
            <a:picLocks noChangeAspect="1"/>
          </p:cNvPicPr>
          <p:nvPr/>
        </p:nvPicPr>
        <p:blipFill>
          <a:blip r:embed="rId14"/>
          <a:stretch>
            <a:fillRect/>
          </a:stretch>
        </p:blipFill>
        <p:spPr>
          <a:xfrm>
            <a:off x="3684775" y="4290656"/>
            <a:ext cx="5911" cy="11510"/>
          </a:xfrm>
          <a:prstGeom prst="rect">
            <a:avLst/>
          </a:prstGeom>
        </p:spPr>
      </p:pic>
      <p:pic>
        <p:nvPicPr>
          <p:cNvPr id="31" name="Image 14" descr="preencoded.png">    </p:cNvPr>
          <p:cNvPicPr>
            <a:picLocks noChangeAspect="1"/>
          </p:cNvPicPr>
          <p:nvPr/>
        </p:nvPicPr>
        <p:blipFill>
          <a:blip r:embed="rId15"/>
          <a:stretch>
            <a:fillRect/>
          </a:stretch>
        </p:blipFill>
        <p:spPr>
          <a:xfrm>
            <a:off x="3539114" y="3630653"/>
            <a:ext cx="45774" cy="61151"/>
          </a:xfrm>
          <a:prstGeom prst="rect">
            <a:avLst/>
          </a:prstGeom>
        </p:spPr>
      </p:pic>
      <p:pic>
        <p:nvPicPr>
          <p:cNvPr id="32" name="Image 15" descr="preencoded.png">    </p:cNvPr>
          <p:cNvPicPr>
            <a:picLocks noChangeAspect="1"/>
          </p:cNvPicPr>
          <p:nvPr/>
        </p:nvPicPr>
        <p:blipFill>
          <a:blip r:embed="rId16"/>
          <a:stretch>
            <a:fillRect/>
          </a:stretch>
        </p:blipFill>
        <p:spPr>
          <a:xfrm>
            <a:off x="3594139" y="3596634"/>
            <a:ext cx="9799" cy="6105"/>
          </a:xfrm>
          <a:prstGeom prst="rect">
            <a:avLst/>
          </a:prstGeom>
        </p:spPr>
      </p:pic>
      <p:pic>
        <p:nvPicPr>
          <p:cNvPr id="33" name="Image 16" descr="preencoded.png">    </p:cNvPr>
          <p:cNvPicPr>
            <a:picLocks noChangeAspect="1"/>
          </p:cNvPicPr>
          <p:nvPr/>
        </p:nvPicPr>
        <p:blipFill>
          <a:blip r:embed="rId17"/>
          <a:stretch>
            <a:fillRect/>
          </a:stretch>
        </p:blipFill>
        <p:spPr>
          <a:xfrm>
            <a:off x="3600734" y="3615228"/>
            <a:ext cx="6609" cy="12785"/>
          </a:xfrm>
          <a:prstGeom prst="rect">
            <a:avLst/>
          </a:prstGeom>
        </p:spPr>
      </p:pic>
      <p:pic>
        <p:nvPicPr>
          <p:cNvPr id="34" name="Image 17" descr="preencoded.png">    </p:cNvPr>
          <p:cNvPicPr>
            <a:picLocks noChangeAspect="1"/>
          </p:cNvPicPr>
          <p:nvPr/>
        </p:nvPicPr>
        <p:blipFill>
          <a:blip r:embed="rId18"/>
          <a:stretch>
            <a:fillRect/>
          </a:stretch>
        </p:blipFill>
        <p:spPr>
          <a:xfrm>
            <a:off x="3599724" y="3609019"/>
            <a:ext cx="4358" cy="6391"/>
          </a:xfrm>
          <a:prstGeom prst="rect">
            <a:avLst/>
          </a:prstGeom>
        </p:spPr>
      </p:pic>
      <p:pic>
        <p:nvPicPr>
          <p:cNvPr id="35" name="Image 18" descr="preencoded.png">    </p:cNvPr>
          <p:cNvPicPr>
            <a:picLocks noChangeAspect="1"/>
          </p:cNvPicPr>
          <p:nvPr/>
        </p:nvPicPr>
        <p:blipFill>
          <a:blip r:embed="rId19"/>
          <a:stretch>
            <a:fillRect/>
          </a:stretch>
        </p:blipFill>
        <p:spPr>
          <a:xfrm>
            <a:off x="3601496" y="3608053"/>
            <a:ext cx="4460" cy="1801"/>
          </a:xfrm>
          <a:prstGeom prst="rect">
            <a:avLst/>
          </a:prstGeom>
        </p:spPr>
      </p:pic>
      <p:pic>
        <p:nvPicPr>
          <p:cNvPr id="36" name="Image 19" descr="preencoded.png">    </p:cNvPr>
          <p:cNvPicPr>
            <a:picLocks noChangeAspect="1"/>
          </p:cNvPicPr>
          <p:nvPr/>
        </p:nvPicPr>
        <p:blipFill>
          <a:blip r:embed="rId20"/>
          <a:stretch>
            <a:fillRect/>
          </a:stretch>
        </p:blipFill>
        <p:spPr>
          <a:xfrm>
            <a:off x="3506181" y="4308031"/>
            <a:ext cx="63173" cy="24933"/>
          </a:xfrm>
          <a:prstGeom prst="rect">
            <a:avLst/>
          </a:prstGeom>
        </p:spPr>
      </p:pic>
      <p:pic>
        <p:nvPicPr>
          <p:cNvPr id="37" name="Image 20" descr="preencoded.png">    </p:cNvPr>
          <p:cNvPicPr>
            <a:picLocks noChangeAspect="1"/>
          </p:cNvPicPr>
          <p:nvPr/>
        </p:nvPicPr>
        <p:blipFill>
          <a:blip r:embed="rId21"/>
          <a:stretch>
            <a:fillRect/>
          </a:stretch>
        </p:blipFill>
        <p:spPr>
          <a:xfrm>
            <a:off x="3658870" y="4299407"/>
            <a:ext cx="66791" cy="33547"/>
          </a:xfrm>
          <a:prstGeom prst="rect">
            <a:avLst/>
          </a:prstGeom>
        </p:spPr>
      </p:pic>
      <p:pic>
        <p:nvPicPr>
          <p:cNvPr id="38" name="Image 21" descr="preencoded.png">    </p:cNvPr>
          <p:cNvPicPr>
            <a:picLocks noChangeAspect="1"/>
          </p:cNvPicPr>
          <p:nvPr/>
        </p:nvPicPr>
        <p:blipFill>
          <a:blip r:embed="rId22"/>
          <a:stretch>
            <a:fillRect/>
          </a:stretch>
        </p:blipFill>
        <p:spPr>
          <a:xfrm>
            <a:off x="3610575" y="3705868"/>
            <a:ext cx="106380" cy="92763"/>
          </a:xfrm>
          <a:prstGeom prst="rect">
            <a:avLst/>
          </a:prstGeom>
        </p:spPr>
      </p:pic>
      <p:pic>
        <p:nvPicPr>
          <p:cNvPr id="39" name="Image 22" descr="preencoded.png">    </p:cNvPr>
          <p:cNvPicPr>
            <a:picLocks noChangeAspect="1"/>
          </p:cNvPicPr>
          <p:nvPr/>
        </p:nvPicPr>
        <p:blipFill>
          <a:blip r:embed="rId23"/>
          <a:stretch>
            <a:fillRect/>
          </a:stretch>
        </p:blipFill>
        <p:spPr>
          <a:xfrm>
            <a:off x="3705072" y="3771628"/>
            <a:ext cx="29561" cy="17337"/>
          </a:xfrm>
          <a:prstGeom prst="rect">
            <a:avLst/>
          </a:prstGeom>
        </p:spPr>
      </p:pic>
      <p:pic>
        <p:nvPicPr>
          <p:cNvPr id="40" name="Image 23" descr="preencoded.png">    </p:cNvPr>
          <p:cNvPicPr>
            <a:picLocks noChangeAspect="1"/>
          </p:cNvPicPr>
          <p:nvPr/>
        </p:nvPicPr>
        <p:blipFill>
          <a:blip r:embed="rId24"/>
          <a:stretch>
            <a:fillRect/>
          </a:stretch>
        </p:blipFill>
        <p:spPr>
          <a:xfrm>
            <a:off x="3728028" y="3768827"/>
            <a:ext cx="6581" cy="16368"/>
          </a:xfrm>
          <a:prstGeom prst="rect">
            <a:avLst/>
          </a:prstGeom>
        </p:spPr>
      </p:pic>
      <p:pic>
        <p:nvPicPr>
          <p:cNvPr id="41" name="Image 24" descr="preencoded.png">    </p:cNvPr>
          <p:cNvPicPr>
            <a:picLocks noChangeAspect="1"/>
          </p:cNvPicPr>
          <p:nvPr/>
        </p:nvPicPr>
        <p:blipFill>
          <a:blip r:embed="rId25"/>
          <a:stretch>
            <a:fillRect/>
          </a:stretch>
        </p:blipFill>
        <p:spPr>
          <a:xfrm>
            <a:off x="3538254" y="3573032"/>
            <a:ext cx="64261" cy="83658"/>
          </a:xfrm>
          <a:prstGeom prst="rect">
            <a:avLst/>
          </a:prstGeom>
        </p:spPr>
      </p:pic>
      <p:pic>
        <p:nvPicPr>
          <p:cNvPr id="42" name="Image 25" descr="preencoded.png">    </p:cNvPr>
          <p:cNvPicPr>
            <a:picLocks noChangeAspect="1"/>
          </p:cNvPicPr>
          <p:nvPr/>
        </p:nvPicPr>
        <p:blipFill>
          <a:blip r:embed="rId26"/>
          <a:stretch>
            <a:fillRect/>
          </a:stretch>
        </p:blipFill>
        <p:spPr>
          <a:xfrm>
            <a:off x="3496856" y="3555659"/>
            <a:ext cx="97231" cy="99614"/>
          </a:xfrm>
          <a:prstGeom prst="rect">
            <a:avLst/>
          </a:prstGeom>
        </p:spPr>
      </p:pic>
      <p:pic>
        <p:nvPicPr>
          <p:cNvPr id="43" name="Image 26" descr="preencoded.png">    </p:cNvPr>
          <p:cNvPicPr>
            <a:picLocks noChangeAspect="1"/>
          </p:cNvPicPr>
          <p:nvPr/>
        </p:nvPicPr>
        <p:blipFill>
          <a:blip r:embed="rId27"/>
          <a:stretch>
            <a:fillRect/>
          </a:stretch>
        </p:blipFill>
        <p:spPr>
          <a:xfrm>
            <a:off x="3581591" y="3607188"/>
            <a:ext cx="14227" cy="19601"/>
          </a:xfrm>
          <a:prstGeom prst="rect">
            <a:avLst/>
          </a:prstGeom>
        </p:spPr>
      </p:pic>
      <p:pic>
        <p:nvPicPr>
          <p:cNvPr id="44" name="Image 27" descr="preencoded.png">    </p:cNvPr>
          <p:cNvPicPr>
            <a:picLocks noChangeAspect="1"/>
          </p:cNvPicPr>
          <p:nvPr/>
        </p:nvPicPr>
        <p:blipFill>
          <a:blip r:embed="rId28"/>
          <a:stretch>
            <a:fillRect/>
          </a:stretch>
        </p:blipFill>
        <p:spPr>
          <a:xfrm>
            <a:off x="3552462" y="3867799"/>
            <a:ext cx="23985" cy="118161"/>
          </a:xfrm>
          <a:prstGeom prst="rect">
            <a:avLst/>
          </a:prstGeom>
        </p:spPr>
      </p:pic>
      <p:pic>
        <p:nvPicPr>
          <p:cNvPr id="45" name="Image 28" descr="preencoded.png">    </p:cNvPr>
          <p:cNvPicPr>
            <a:picLocks noChangeAspect="1"/>
          </p:cNvPicPr>
          <p:nvPr/>
        </p:nvPicPr>
        <p:blipFill>
          <a:blip r:embed="rId29"/>
          <a:stretch>
            <a:fillRect/>
          </a:stretch>
        </p:blipFill>
        <p:spPr>
          <a:xfrm>
            <a:off x="3500168" y="4266758"/>
            <a:ext cx="41877" cy="14718"/>
          </a:xfrm>
          <a:prstGeom prst="rect">
            <a:avLst/>
          </a:prstGeom>
        </p:spPr>
      </p:pic>
      <p:pic>
        <p:nvPicPr>
          <p:cNvPr id="46" name="Image 29" descr="preencoded.png">    </p:cNvPr>
          <p:cNvPicPr>
            <a:picLocks noChangeAspect="1"/>
          </p:cNvPicPr>
          <p:nvPr/>
        </p:nvPicPr>
        <p:blipFill>
          <a:blip r:embed="rId30"/>
          <a:stretch>
            <a:fillRect/>
          </a:stretch>
        </p:blipFill>
        <p:spPr>
          <a:xfrm>
            <a:off x="3503140" y="3698639"/>
            <a:ext cx="16915" cy="47874"/>
          </a:xfrm>
          <a:prstGeom prst="rect">
            <a:avLst/>
          </a:prstGeom>
        </p:spPr>
      </p:pic>
      <p:pic>
        <p:nvPicPr>
          <p:cNvPr id="47" name="Image 30" descr="preencoded.png">    </p:cNvPr>
          <p:cNvPicPr>
            <a:picLocks noChangeAspect="1"/>
          </p:cNvPicPr>
          <p:nvPr/>
        </p:nvPicPr>
        <p:blipFill>
          <a:blip r:embed="rId31"/>
          <a:stretch>
            <a:fillRect/>
          </a:stretch>
        </p:blipFill>
        <p:spPr>
          <a:xfrm>
            <a:off x="3532994" y="3554684"/>
            <a:ext cx="71656" cy="45014"/>
          </a:xfrm>
          <a:prstGeom prst="rect">
            <a:avLst/>
          </a:prstGeom>
        </p:spPr>
      </p:pic>
      <p:pic>
        <p:nvPicPr>
          <p:cNvPr id="48" name="Image 31" descr="preencoded.png">    </p:cNvPr>
          <p:cNvPicPr>
            <a:picLocks noChangeAspect="1"/>
          </p:cNvPicPr>
          <p:nvPr/>
        </p:nvPicPr>
        <p:blipFill>
          <a:blip r:embed="rId32"/>
          <a:stretch>
            <a:fillRect/>
          </a:stretch>
        </p:blipFill>
        <p:spPr>
          <a:xfrm>
            <a:off x="3495084" y="3558594"/>
            <a:ext cx="31245" cy="36123"/>
          </a:xfrm>
          <a:prstGeom prst="rect">
            <a:avLst/>
          </a:prstGeom>
        </p:spPr>
      </p:pic>
      <p:pic>
        <p:nvPicPr>
          <p:cNvPr id="49" name="Image 32" descr="preencoded.png">    </p:cNvPr>
          <p:cNvPicPr>
            <a:picLocks noChangeAspect="1"/>
          </p:cNvPicPr>
          <p:nvPr/>
        </p:nvPicPr>
        <p:blipFill>
          <a:blip r:embed="rId33"/>
          <a:stretch>
            <a:fillRect/>
          </a:stretch>
        </p:blipFill>
        <p:spPr>
          <a:xfrm>
            <a:off x="3467309" y="3545646"/>
            <a:ext cx="49416" cy="41180"/>
          </a:xfrm>
          <a:prstGeom prst="rect">
            <a:avLst/>
          </a:prstGeom>
        </p:spPr>
      </p:pic>
      <p:pic>
        <p:nvPicPr>
          <p:cNvPr id="50" name="Image 33" descr="preencoded.png">    </p:cNvPr>
          <p:cNvPicPr>
            <a:picLocks noChangeAspect="1"/>
          </p:cNvPicPr>
          <p:nvPr/>
        </p:nvPicPr>
        <p:blipFill>
          <a:blip r:embed="rId34"/>
          <a:stretch>
            <a:fillRect/>
          </a:stretch>
        </p:blipFill>
        <p:spPr>
          <a:xfrm>
            <a:off x="3546509" y="3553903"/>
            <a:ext cx="40356" cy="35034"/>
          </a:xfrm>
          <a:prstGeom prst="rect">
            <a:avLst/>
          </a:prstGeom>
        </p:spPr>
      </p:pic>
      <p:pic>
        <p:nvPicPr>
          <p:cNvPr id="51" name="Image 34" descr="preencoded.png">    </p:cNvPr>
          <p:cNvPicPr>
            <a:picLocks noChangeAspect="1"/>
          </p:cNvPicPr>
          <p:nvPr/>
        </p:nvPicPr>
        <p:blipFill>
          <a:blip r:embed="rId35"/>
          <a:stretch>
            <a:fillRect/>
          </a:stretch>
        </p:blipFill>
        <p:spPr>
          <a:xfrm>
            <a:off x="3552797" y="3536829"/>
            <a:ext cx="45411" cy="44347"/>
          </a:xfrm>
          <a:prstGeom prst="rect">
            <a:avLst/>
          </a:prstGeom>
        </p:spPr>
      </p:pic>
      <p:pic>
        <p:nvPicPr>
          <p:cNvPr id="52" name="Image 35" descr="preencoded.png">    </p:cNvPr>
          <p:cNvPicPr>
            <a:picLocks noChangeAspect="1"/>
          </p:cNvPicPr>
          <p:nvPr/>
        </p:nvPicPr>
        <p:blipFill>
          <a:blip r:embed="rId36"/>
          <a:stretch>
            <a:fillRect/>
          </a:stretch>
        </p:blipFill>
        <p:spPr>
          <a:xfrm>
            <a:off x="3544742" y="3816726"/>
            <a:ext cx="135508" cy="463597"/>
          </a:xfrm>
          <a:prstGeom prst="rect">
            <a:avLst/>
          </a:prstGeom>
        </p:spPr>
      </p:pic>
      <p:pic>
        <p:nvPicPr>
          <p:cNvPr id="53" name="Image 36" descr="preencoded.png">    </p:cNvPr>
          <p:cNvPicPr>
            <a:picLocks noChangeAspect="1"/>
          </p:cNvPicPr>
          <p:nvPr/>
        </p:nvPicPr>
        <p:blipFill>
          <a:blip r:embed="rId37"/>
          <a:stretch>
            <a:fillRect/>
          </a:stretch>
        </p:blipFill>
        <p:spPr>
          <a:xfrm>
            <a:off x="3593488" y="3683590"/>
            <a:ext cx="51411" cy="66590"/>
          </a:xfrm>
          <a:prstGeom prst="rect">
            <a:avLst/>
          </a:prstGeom>
        </p:spPr>
      </p:pic>
      <p:pic>
        <p:nvPicPr>
          <p:cNvPr id="54" name="Image 37" descr="preencoded.png">    </p:cNvPr>
          <p:cNvPicPr>
            <a:picLocks noChangeAspect="1"/>
          </p:cNvPicPr>
          <p:nvPr/>
        </p:nvPicPr>
        <p:blipFill>
          <a:blip r:embed="rId38"/>
          <a:stretch>
            <a:fillRect/>
          </a:stretch>
        </p:blipFill>
        <p:spPr>
          <a:xfrm>
            <a:off x="3533045" y="3670793"/>
            <a:ext cx="51383" cy="12209"/>
          </a:xfrm>
          <a:prstGeom prst="rect">
            <a:avLst/>
          </a:prstGeom>
        </p:spPr>
      </p:pic>
      <p:pic>
        <p:nvPicPr>
          <p:cNvPr id="55" name="Image 38" descr="preencoded.png">    </p:cNvPr>
          <p:cNvPicPr>
            <a:picLocks noChangeAspect="1"/>
          </p:cNvPicPr>
          <p:nvPr/>
        </p:nvPicPr>
        <p:blipFill>
          <a:blip r:embed="rId39"/>
          <a:stretch>
            <a:fillRect/>
          </a:stretch>
        </p:blipFill>
        <p:spPr>
          <a:xfrm>
            <a:off x="3533045" y="3670793"/>
            <a:ext cx="51383" cy="12209"/>
          </a:xfrm>
          <a:prstGeom prst="rect">
            <a:avLst/>
          </a:prstGeom>
        </p:spPr>
      </p:pic>
      <p:pic>
        <p:nvPicPr>
          <p:cNvPr id="56" name="Image 39" descr="preencoded.png">    </p:cNvPr>
          <p:cNvPicPr>
            <a:picLocks noChangeAspect="1"/>
          </p:cNvPicPr>
          <p:nvPr/>
        </p:nvPicPr>
        <p:blipFill>
          <a:blip r:embed="rId40"/>
          <a:stretch>
            <a:fillRect/>
          </a:stretch>
        </p:blipFill>
        <p:spPr>
          <a:xfrm>
            <a:off x="3499977" y="3677982"/>
            <a:ext cx="122369" cy="138744"/>
          </a:xfrm>
          <a:prstGeom prst="rect">
            <a:avLst/>
          </a:prstGeom>
        </p:spPr>
      </p:pic>
      <p:pic>
        <p:nvPicPr>
          <p:cNvPr id="57" name="Image 40" descr="preencoded.png">    </p:cNvPr>
          <p:cNvPicPr>
            <a:picLocks noChangeAspect="1"/>
          </p:cNvPicPr>
          <p:nvPr/>
        </p:nvPicPr>
        <p:blipFill>
          <a:blip r:embed="rId41"/>
          <a:stretch>
            <a:fillRect/>
          </a:stretch>
        </p:blipFill>
        <p:spPr>
          <a:xfrm>
            <a:off x="3510535" y="3810819"/>
            <a:ext cx="100994" cy="9810"/>
          </a:xfrm>
          <a:prstGeom prst="rect">
            <a:avLst/>
          </a:prstGeom>
        </p:spPr>
      </p:pic>
      <p:pic>
        <p:nvPicPr>
          <p:cNvPr id="58" name="Image 41" descr="preencoded.png">    </p:cNvPr>
          <p:cNvPicPr>
            <a:picLocks noChangeAspect="1"/>
          </p:cNvPicPr>
          <p:nvPr/>
        </p:nvPicPr>
        <p:blipFill>
          <a:blip r:embed="rId42"/>
          <a:stretch>
            <a:fillRect/>
          </a:stretch>
        </p:blipFill>
        <p:spPr>
          <a:xfrm>
            <a:off x="3510535" y="3810819"/>
            <a:ext cx="100994" cy="9810"/>
          </a:xfrm>
          <a:prstGeom prst="rect">
            <a:avLst/>
          </a:prstGeom>
        </p:spPr>
      </p:pic>
      <p:pic>
        <p:nvPicPr>
          <p:cNvPr id="59" name="Image 42" descr="preencoded.png">    </p:cNvPr>
          <p:cNvPicPr>
            <a:picLocks noChangeAspect="1"/>
          </p:cNvPicPr>
          <p:nvPr/>
        </p:nvPicPr>
        <p:blipFill>
          <a:blip r:embed="rId43"/>
          <a:stretch>
            <a:fillRect/>
          </a:stretch>
        </p:blipFill>
        <p:spPr>
          <a:xfrm>
            <a:off x="3524073" y="3810074"/>
            <a:ext cx="5525" cy="11576"/>
          </a:xfrm>
          <a:prstGeom prst="rect">
            <a:avLst/>
          </a:prstGeom>
        </p:spPr>
      </p:pic>
      <p:pic>
        <p:nvPicPr>
          <p:cNvPr id="60" name="Image 43" descr="preencoded.png">    </p:cNvPr>
          <p:cNvPicPr>
            <a:picLocks noChangeAspect="1"/>
          </p:cNvPicPr>
          <p:nvPr/>
        </p:nvPicPr>
        <p:blipFill>
          <a:blip r:embed="rId44"/>
          <a:stretch>
            <a:fillRect/>
          </a:stretch>
        </p:blipFill>
        <p:spPr>
          <a:xfrm>
            <a:off x="3584846" y="3810074"/>
            <a:ext cx="5497" cy="11576"/>
          </a:xfrm>
          <a:prstGeom prst="rect">
            <a:avLst/>
          </a:prstGeom>
        </p:spPr>
      </p:pic>
      <p:pic>
        <p:nvPicPr>
          <p:cNvPr id="61" name="Image 44" descr="preencoded.png">    </p:cNvPr>
          <p:cNvPicPr>
            <a:picLocks noChangeAspect="1"/>
          </p:cNvPicPr>
          <p:nvPr/>
        </p:nvPicPr>
        <p:blipFill>
          <a:blip r:embed="rId45"/>
          <a:stretch>
            <a:fillRect/>
          </a:stretch>
        </p:blipFill>
        <p:spPr>
          <a:xfrm>
            <a:off x="3524073" y="3810074"/>
            <a:ext cx="5525" cy="11576"/>
          </a:xfrm>
          <a:prstGeom prst="rect">
            <a:avLst/>
          </a:prstGeom>
        </p:spPr>
      </p:pic>
      <p:pic>
        <p:nvPicPr>
          <p:cNvPr id="62" name="Image 45" descr="preencoded.png">    </p:cNvPr>
          <p:cNvPicPr>
            <a:picLocks noChangeAspect="1"/>
          </p:cNvPicPr>
          <p:nvPr/>
        </p:nvPicPr>
        <p:blipFill>
          <a:blip r:embed="rId46"/>
          <a:stretch>
            <a:fillRect/>
          </a:stretch>
        </p:blipFill>
        <p:spPr>
          <a:xfrm>
            <a:off x="3584846" y="3810074"/>
            <a:ext cx="5497" cy="11576"/>
          </a:xfrm>
          <a:prstGeom prst="rect">
            <a:avLst/>
          </a:prstGeom>
        </p:spPr>
      </p:pic>
      <p:pic>
        <p:nvPicPr>
          <p:cNvPr id="63" name="Image 46" descr="preencoded.png">    </p:cNvPr>
          <p:cNvPicPr>
            <a:picLocks noChangeAspect="1"/>
          </p:cNvPicPr>
          <p:nvPr/>
        </p:nvPicPr>
        <p:blipFill>
          <a:blip r:embed="rId47"/>
          <a:stretch>
            <a:fillRect/>
          </a:stretch>
        </p:blipFill>
        <p:spPr>
          <a:xfrm>
            <a:off x="3641308" y="4261179"/>
            <a:ext cx="43430" cy="21056"/>
          </a:xfrm>
          <a:prstGeom prst="rect">
            <a:avLst/>
          </a:prstGeom>
        </p:spPr>
      </p:pic>
      <p:pic>
        <p:nvPicPr>
          <p:cNvPr id="64" name="Image 47" descr="preencoded.png">    </p:cNvPr>
          <p:cNvPicPr>
            <a:picLocks noChangeAspect="1"/>
          </p:cNvPicPr>
          <p:nvPr/>
        </p:nvPicPr>
        <p:blipFill>
          <a:blip r:embed="rId48"/>
          <a:stretch>
            <a:fillRect/>
          </a:stretch>
        </p:blipFill>
        <p:spPr>
          <a:xfrm>
            <a:off x="3707425" y="3455047"/>
            <a:ext cx="395994" cy="381364"/>
          </a:xfrm>
          <a:prstGeom prst="rect">
            <a:avLst/>
          </a:prstGeom>
        </p:spPr>
      </p:pic>
      <p:pic>
        <p:nvPicPr>
          <p:cNvPr id="65" name="Image 48" descr="preencoded.png">    </p:cNvPr>
          <p:cNvPicPr>
            <a:picLocks noChangeAspect="1"/>
          </p:cNvPicPr>
          <p:nvPr/>
        </p:nvPicPr>
        <p:blipFill>
          <a:blip r:embed="rId49"/>
          <a:stretch>
            <a:fillRect/>
          </a:stretch>
        </p:blipFill>
        <p:spPr>
          <a:xfrm>
            <a:off x="3707425" y="3455047"/>
            <a:ext cx="395994" cy="381364"/>
          </a:xfrm>
          <a:prstGeom prst="rect">
            <a:avLst/>
          </a:prstGeom>
        </p:spPr>
      </p:pic>
      <p:pic>
        <p:nvPicPr>
          <p:cNvPr id="66" name="Image 49" descr="preencoded.png">    </p:cNvPr>
          <p:cNvPicPr>
            <a:picLocks noChangeAspect="1"/>
          </p:cNvPicPr>
          <p:nvPr/>
        </p:nvPicPr>
        <p:blipFill>
          <a:blip r:embed="rId50"/>
          <a:stretch>
            <a:fillRect/>
          </a:stretch>
        </p:blipFill>
        <p:spPr>
          <a:xfrm>
            <a:off x="3733721" y="3480363"/>
            <a:ext cx="343346" cy="330662"/>
          </a:xfrm>
          <a:prstGeom prst="rect">
            <a:avLst/>
          </a:prstGeom>
        </p:spPr>
      </p:pic>
      <p:pic>
        <p:nvPicPr>
          <p:cNvPr id="67" name="Image 50" descr="preencoded.png">    </p:cNvPr>
          <p:cNvPicPr>
            <a:picLocks noChangeAspect="1"/>
          </p:cNvPicPr>
          <p:nvPr/>
        </p:nvPicPr>
        <p:blipFill>
          <a:blip r:embed="rId51"/>
          <a:stretch>
            <a:fillRect/>
          </a:stretch>
        </p:blipFill>
        <p:spPr>
          <a:xfrm>
            <a:off x="3756143" y="3552583"/>
            <a:ext cx="319283" cy="229966"/>
          </a:xfrm>
          <a:prstGeom prst="rect">
            <a:avLst/>
          </a:prstGeom>
        </p:spPr>
      </p:pic>
      <p:pic>
        <p:nvPicPr>
          <p:cNvPr id="68" name="Image 51" descr="preencoded.png">    </p:cNvPr>
          <p:cNvPicPr>
            <a:picLocks noChangeAspect="1"/>
          </p:cNvPicPr>
          <p:nvPr/>
        </p:nvPicPr>
        <p:blipFill>
          <a:blip r:embed="rId52"/>
          <a:stretch>
            <a:fillRect/>
          </a:stretch>
        </p:blipFill>
        <p:spPr>
          <a:xfrm>
            <a:off x="4115074" y="3455187"/>
            <a:ext cx="128927" cy="137728"/>
          </a:xfrm>
          <a:prstGeom prst="rect">
            <a:avLst/>
          </a:prstGeom>
        </p:spPr>
      </p:pic>
      <p:pic>
        <p:nvPicPr>
          <p:cNvPr id="69" name="Image 52" descr="preencoded.png">    </p:cNvPr>
          <p:cNvPicPr>
            <a:picLocks noChangeAspect="1"/>
          </p:cNvPicPr>
          <p:nvPr/>
        </p:nvPicPr>
        <p:blipFill>
          <a:blip r:embed="rId53"/>
          <a:stretch>
            <a:fillRect/>
          </a:stretch>
        </p:blipFill>
        <p:spPr>
          <a:xfrm>
            <a:off x="4115074" y="3455187"/>
            <a:ext cx="128927" cy="137728"/>
          </a:xfrm>
          <a:prstGeom prst="rect">
            <a:avLst/>
          </a:prstGeom>
        </p:spPr>
      </p:pic>
      <p:pic>
        <p:nvPicPr>
          <p:cNvPr id="70" name="Image 53" descr="preencoded.png">    </p:cNvPr>
          <p:cNvPicPr>
            <a:picLocks noChangeAspect="1"/>
          </p:cNvPicPr>
          <p:nvPr/>
        </p:nvPicPr>
        <p:blipFill>
          <a:blip r:embed="rId54"/>
          <a:stretch>
            <a:fillRect/>
          </a:stretch>
        </p:blipFill>
        <p:spPr>
          <a:xfrm>
            <a:off x="4042604" y="3455187"/>
            <a:ext cx="144940" cy="137728"/>
          </a:xfrm>
          <a:prstGeom prst="rect">
            <a:avLst/>
          </a:prstGeom>
        </p:spPr>
      </p:pic>
      <p:pic>
        <p:nvPicPr>
          <p:cNvPr id="71" name="Image 54" descr="preencoded.png">    </p:cNvPr>
          <p:cNvPicPr>
            <a:picLocks noChangeAspect="1"/>
          </p:cNvPicPr>
          <p:nvPr/>
        </p:nvPicPr>
        <p:blipFill>
          <a:blip r:embed="rId55"/>
          <a:stretch>
            <a:fillRect/>
          </a:stretch>
        </p:blipFill>
        <p:spPr>
          <a:xfrm>
            <a:off x="4042604" y="3455187"/>
            <a:ext cx="144940" cy="137728"/>
          </a:xfrm>
          <a:prstGeom prst="rect">
            <a:avLst/>
          </a:prstGeom>
        </p:spPr>
      </p:pic>
      <p:pic>
        <p:nvPicPr>
          <p:cNvPr id="72" name="Image 55" descr="preencoded.png">    </p:cNvPr>
          <p:cNvPicPr>
            <a:picLocks noChangeAspect="1"/>
          </p:cNvPicPr>
          <p:nvPr/>
        </p:nvPicPr>
        <p:blipFill>
          <a:blip r:embed="rId56"/>
          <a:stretch>
            <a:fillRect/>
          </a:stretch>
        </p:blipFill>
        <p:spPr>
          <a:xfrm>
            <a:off x="4161737" y="3733759"/>
            <a:ext cx="128927" cy="137728"/>
          </a:xfrm>
          <a:prstGeom prst="rect">
            <a:avLst/>
          </a:prstGeom>
        </p:spPr>
      </p:pic>
      <p:pic>
        <p:nvPicPr>
          <p:cNvPr id="73" name="Image 56" descr="preencoded.png">    </p:cNvPr>
          <p:cNvPicPr>
            <a:picLocks noChangeAspect="1"/>
          </p:cNvPicPr>
          <p:nvPr/>
        </p:nvPicPr>
        <p:blipFill>
          <a:blip r:embed="rId57"/>
          <a:stretch>
            <a:fillRect/>
          </a:stretch>
        </p:blipFill>
        <p:spPr>
          <a:xfrm>
            <a:off x="4161737" y="3733759"/>
            <a:ext cx="128927" cy="137728"/>
          </a:xfrm>
          <a:prstGeom prst="rect">
            <a:avLst/>
          </a:prstGeom>
        </p:spPr>
      </p:pic>
      <p:pic>
        <p:nvPicPr>
          <p:cNvPr id="74" name="Image 57" descr="preencoded.png">    </p:cNvPr>
          <p:cNvPicPr>
            <a:picLocks noChangeAspect="1"/>
          </p:cNvPicPr>
          <p:nvPr/>
        </p:nvPicPr>
        <p:blipFill>
          <a:blip r:embed="rId58"/>
          <a:stretch>
            <a:fillRect/>
          </a:stretch>
        </p:blipFill>
        <p:spPr>
          <a:xfrm>
            <a:off x="4089271" y="3733759"/>
            <a:ext cx="144940" cy="137728"/>
          </a:xfrm>
          <a:prstGeom prst="rect">
            <a:avLst/>
          </a:prstGeom>
        </p:spPr>
      </p:pic>
      <p:pic>
        <p:nvPicPr>
          <p:cNvPr id="75" name="Image 58" descr="preencoded.png">    </p:cNvPr>
          <p:cNvPicPr>
            <a:picLocks noChangeAspect="1"/>
          </p:cNvPicPr>
          <p:nvPr/>
        </p:nvPicPr>
        <p:blipFill>
          <a:blip r:embed="rId59"/>
          <a:stretch>
            <a:fillRect/>
          </a:stretch>
        </p:blipFill>
        <p:spPr>
          <a:xfrm>
            <a:off x="4089271" y="3733759"/>
            <a:ext cx="144940" cy="137728"/>
          </a:xfrm>
          <a:prstGeom prst="rect">
            <a:avLst/>
          </a:prstGeom>
        </p:spPr>
      </p:pic>
      <p:pic>
        <p:nvPicPr>
          <p:cNvPr id="76" name="Image 59" descr="preencoded.png">    </p:cNvPr>
          <p:cNvPicPr>
            <a:picLocks noChangeAspect="1"/>
          </p:cNvPicPr>
          <p:nvPr/>
        </p:nvPicPr>
        <p:blipFill>
          <a:blip r:embed="rId60"/>
          <a:stretch>
            <a:fillRect/>
          </a:stretch>
        </p:blipFill>
        <p:spPr>
          <a:xfrm>
            <a:off x="3835580" y="3806355"/>
            <a:ext cx="128927" cy="137728"/>
          </a:xfrm>
          <a:prstGeom prst="rect">
            <a:avLst/>
          </a:prstGeom>
        </p:spPr>
      </p:pic>
      <p:pic>
        <p:nvPicPr>
          <p:cNvPr id="77" name="Image 60" descr="preencoded.png">    </p:cNvPr>
          <p:cNvPicPr>
            <a:picLocks noChangeAspect="1"/>
          </p:cNvPicPr>
          <p:nvPr/>
        </p:nvPicPr>
        <p:blipFill>
          <a:blip r:embed="rId61"/>
          <a:stretch>
            <a:fillRect/>
          </a:stretch>
        </p:blipFill>
        <p:spPr>
          <a:xfrm>
            <a:off x="3835580" y="3806355"/>
            <a:ext cx="128927" cy="137728"/>
          </a:xfrm>
          <a:prstGeom prst="rect">
            <a:avLst/>
          </a:prstGeom>
        </p:spPr>
      </p:pic>
      <p:pic>
        <p:nvPicPr>
          <p:cNvPr id="78" name="Image 61" descr="preencoded.png">    </p:cNvPr>
          <p:cNvPicPr>
            <a:picLocks noChangeAspect="1"/>
          </p:cNvPicPr>
          <p:nvPr/>
        </p:nvPicPr>
        <p:blipFill>
          <a:blip r:embed="rId62"/>
          <a:stretch>
            <a:fillRect/>
          </a:stretch>
        </p:blipFill>
        <p:spPr>
          <a:xfrm>
            <a:off x="3763105" y="3806355"/>
            <a:ext cx="144940" cy="137702"/>
          </a:xfrm>
          <a:prstGeom prst="rect">
            <a:avLst/>
          </a:prstGeom>
        </p:spPr>
      </p:pic>
      <p:pic>
        <p:nvPicPr>
          <p:cNvPr id="79" name="Image 62" descr="preencoded.png">    </p:cNvPr>
          <p:cNvPicPr>
            <a:picLocks noChangeAspect="1"/>
          </p:cNvPicPr>
          <p:nvPr/>
        </p:nvPicPr>
        <p:blipFill>
          <a:blip r:embed="rId63"/>
          <a:stretch>
            <a:fillRect/>
          </a:stretch>
        </p:blipFill>
        <p:spPr>
          <a:xfrm>
            <a:off x="3763105" y="3806355"/>
            <a:ext cx="144940" cy="137702"/>
          </a:xfrm>
          <a:prstGeom prst="rect">
            <a:avLst/>
          </a:prstGeom>
        </p:spPr>
      </p:pic>
      <p:pic>
        <p:nvPicPr>
          <p:cNvPr id="80" name="Image 63" descr="preencoded.png">    </p:cNvPr>
          <p:cNvPicPr>
            <a:picLocks noChangeAspect="1"/>
          </p:cNvPicPr>
          <p:nvPr/>
        </p:nvPicPr>
        <p:blipFill>
          <a:blip r:embed="rId64"/>
          <a:stretch>
            <a:fillRect/>
          </a:stretch>
        </p:blipFill>
        <p:spPr>
          <a:xfrm>
            <a:off x="3870331" y="3555098"/>
            <a:ext cx="89846" cy="86528"/>
          </a:xfrm>
          <a:prstGeom prst="rect">
            <a:avLst/>
          </a:prstGeom>
        </p:spPr>
      </p:pic>
      <p:pic>
        <p:nvPicPr>
          <p:cNvPr id="81" name="Image 64" descr="preencoded.png">    </p:cNvPr>
          <p:cNvPicPr>
            <a:picLocks noChangeAspect="1"/>
          </p:cNvPicPr>
          <p:nvPr/>
        </p:nvPicPr>
        <p:blipFill>
          <a:blip r:embed="rId65"/>
          <a:stretch>
            <a:fillRect/>
          </a:stretch>
        </p:blipFill>
        <p:spPr>
          <a:xfrm>
            <a:off x="3921050" y="3624525"/>
            <a:ext cx="82153" cy="95957"/>
          </a:xfrm>
          <a:prstGeom prst="rect">
            <a:avLst/>
          </a:prstGeom>
        </p:spPr>
      </p:pic>
      <p:pic>
        <p:nvPicPr>
          <p:cNvPr id="82" name="Image 65" descr="preencoded.png">    </p:cNvPr>
          <p:cNvPicPr>
            <a:picLocks noChangeAspect="1"/>
          </p:cNvPicPr>
          <p:nvPr/>
        </p:nvPicPr>
        <p:blipFill>
          <a:blip r:embed="rId66"/>
          <a:stretch>
            <a:fillRect/>
          </a:stretch>
        </p:blipFill>
        <p:spPr>
          <a:xfrm>
            <a:off x="3921050" y="3624525"/>
            <a:ext cx="82153" cy="95957"/>
          </a:xfrm>
          <a:prstGeom prst="rect">
            <a:avLst/>
          </a:prstGeom>
        </p:spPr>
      </p:pic>
      <p:pic>
        <p:nvPicPr>
          <p:cNvPr id="83" name="Image 66" descr="preencoded.png">    </p:cNvPr>
          <p:cNvPicPr>
            <a:picLocks noChangeAspect="1"/>
          </p:cNvPicPr>
          <p:nvPr/>
        </p:nvPicPr>
        <p:blipFill>
          <a:blip r:embed="rId67"/>
          <a:stretch>
            <a:fillRect/>
          </a:stretch>
        </p:blipFill>
        <p:spPr>
          <a:xfrm>
            <a:off x="3864755" y="3549729"/>
            <a:ext cx="159846" cy="86555"/>
          </a:xfrm>
          <a:prstGeom prst="rect">
            <a:avLst/>
          </a:prstGeom>
        </p:spPr>
      </p:pic>
      <p:pic>
        <p:nvPicPr>
          <p:cNvPr id="84" name="Image 67" descr="preencoded.png">    </p:cNvPr>
          <p:cNvPicPr>
            <a:picLocks noChangeAspect="1"/>
          </p:cNvPicPr>
          <p:nvPr/>
        </p:nvPicPr>
        <p:blipFill>
          <a:blip r:embed="rId68"/>
          <a:stretch>
            <a:fillRect/>
          </a:stretch>
        </p:blipFill>
        <p:spPr>
          <a:xfrm>
            <a:off x="3864755" y="3549729"/>
            <a:ext cx="159846" cy="86555"/>
          </a:xfrm>
          <a:prstGeom prst="rect">
            <a:avLst/>
          </a:prstGeom>
        </p:spPr>
      </p:pic>
      <p:pic>
        <p:nvPicPr>
          <p:cNvPr id="85" name="Image 68" descr="preencoded.png">    </p:cNvPr>
          <p:cNvPicPr>
            <a:picLocks noChangeAspect="1"/>
          </p:cNvPicPr>
          <p:nvPr/>
        </p:nvPicPr>
        <p:blipFill>
          <a:blip r:embed="rId69"/>
          <a:stretch>
            <a:fillRect/>
          </a:stretch>
        </p:blipFill>
        <p:spPr>
          <a:xfrm>
            <a:off x="3808437" y="3559341"/>
            <a:ext cx="112607" cy="161141"/>
          </a:xfrm>
          <a:prstGeom prst="rect">
            <a:avLst/>
          </a:prstGeom>
        </p:spPr>
      </p:pic>
      <p:pic>
        <p:nvPicPr>
          <p:cNvPr id="86" name="Image 69" descr="preencoded.png">    </p:cNvPr>
          <p:cNvPicPr>
            <a:picLocks noChangeAspect="1"/>
          </p:cNvPicPr>
          <p:nvPr/>
        </p:nvPicPr>
        <p:blipFill>
          <a:blip r:embed="rId70"/>
          <a:stretch>
            <a:fillRect/>
          </a:stretch>
        </p:blipFill>
        <p:spPr>
          <a:xfrm>
            <a:off x="3808437" y="3555098"/>
            <a:ext cx="61894" cy="86528"/>
          </a:xfrm>
          <a:prstGeom prst="rect">
            <a:avLst/>
          </a:prstGeom>
        </p:spPr>
      </p:pic>
      <p:pic>
        <p:nvPicPr>
          <p:cNvPr id="87" name="Image 70" descr="preencoded.png">    </p:cNvPr>
          <p:cNvPicPr>
            <a:picLocks noChangeAspect="1"/>
          </p:cNvPicPr>
          <p:nvPr/>
        </p:nvPicPr>
        <p:blipFill>
          <a:blip r:embed="rId71"/>
          <a:stretch>
            <a:fillRect/>
          </a:stretch>
        </p:blipFill>
        <p:spPr>
          <a:xfrm>
            <a:off x="3864755" y="3549729"/>
            <a:ext cx="89846" cy="86555"/>
          </a:xfrm>
          <a:prstGeom prst="rect">
            <a:avLst/>
          </a:prstGeom>
        </p:spPr>
      </p:pic>
      <p:pic>
        <p:nvPicPr>
          <p:cNvPr id="88" name="Image 71" descr="preencoded.png">    </p:cNvPr>
          <p:cNvPicPr>
            <a:picLocks noChangeAspect="1"/>
          </p:cNvPicPr>
          <p:nvPr/>
        </p:nvPicPr>
        <p:blipFill>
          <a:blip r:embed="rId72"/>
          <a:stretch>
            <a:fillRect/>
          </a:stretch>
        </p:blipFill>
        <p:spPr>
          <a:xfrm>
            <a:off x="3774881" y="3549729"/>
            <a:ext cx="89874" cy="86555"/>
          </a:xfrm>
          <a:prstGeom prst="rect">
            <a:avLst/>
          </a:prstGeom>
        </p:spPr>
      </p:pic>
      <p:pic>
        <p:nvPicPr>
          <p:cNvPr id="89" name="Image 72" descr="preencoded.png">    </p:cNvPr>
          <p:cNvPicPr>
            <a:picLocks noChangeAspect="1"/>
          </p:cNvPicPr>
          <p:nvPr/>
        </p:nvPicPr>
        <p:blipFill>
          <a:blip r:embed="rId73"/>
          <a:stretch>
            <a:fillRect/>
          </a:stretch>
        </p:blipFill>
        <p:spPr>
          <a:xfrm>
            <a:off x="3305682" y="4303320"/>
            <a:ext cx="1054517" cy="59292"/>
          </a:xfrm>
          <a:prstGeom prst="rect">
            <a:avLst/>
          </a:prstGeom>
        </p:spPr>
      </p:pic>
      <p:pic>
        <p:nvPicPr>
          <p:cNvPr id="90" name="Image 73" descr="preencoded.png">    </p:cNvPr>
          <p:cNvPicPr>
            <a:picLocks noChangeAspect="1"/>
          </p:cNvPicPr>
          <p:nvPr/>
        </p:nvPicPr>
        <p:blipFill>
          <a:blip r:embed="rId74"/>
          <a:stretch>
            <a:fillRect/>
          </a:stretch>
        </p:blipFill>
        <p:spPr>
          <a:xfrm>
            <a:off x="3153101" y="4244343"/>
            <a:ext cx="1359684" cy="655"/>
          </a:xfrm>
          <a:prstGeom prst="rect">
            <a:avLst/>
          </a:prstGeom>
        </p:spPr>
      </p:pic>
      <p:pic>
        <p:nvPicPr>
          <p:cNvPr id="91" name="Image 74" descr="preencoded.png">    </p:cNvPr>
          <p:cNvPicPr>
            <a:picLocks noChangeAspect="1"/>
          </p:cNvPicPr>
          <p:nvPr/>
        </p:nvPicPr>
        <p:blipFill>
          <a:blip r:embed="rId75"/>
          <a:stretch>
            <a:fillRect/>
          </a:stretch>
        </p:blipFill>
        <p:spPr>
          <a:xfrm>
            <a:off x="3293552" y="4273569"/>
            <a:ext cx="72251" cy="655"/>
          </a:xfrm>
          <a:prstGeom prst="rect">
            <a:avLst/>
          </a:prstGeom>
        </p:spPr>
      </p:pic>
      <p:pic>
        <p:nvPicPr>
          <p:cNvPr id="92" name="Image 75" descr="preencoded.png">    </p:cNvPr>
          <p:cNvPicPr>
            <a:picLocks noChangeAspect="1"/>
          </p:cNvPicPr>
          <p:nvPr/>
        </p:nvPicPr>
        <p:blipFill>
          <a:blip r:embed="rId76"/>
          <a:stretch>
            <a:fillRect/>
          </a:stretch>
        </p:blipFill>
        <p:spPr>
          <a:xfrm>
            <a:off x="3329667" y="4260475"/>
            <a:ext cx="62275" cy="655"/>
          </a:xfrm>
          <a:prstGeom prst="rect">
            <a:avLst/>
          </a:prstGeom>
        </p:spPr>
      </p:pic>
      <p:pic>
        <p:nvPicPr>
          <p:cNvPr id="93" name="Image 76" descr="preencoded.png">    </p:cNvPr>
          <p:cNvPicPr>
            <a:picLocks noChangeAspect="1"/>
          </p:cNvPicPr>
          <p:nvPr/>
        </p:nvPicPr>
        <p:blipFill>
          <a:blip r:embed="rId77"/>
          <a:stretch>
            <a:fillRect/>
          </a:stretch>
        </p:blipFill>
        <p:spPr>
          <a:xfrm>
            <a:off x="3870903" y="4262411"/>
            <a:ext cx="167106" cy="655"/>
          </a:xfrm>
          <a:prstGeom prst="rect">
            <a:avLst/>
          </a:prstGeom>
        </p:spPr>
      </p:pic>
      <p:pic>
        <p:nvPicPr>
          <p:cNvPr id="94" name="Image 77" descr="preencoded.png">    </p:cNvPr>
          <p:cNvPicPr>
            <a:picLocks noChangeAspect="1"/>
          </p:cNvPicPr>
          <p:nvPr/>
        </p:nvPicPr>
        <p:blipFill>
          <a:blip r:embed="rId78"/>
          <a:stretch>
            <a:fillRect/>
          </a:stretch>
        </p:blipFill>
        <p:spPr>
          <a:xfrm>
            <a:off x="4053673" y="4262411"/>
            <a:ext cx="40081" cy="655"/>
          </a:xfrm>
          <a:prstGeom prst="rect">
            <a:avLst/>
          </a:prstGeom>
        </p:spPr>
      </p:pic>
      <p:pic>
        <p:nvPicPr>
          <p:cNvPr id="95" name="Image 78" descr="preencoded.png">    </p:cNvPr>
          <p:cNvPicPr>
            <a:picLocks noChangeAspect="1"/>
          </p:cNvPicPr>
          <p:nvPr/>
        </p:nvPicPr>
        <p:blipFill>
          <a:blip r:embed="rId79"/>
          <a:stretch>
            <a:fillRect/>
          </a:stretch>
        </p:blipFill>
        <p:spPr>
          <a:xfrm>
            <a:off x="4189344" y="4266891"/>
            <a:ext cx="132322" cy="655"/>
          </a:xfrm>
          <a:prstGeom prst="rect">
            <a:avLst/>
          </a:prstGeom>
        </p:spPr>
      </p:pic>
      <p:pic>
        <p:nvPicPr>
          <p:cNvPr id="96" name="Image 79" descr="preencoded.png">    </p:cNvPr>
          <p:cNvPicPr>
            <a:picLocks noChangeAspect="1"/>
          </p:cNvPicPr>
          <p:nvPr/>
        </p:nvPicPr>
        <p:blipFill>
          <a:blip r:embed="rId80"/>
          <a:stretch>
            <a:fillRect/>
          </a:stretch>
        </p:blipFill>
        <p:spPr>
          <a:xfrm>
            <a:off x="3442822" y="4277341"/>
            <a:ext cx="235581" cy="655"/>
          </a:xfrm>
          <a:prstGeom prst="rect">
            <a:avLst/>
          </a:prstGeom>
        </p:spPr>
      </p:pic>
      <p:pic>
        <p:nvPicPr>
          <p:cNvPr id="97" name="Image 80" descr="preencoded.png">    </p:cNvPr>
          <p:cNvPicPr>
            <a:picLocks noChangeAspect="1"/>
          </p:cNvPicPr>
          <p:nvPr/>
        </p:nvPicPr>
        <p:blipFill>
          <a:blip r:embed="rId81"/>
          <a:stretch>
            <a:fillRect/>
          </a:stretch>
        </p:blipFill>
        <p:spPr>
          <a:xfrm>
            <a:off x="4345539" y="4266891"/>
            <a:ext cx="19283" cy="655"/>
          </a:xfrm>
          <a:prstGeom prst="rect">
            <a:avLst/>
          </a:prstGeom>
        </p:spPr>
      </p:pic>
      <p:pic>
        <p:nvPicPr>
          <p:cNvPr id="98" name="Image 81" descr="preencoded.png">    </p:cNvPr>
          <p:cNvPicPr>
            <a:picLocks noChangeAspect="1"/>
          </p:cNvPicPr>
          <p:nvPr/>
        </p:nvPicPr>
        <p:blipFill>
          <a:blip r:embed="rId82"/>
          <a:stretch>
            <a:fillRect/>
          </a:stretch>
        </p:blipFill>
        <p:spPr>
          <a:xfrm>
            <a:off x="3257006" y="3386912"/>
            <a:ext cx="556110" cy="740625"/>
          </a:xfrm>
          <a:prstGeom prst="rect">
            <a:avLst/>
          </a:prstGeom>
        </p:spPr>
      </p:pic>
      <p:pic>
        <p:nvPicPr>
          <p:cNvPr id="99" name="Image 82" descr="preencoded.png">    </p:cNvPr>
          <p:cNvPicPr>
            <a:picLocks noChangeAspect="1"/>
          </p:cNvPicPr>
          <p:nvPr/>
        </p:nvPicPr>
        <p:blipFill>
          <a:blip r:embed="rId83"/>
          <a:stretch>
            <a:fillRect/>
          </a:stretch>
        </p:blipFill>
        <p:spPr>
          <a:xfrm>
            <a:off x="3845175" y="3386912"/>
            <a:ext cx="556110" cy="740625"/>
          </a:xfrm>
          <a:prstGeom prst="rect">
            <a:avLst/>
          </a:prstGeom>
        </p:spPr>
      </p:pic>
      <p:pic>
        <p:nvPicPr>
          <p:cNvPr id="100" name="Image 83" descr="preencoded.png">    </p:cNvPr>
          <p:cNvPicPr>
            <a:picLocks noChangeAspect="1"/>
          </p:cNvPicPr>
          <p:nvPr/>
        </p:nvPicPr>
        <p:blipFill>
          <a:blip r:embed="rId84"/>
          <a:stretch>
            <a:fillRect/>
          </a:stretch>
        </p:blipFill>
        <p:spPr>
          <a:xfrm>
            <a:off x="3437697" y="3710284"/>
            <a:ext cx="122072" cy="117561"/>
          </a:xfrm>
          <a:prstGeom prst="rect">
            <a:avLst/>
          </a:prstGeom>
        </p:spPr>
      </p:pic>
      <p:pic>
        <p:nvPicPr>
          <p:cNvPr id="101" name="Image 84" descr="preencoded.png">    </p:cNvPr>
          <p:cNvPicPr>
            <a:picLocks noChangeAspect="1"/>
          </p:cNvPicPr>
          <p:nvPr/>
        </p:nvPicPr>
        <p:blipFill>
          <a:blip r:embed="rId85"/>
          <a:stretch>
            <a:fillRect/>
          </a:stretch>
        </p:blipFill>
        <p:spPr>
          <a:xfrm>
            <a:off x="3915031" y="3741487"/>
            <a:ext cx="207904" cy="39205"/>
          </a:xfrm>
          <a:prstGeom prst="rect">
            <a:avLst/>
          </a:prstGeom>
        </p:spPr>
      </p:pic>
      <p:pic>
        <p:nvPicPr>
          <p:cNvPr id="102" name="Image 85" descr="preencoded.png">    </p:cNvPr>
          <p:cNvPicPr>
            <a:picLocks noChangeAspect="1"/>
          </p:cNvPicPr>
          <p:nvPr/>
        </p:nvPicPr>
        <p:blipFill>
          <a:blip r:embed="rId86"/>
          <a:stretch>
            <a:fillRect/>
          </a:stretch>
        </p:blipFill>
        <p:spPr>
          <a:xfrm>
            <a:off x="3526850" y="3853076"/>
            <a:ext cx="168273" cy="391263"/>
          </a:xfrm>
          <a:prstGeom prst="rect">
            <a:avLst/>
          </a:prstGeom>
        </p:spPr>
      </p:pic>
      <p:pic>
        <p:nvPicPr>
          <p:cNvPr id="103" name="Image 86" descr="preencoded.png">    </p:cNvPr>
          <p:cNvPicPr>
            <a:picLocks noChangeAspect="1"/>
          </p:cNvPicPr>
          <p:nvPr/>
        </p:nvPicPr>
        <p:blipFill>
          <a:blip r:embed="rId87"/>
          <a:stretch>
            <a:fillRect/>
          </a:stretch>
        </p:blipFill>
        <p:spPr>
          <a:xfrm>
            <a:off x="3695123" y="3853076"/>
            <a:ext cx="87320" cy="391263"/>
          </a:xfrm>
          <a:prstGeom prst="rect">
            <a:avLst/>
          </a:prstGeom>
        </p:spPr>
      </p:pic>
      <p:pic>
        <p:nvPicPr>
          <p:cNvPr id="104" name="Image 87" descr="preencoded.png">    </p:cNvPr>
          <p:cNvPicPr>
            <a:picLocks noChangeAspect="1"/>
          </p:cNvPicPr>
          <p:nvPr/>
        </p:nvPicPr>
        <p:blipFill>
          <a:blip r:embed="rId88"/>
          <a:stretch>
            <a:fillRect/>
          </a:stretch>
        </p:blipFill>
        <p:spPr>
          <a:xfrm>
            <a:off x="3753914" y="3759506"/>
            <a:ext cx="143228" cy="484837"/>
          </a:xfrm>
          <a:prstGeom prst="rect">
            <a:avLst/>
          </a:prstGeom>
        </p:spPr>
      </p:pic>
      <p:pic>
        <p:nvPicPr>
          <p:cNvPr id="105" name="Image 88" descr="preencoded.png">    </p:cNvPr>
          <p:cNvPicPr>
            <a:picLocks noChangeAspect="1"/>
          </p:cNvPicPr>
          <p:nvPr/>
        </p:nvPicPr>
        <p:blipFill>
          <a:blip r:embed="rId89"/>
          <a:stretch>
            <a:fillRect/>
          </a:stretch>
        </p:blipFill>
        <p:spPr>
          <a:xfrm>
            <a:off x="3897144" y="3759503"/>
            <a:ext cx="74321" cy="484837"/>
          </a:xfrm>
          <a:prstGeom prst="rect">
            <a:avLst/>
          </a:prstGeom>
        </p:spPr>
      </p:pic>
      <p:pic>
        <p:nvPicPr>
          <p:cNvPr id="106" name="Image 89" descr="preencoded.png">    </p:cNvPr>
          <p:cNvPicPr>
            <a:picLocks noChangeAspect="1"/>
          </p:cNvPicPr>
          <p:nvPr/>
        </p:nvPicPr>
        <p:blipFill>
          <a:blip r:embed="rId90"/>
          <a:stretch>
            <a:fillRect/>
          </a:stretch>
        </p:blipFill>
        <p:spPr>
          <a:xfrm>
            <a:off x="3773195" y="3723467"/>
            <a:ext cx="123951" cy="36036"/>
          </a:xfrm>
          <a:prstGeom prst="rect">
            <a:avLst/>
          </a:prstGeom>
        </p:spPr>
      </p:pic>
      <p:pic>
        <p:nvPicPr>
          <p:cNvPr id="107" name="Image 90" descr="preencoded.png">    </p:cNvPr>
          <p:cNvPicPr>
            <a:picLocks noChangeAspect="1"/>
          </p:cNvPicPr>
          <p:nvPr/>
        </p:nvPicPr>
        <p:blipFill>
          <a:blip r:embed="rId91"/>
          <a:stretch>
            <a:fillRect/>
          </a:stretch>
        </p:blipFill>
        <p:spPr>
          <a:xfrm>
            <a:off x="3773195" y="3751411"/>
            <a:ext cx="123951" cy="8093"/>
          </a:xfrm>
          <a:prstGeom prst="rect">
            <a:avLst/>
          </a:prstGeom>
        </p:spPr>
      </p:pic>
      <p:pic>
        <p:nvPicPr>
          <p:cNvPr id="108" name="Image 91" descr="preencoded.png">    </p:cNvPr>
          <p:cNvPicPr>
            <a:picLocks noChangeAspect="1"/>
          </p:cNvPicPr>
          <p:nvPr/>
        </p:nvPicPr>
        <p:blipFill>
          <a:blip r:embed="rId92"/>
          <a:stretch>
            <a:fillRect/>
          </a:stretch>
        </p:blipFill>
        <p:spPr>
          <a:xfrm>
            <a:off x="3897144" y="3723469"/>
            <a:ext cx="55066" cy="36036"/>
          </a:xfrm>
          <a:prstGeom prst="rect">
            <a:avLst/>
          </a:prstGeom>
        </p:spPr>
      </p:pic>
      <p:pic>
        <p:nvPicPr>
          <p:cNvPr id="109" name="Image 92" descr="preencoded.png">    </p:cNvPr>
          <p:cNvPicPr>
            <a:picLocks noChangeAspect="1"/>
          </p:cNvPicPr>
          <p:nvPr/>
        </p:nvPicPr>
        <p:blipFill>
          <a:blip r:embed="rId93"/>
          <a:stretch>
            <a:fillRect/>
          </a:stretch>
        </p:blipFill>
        <p:spPr>
          <a:xfrm>
            <a:off x="3792447" y="3687433"/>
            <a:ext cx="104668" cy="36036"/>
          </a:xfrm>
          <a:prstGeom prst="rect">
            <a:avLst/>
          </a:prstGeom>
        </p:spPr>
      </p:pic>
      <p:pic>
        <p:nvPicPr>
          <p:cNvPr id="110" name="Image 93" descr="preencoded.png">    </p:cNvPr>
          <p:cNvPicPr>
            <a:picLocks noChangeAspect="1"/>
          </p:cNvPicPr>
          <p:nvPr/>
        </p:nvPicPr>
        <p:blipFill>
          <a:blip r:embed="rId94"/>
          <a:stretch>
            <a:fillRect/>
          </a:stretch>
        </p:blipFill>
        <p:spPr>
          <a:xfrm>
            <a:off x="3792447" y="3715377"/>
            <a:ext cx="104668" cy="8093"/>
          </a:xfrm>
          <a:prstGeom prst="rect">
            <a:avLst/>
          </a:prstGeom>
        </p:spPr>
      </p:pic>
      <p:pic>
        <p:nvPicPr>
          <p:cNvPr id="111" name="Image 94" descr="preencoded.png">    </p:cNvPr>
          <p:cNvPicPr>
            <a:picLocks noChangeAspect="1"/>
          </p:cNvPicPr>
          <p:nvPr/>
        </p:nvPicPr>
        <p:blipFill>
          <a:blip r:embed="rId95"/>
          <a:stretch>
            <a:fillRect/>
          </a:stretch>
        </p:blipFill>
        <p:spPr>
          <a:xfrm>
            <a:off x="3897144" y="3687459"/>
            <a:ext cx="35789" cy="36036"/>
          </a:xfrm>
          <a:prstGeom prst="rect">
            <a:avLst/>
          </a:prstGeom>
        </p:spPr>
      </p:pic>
      <p:pic>
        <p:nvPicPr>
          <p:cNvPr id="112" name="Image 95" descr="preencoded.png">    </p:cNvPr>
          <p:cNvPicPr>
            <a:picLocks noChangeAspect="1"/>
          </p:cNvPicPr>
          <p:nvPr/>
        </p:nvPicPr>
        <p:blipFill>
          <a:blip r:embed="rId96"/>
          <a:stretch>
            <a:fillRect/>
          </a:stretch>
        </p:blipFill>
        <p:spPr>
          <a:xfrm>
            <a:off x="3859211" y="3637122"/>
            <a:ext cx="6962" cy="50335"/>
          </a:xfrm>
          <a:prstGeom prst="rect">
            <a:avLst/>
          </a:prstGeom>
        </p:spPr>
      </p:pic>
      <p:pic>
        <p:nvPicPr>
          <p:cNvPr id="113" name="Image 96" descr="preencoded.png">    </p:cNvPr>
          <p:cNvPicPr>
            <a:picLocks noChangeAspect="1"/>
          </p:cNvPicPr>
          <p:nvPr/>
        </p:nvPicPr>
        <p:blipFill>
          <a:blip r:embed="rId97"/>
          <a:stretch>
            <a:fillRect/>
          </a:stretch>
        </p:blipFill>
        <p:spPr>
          <a:xfrm>
            <a:off x="3947729" y="3822517"/>
            <a:ext cx="104589" cy="421827"/>
          </a:xfrm>
          <a:prstGeom prst="rect">
            <a:avLst/>
          </a:prstGeom>
        </p:spPr>
      </p:pic>
      <p:pic>
        <p:nvPicPr>
          <p:cNvPr id="114" name="Image 97" descr="preencoded.png">    </p:cNvPr>
          <p:cNvPicPr>
            <a:picLocks noChangeAspect="1"/>
          </p:cNvPicPr>
          <p:nvPr/>
        </p:nvPicPr>
        <p:blipFill>
          <a:blip r:embed="rId98"/>
          <a:stretch>
            <a:fillRect/>
          </a:stretch>
        </p:blipFill>
        <p:spPr>
          <a:xfrm>
            <a:off x="4052343" y="3822513"/>
            <a:ext cx="54280" cy="421827"/>
          </a:xfrm>
          <a:prstGeom prst="rect">
            <a:avLst/>
          </a:prstGeom>
        </p:spPr>
      </p:pic>
      <p:pic>
        <p:nvPicPr>
          <p:cNvPr id="115" name="Image 98" descr="preencoded.png">    </p:cNvPr>
          <p:cNvPicPr>
            <a:picLocks noChangeAspect="1"/>
          </p:cNvPicPr>
          <p:nvPr/>
        </p:nvPicPr>
        <p:blipFill>
          <a:blip r:embed="rId99"/>
          <a:stretch>
            <a:fillRect/>
          </a:stretch>
        </p:blipFill>
        <p:spPr>
          <a:xfrm>
            <a:off x="4079481" y="3908074"/>
            <a:ext cx="79297" cy="336267"/>
          </a:xfrm>
          <a:prstGeom prst="rect">
            <a:avLst/>
          </a:prstGeom>
        </p:spPr>
      </p:pic>
      <p:pic>
        <p:nvPicPr>
          <p:cNvPr id="116" name="Image 99" descr="preencoded.png">    </p:cNvPr>
          <p:cNvPicPr>
            <a:picLocks noChangeAspect="1"/>
          </p:cNvPicPr>
          <p:nvPr/>
        </p:nvPicPr>
        <p:blipFill>
          <a:blip r:embed="rId100"/>
          <a:stretch>
            <a:fillRect/>
          </a:stretch>
        </p:blipFill>
        <p:spPr>
          <a:xfrm>
            <a:off x="4158779" y="3973546"/>
            <a:ext cx="41170" cy="270794"/>
          </a:xfrm>
          <a:prstGeom prst="rect">
            <a:avLst/>
          </a:prstGeom>
        </p:spPr>
      </p:pic>
      <p:pic>
        <p:nvPicPr>
          <p:cNvPr id="117" name="Image 100" descr="preencoded.png">    </p:cNvPr>
          <p:cNvPicPr>
            <a:picLocks noChangeAspect="1"/>
          </p:cNvPicPr>
          <p:nvPr/>
        </p:nvPicPr>
        <p:blipFill>
          <a:blip r:embed="rId101"/>
          <a:stretch>
            <a:fillRect/>
          </a:stretch>
        </p:blipFill>
        <p:spPr>
          <a:xfrm>
            <a:off x="4079481" y="3908074"/>
            <a:ext cx="120467" cy="65473"/>
          </a:xfrm>
          <a:prstGeom prst="rect">
            <a:avLst/>
          </a:prstGeom>
        </p:spPr>
      </p:pic>
      <p:pic>
        <p:nvPicPr>
          <p:cNvPr id="118" name="Image 101" descr="preencoded.png">    </p:cNvPr>
          <p:cNvPicPr>
            <a:picLocks noChangeAspect="1"/>
          </p:cNvPicPr>
          <p:nvPr/>
        </p:nvPicPr>
        <p:blipFill>
          <a:blip r:embed="rId102"/>
          <a:stretch>
            <a:fillRect/>
          </a:stretch>
        </p:blipFill>
        <p:spPr>
          <a:xfrm>
            <a:off x="4349348" y="4215716"/>
            <a:ext cx="23687" cy="28625"/>
          </a:xfrm>
          <a:prstGeom prst="rect">
            <a:avLst/>
          </a:prstGeom>
        </p:spPr>
      </p:pic>
      <p:pic>
        <p:nvPicPr>
          <p:cNvPr id="119" name="Image 102" descr="preencoded.png">    </p:cNvPr>
          <p:cNvPicPr>
            <a:picLocks noChangeAspect="1"/>
          </p:cNvPicPr>
          <p:nvPr/>
        </p:nvPicPr>
        <p:blipFill>
          <a:blip r:embed="rId103"/>
          <a:stretch>
            <a:fillRect/>
          </a:stretch>
        </p:blipFill>
        <p:spPr>
          <a:xfrm>
            <a:off x="3636034" y="4215716"/>
            <a:ext cx="23687" cy="28625"/>
          </a:xfrm>
          <a:prstGeom prst="rect">
            <a:avLst/>
          </a:prstGeom>
        </p:spPr>
      </p:pic>
      <p:pic>
        <p:nvPicPr>
          <p:cNvPr id="120" name="Image 103" descr="preencoded.png">    </p:cNvPr>
          <p:cNvPicPr>
            <a:picLocks noChangeAspect="1"/>
          </p:cNvPicPr>
          <p:nvPr/>
        </p:nvPicPr>
        <p:blipFill>
          <a:blip r:embed="rId104"/>
          <a:stretch>
            <a:fillRect/>
          </a:stretch>
        </p:blipFill>
        <p:spPr>
          <a:xfrm>
            <a:off x="3297310" y="4201076"/>
            <a:ext cx="15883" cy="43264"/>
          </a:xfrm>
          <a:prstGeom prst="rect">
            <a:avLst/>
          </a:prstGeom>
        </p:spPr>
      </p:pic>
      <p:pic>
        <p:nvPicPr>
          <p:cNvPr id="121" name="Image 104" descr="preencoded.png">    </p:cNvPr>
          <p:cNvPicPr>
            <a:picLocks noChangeAspect="1"/>
          </p:cNvPicPr>
          <p:nvPr/>
        </p:nvPicPr>
        <p:blipFill>
          <a:blip r:embed="rId105"/>
          <a:stretch>
            <a:fillRect/>
          </a:stretch>
        </p:blipFill>
        <p:spPr>
          <a:xfrm>
            <a:off x="3307724" y="4219515"/>
            <a:ext cx="15906" cy="24828"/>
          </a:xfrm>
          <a:prstGeom prst="rect">
            <a:avLst/>
          </a:prstGeom>
        </p:spPr>
      </p:pic>
      <p:pic>
        <p:nvPicPr>
          <p:cNvPr id="122" name="Image 105" descr="preencoded.png">    </p:cNvPr>
          <p:cNvPicPr>
            <a:picLocks noChangeAspect="1"/>
          </p:cNvPicPr>
          <p:nvPr/>
        </p:nvPicPr>
        <p:blipFill>
          <a:blip r:embed="rId106"/>
          <a:stretch>
            <a:fillRect/>
          </a:stretch>
        </p:blipFill>
        <p:spPr>
          <a:xfrm>
            <a:off x="3644326" y="4201076"/>
            <a:ext cx="27845" cy="43264"/>
          </a:xfrm>
          <a:prstGeom prst="rect">
            <a:avLst/>
          </a:prstGeom>
        </p:spPr>
      </p:pic>
      <p:pic>
        <p:nvPicPr>
          <p:cNvPr id="123" name="Image 106" descr="preencoded.png">    </p:cNvPr>
          <p:cNvPicPr>
            <a:picLocks noChangeAspect="1"/>
          </p:cNvPicPr>
          <p:nvPr/>
        </p:nvPicPr>
        <p:blipFill>
          <a:blip r:embed="rId107"/>
          <a:stretch>
            <a:fillRect/>
          </a:stretch>
        </p:blipFill>
        <p:spPr>
          <a:xfrm>
            <a:off x="3407848" y="4030664"/>
            <a:ext cx="33421" cy="143463"/>
          </a:xfrm>
          <a:prstGeom prst="rect">
            <a:avLst/>
          </a:prstGeom>
        </p:spPr>
      </p:pic>
      <p:pic>
        <p:nvPicPr>
          <p:cNvPr id="124" name="Image 107" descr="preencoded.png">    </p:cNvPr>
          <p:cNvPicPr>
            <a:picLocks noChangeAspect="1"/>
          </p:cNvPicPr>
          <p:nvPr/>
        </p:nvPicPr>
        <p:blipFill>
          <a:blip r:embed="rId108"/>
          <a:stretch>
            <a:fillRect/>
          </a:stretch>
        </p:blipFill>
        <p:spPr>
          <a:xfrm>
            <a:off x="3935378" y="4030664"/>
            <a:ext cx="33421" cy="143463"/>
          </a:xfrm>
          <a:prstGeom prst="rect">
            <a:avLst/>
          </a:prstGeom>
        </p:spPr>
      </p:pic>
      <p:pic>
        <p:nvPicPr>
          <p:cNvPr id="125" name="Image 108" descr="preencoded.png">    </p:cNvPr>
          <p:cNvPicPr>
            <a:picLocks noChangeAspect="1"/>
          </p:cNvPicPr>
          <p:nvPr/>
        </p:nvPicPr>
        <p:blipFill>
          <a:blip r:embed="rId109"/>
          <a:stretch>
            <a:fillRect/>
          </a:stretch>
        </p:blipFill>
        <p:spPr>
          <a:xfrm>
            <a:off x="3486685" y="4161086"/>
            <a:ext cx="24612" cy="83360"/>
          </a:xfrm>
          <a:prstGeom prst="rect">
            <a:avLst/>
          </a:prstGeom>
        </p:spPr>
      </p:pic>
      <p:pic>
        <p:nvPicPr>
          <p:cNvPr id="126" name="Image 109" descr="preencoded.png">    </p:cNvPr>
          <p:cNvPicPr>
            <a:picLocks noChangeAspect="1"/>
          </p:cNvPicPr>
          <p:nvPr/>
        </p:nvPicPr>
        <p:blipFill>
          <a:blip r:embed="rId110"/>
          <a:stretch>
            <a:fillRect/>
          </a:stretch>
        </p:blipFill>
        <p:spPr>
          <a:xfrm>
            <a:off x="4014239" y="4161086"/>
            <a:ext cx="24557" cy="83360"/>
          </a:xfrm>
          <a:prstGeom prst="rect">
            <a:avLst/>
          </a:prstGeom>
        </p:spPr>
      </p:pic>
      <p:pic>
        <p:nvPicPr>
          <p:cNvPr id="127" name="Image 110" descr="preencoded.png">    </p:cNvPr>
          <p:cNvPicPr>
            <a:picLocks noChangeAspect="1"/>
          </p:cNvPicPr>
          <p:nvPr/>
        </p:nvPicPr>
        <p:blipFill>
          <a:blip r:embed="rId111"/>
          <a:stretch>
            <a:fillRect/>
          </a:stretch>
        </p:blipFill>
        <p:spPr>
          <a:xfrm>
            <a:off x="3927467" y="4161086"/>
            <a:ext cx="24612" cy="83360"/>
          </a:xfrm>
          <a:prstGeom prst="rect">
            <a:avLst/>
          </a:prstGeom>
        </p:spPr>
      </p:pic>
      <p:pic>
        <p:nvPicPr>
          <p:cNvPr id="128" name="Image 111" descr="preencoded.png">    </p:cNvPr>
          <p:cNvPicPr>
            <a:picLocks noChangeAspect="1"/>
          </p:cNvPicPr>
          <p:nvPr/>
        </p:nvPicPr>
        <p:blipFill>
          <a:blip r:embed="rId112"/>
          <a:stretch>
            <a:fillRect/>
          </a:stretch>
        </p:blipFill>
        <p:spPr>
          <a:xfrm>
            <a:off x="3399960" y="4161086"/>
            <a:ext cx="24557" cy="83360"/>
          </a:xfrm>
          <a:prstGeom prst="rect">
            <a:avLst/>
          </a:prstGeom>
        </p:spPr>
      </p:pic>
      <p:pic>
        <p:nvPicPr>
          <p:cNvPr id="129" name="Image 112" descr="preencoded.png">    </p:cNvPr>
          <p:cNvPicPr>
            <a:picLocks noChangeAspect="1"/>
          </p:cNvPicPr>
          <p:nvPr/>
        </p:nvPicPr>
        <p:blipFill>
          <a:blip r:embed="rId113"/>
          <a:stretch>
            <a:fillRect/>
          </a:stretch>
        </p:blipFill>
        <p:spPr>
          <a:xfrm>
            <a:off x="3379677" y="4012489"/>
            <a:ext cx="574277" cy="36325"/>
          </a:xfrm>
          <a:prstGeom prst="rect">
            <a:avLst/>
          </a:prstGeom>
        </p:spPr>
      </p:pic>
      <p:pic>
        <p:nvPicPr>
          <p:cNvPr id="130" name="Image 113" descr="preencoded.png">    </p:cNvPr>
          <p:cNvPicPr>
            <a:picLocks noChangeAspect="1"/>
          </p:cNvPicPr>
          <p:nvPr/>
        </p:nvPicPr>
        <p:blipFill>
          <a:blip r:embed="rId114"/>
          <a:stretch>
            <a:fillRect/>
          </a:stretch>
        </p:blipFill>
        <p:spPr>
          <a:xfrm>
            <a:off x="3392542" y="4012489"/>
            <a:ext cx="574304" cy="36325"/>
          </a:xfrm>
          <a:prstGeom prst="rect">
            <a:avLst/>
          </a:prstGeom>
        </p:spPr>
      </p:pic>
      <p:pic>
        <p:nvPicPr>
          <p:cNvPr id="131" name="Image 114" descr="preencoded.png">    </p:cNvPr>
          <p:cNvPicPr>
            <a:picLocks noChangeAspect="1"/>
          </p:cNvPicPr>
          <p:nvPr/>
        </p:nvPicPr>
        <p:blipFill>
          <a:blip r:embed="rId115"/>
          <a:stretch>
            <a:fillRect/>
          </a:stretch>
        </p:blipFill>
        <p:spPr>
          <a:xfrm>
            <a:off x="3387510" y="4057797"/>
            <a:ext cx="574304" cy="36298"/>
          </a:xfrm>
          <a:prstGeom prst="rect">
            <a:avLst/>
          </a:prstGeom>
        </p:spPr>
      </p:pic>
      <p:pic>
        <p:nvPicPr>
          <p:cNvPr id="132" name="Image 115" descr="preencoded.png">    </p:cNvPr>
          <p:cNvPicPr>
            <a:picLocks noChangeAspect="1"/>
          </p:cNvPicPr>
          <p:nvPr/>
        </p:nvPicPr>
        <p:blipFill>
          <a:blip r:embed="rId116"/>
          <a:stretch>
            <a:fillRect/>
          </a:stretch>
        </p:blipFill>
        <p:spPr>
          <a:xfrm>
            <a:off x="3400402" y="4057797"/>
            <a:ext cx="574277" cy="36298"/>
          </a:xfrm>
          <a:prstGeom prst="rect">
            <a:avLst/>
          </a:prstGeom>
        </p:spPr>
      </p:pic>
      <p:pic>
        <p:nvPicPr>
          <p:cNvPr id="133" name="Image 116" descr="preencoded.png">    </p:cNvPr>
          <p:cNvPicPr>
            <a:picLocks noChangeAspect="1"/>
          </p:cNvPicPr>
          <p:nvPr/>
        </p:nvPicPr>
        <p:blipFill>
          <a:blip r:embed="rId117"/>
          <a:stretch>
            <a:fillRect/>
          </a:stretch>
        </p:blipFill>
        <p:spPr>
          <a:xfrm>
            <a:off x="3395365" y="4103158"/>
            <a:ext cx="574304" cy="36298"/>
          </a:xfrm>
          <a:prstGeom prst="rect">
            <a:avLst/>
          </a:prstGeom>
        </p:spPr>
      </p:pic>
      <p:pic>
        <p:nvPicPr>
          <p:cNvPr id="134" name="Image 117" descr="preencoded.png">    </p:cNvPr>
          <p:cNvPicPr>
            <a:picLocks noChangeAspect="1"/>
          </p:cNvPicPr>
          <p:nvPr/>
        </p:nvPicPr>
        <p:blipFill>
          <a:blip r:embed="rId118"/>
          <a:stretch>
            <a:fillRect/>
          </a:stretch>
        </p:blipFill>
        <p:spPr>
          <a:xfrm>
            <a:off x="3408257" y="4103158"/>
            <a:ext cx="574277" cy="36298"/>
          </a:xfrm>
          <a:prstGeom prst="rect">
            <a:avLst/>
          </a:prstGeom>
        </p:spPr>
      </p:pic>
      <p:pic>
        <p:nvPicPr>
          <p:cNvPr id="135" name="Image 118" descr="preencoded.png">    </p:cNvPr>
          <p:cNvPicPr>
            <a:picLocks noChangeAspect="1"/>
          </p:cNvPicPr>
          <p:nvPr/>
        </p:nvPicPr>
        <p:blipFill>
          <a:blip r:embed="rId119"/>
          <a:stretch>
            <a:fillRect/>
          </a:stretch>
        </p:blipFill>
        <p:spPr>
          <a:xfrm>
            <a:off x="3472518" y="4161086"/>
            <a:ext cx="561333" cy="13042"/>
          </a:xfrm>
          <a:prstGeom prst="rect">
            <a:avLst/>
          </a:prstGeom>
        </p:spPr>
      </p:pic>
      <p:pic>
        <p:nvPicPr>
          <p:cNvPr id="136" name="Image 119" descr="preencoded.png">    </p:cNvPr>
          <p:cNvPicPr>
            <a:picLocks noChangeAspect="1"/>
          </p:cNvPicPr>
          <p:nvPr/>
        </p:nvPicPr>
        <p:blipFill>
          <a:blip r:embed="rId120"/>
          <a:stretch>
            <a:fillRect/>
          </a:stretch>
        </p:blipFill>
        <p:spPr>
          <a:xfrm>
            <a:off x="3395365" y="4161086"/>
            <a:ext cx="77149" cy="13042"/>
          </a:xfrm>
          <a:prstGeom prst="rect">
            <a:avLst/>
          </a:prstGeom>
        </p:spPr>
      </p:pic>
      <p:pic>
        <p:nvPicPr>
          <p:cNvPr id="137" name="Image 120" descr="preencoded.png">    </p:cNvPr>
          <p:cNvPicPr>
            <a:picLocks noChangeAspect="1"/>
          </p:cNvPicPr>
          <p:nvPr/>
        </p:nvPicPr>
        <p:blipFill>
          <a:blip r:embed="rId121"/>
          <a:stretch>
            <a:fillRect/>
          </a:stretch>
        </p:blipFill>
        <p:spPr>
          <a:xfrm>
            <a:off x="3336457" y="3591605"/>
            <a:ext cx="287559" cy="54290"/>
          </a:xfrm>
          <a:prstGeom prst="rect">
            <a:avLst/>
          </a:prstGeom>
        </p:spPr>
      </p:pic>
      <p:pic>
        <p:nvPicPr>
          <p:cNvPr id="138" name="Image 121" descr="preencoded.png">    </p:cNvPr>
          <p:cNvPicPr>
            <a:picLocks noChangeAspect="1"/>
          </p:cNvPicPr>
          <p:nvPr/>
        </p:nvPicPr>
        <p:blipFill>
          <a:blip r:embed="rId122"/>
          <a:stretch>
            <a:fillRect/>
          </a:stretch>
        </p:blipFill>
        <p:spPr>
          <a:xfrm>
            <a:off x="4085276" y="3646000"/>
            <a:ext cx="259831" cy="49471"/>
          </a:xfrm>
          <a:prstGeom prst="rect">
            <a:avLst/>
          </a:prstGeom>
        </p:spPr>
      </p:pic>
      <p:pic>
        <p:nvPicPr>
          <p:cNvPr id="139" name="Image 122" descr="preencoded.png">    </p:cNvPr>
          <p:cNvPicPr>
            <a:picLocks noChangeAspect="1"/>
          </p:cNvPicPr>
          <p:nvPr/>
        </p:nvPicPr>
        <p:blipFill>
          <a:blip r:embed="rId123"/>
          <a:stretch>
            <a:fillRect/>
          </a:stretch>
        </p:blipFill>
        <p:spPr>
          <a:xfrm>
            <a:off x="3652531" y="3487585"/>
            <a:ext cx="259817" cy="49471"/>
          </a:xfrm>
          <a:prstGeom prst="rect">
            <a:avLst/>
          </a:prstGeom>
        </p:spPr>
      </p:pic>
      <p:pic>
        <p:nvPicPr>
          <p:cNvPr id="140" name="Image 123" descr="preencoded.png">    </p:cNvPr>
          <p:cNvPicPr>
            <a:picLocks noChangeAspect="1"/>
          </p:cNvPicPr>
          <p:nvPr/>
        </p:nvPicPr>
        <p:blipFill>
          <a:blip r:embed="rId124"/>
          <a:stretch>
            <a:fillRect/>
          </a:stretch>
        </p:blipFill>
        <p:spPr>
          <a:xfrm>
            <a:off x="4222249" y="4152495"/>
            <a:ext cx="85958" cy="91844"/>
          </a:xfrm>
          <a:prstGeom prst="rect">
            <a:avLst/>
          </a:prstGeom>
        </p:spPr>
      </p:pic>
      <p:pic>
        <p:nvPicPr>
          <p:cNvPr id="141" name="Image 124" descr="preencoded.png">    </p:cNvPr>
          <p:cNvPicPr>
            <a:picLocks noChangeAspect="1"/>
          </p:cNvPicPr>
          <p:nvPr/>
        </p:nvPicPr>
        <p:blipFill>
          <a:blip r:embed="rId125"/>
          <a:stretch>
            <a:fillRect/>
          </a:stretch>
        </p:blipFill>
        <p:spPr>
          <a:xfrm>
            <a:off x="4173927" y="4152495"/>
            <a:ext cx="96645" cy="91844"/>
          </a:xfrm>
          <a:prstGeom prst="rect">
            <a:avLst/>
          </a:prstGeom>
        </p:spPr>
      </p:pic>
      <p:pic>
        <p:nvPicPr>
          <p:cNvPr id="142" name="Image 125" descr="preencoded.png">    </p:cNvPr>
          <p:cNvPicPr>
            <a:picLocks noChangeAspect="1"/>
          </p:cNvPicPr>
          <p:nvPr/>
        </p:nvPicPr>
        <p:blipFill>
          <a:blip r:embed="rId126"/>
          <a:stretch>
            <a:fillRect/>
          </a:stretch>
        </p:blipFill>
        <p:spPr>
          <a:xfrm>
            <a:off x="7844091" y="4178604"/>
            <a:ext cx="168399" cy="146636"/>
          </a:xfrm>
          <a:prstGeom prst="rect">
            <a:avLst/>
          </a:prstGeom>
        </p:spPr>
      </p:pic>
      <p:pic>
        <p:nvPicPr>
          <p:cNvPr id="143" name="Image 126" descr="preencoded.png">    </p:cNvPr>
          <p:cNvPicPr>
            <a:picLocks noChangeAspect="1"/>
          </p:cNvPicPr>
          <p:nvPr/>
        </p:nvPicPr>
        <p:blipFill>
          <a:blip r:embed="rId127"/>
          <a:stretch>
            <a:fillRect/>
          </a:stretch>
        </p:blipFill>
        <p:spPr>
          <a:xfrm>
            <a:off x="7844122" y="4287835"/>
            <a:ext cx="168627" cy="37407"/>
          </a:xfrm>
          <a:prstGeom prst="rect">
            <a:avLst/>
          </a:prstGeom>
        </p:spPr>
      </p:pic>
      <p:pic>
        <p:nvPicPr>
          <p:cNvPr id="144" name="Image 127" descr="preencoded.png">    </p:cNvPr>
          <p:cNvPicPr>
            <a:picLocks noChangeAspect="1"/>
          </p:cNvPicPr>
          <p:nvPr/>
        </p:nvPicPr>
        <p:blipFill>
          <a:blip r:embed="rId128"/>
          <a:stretch>
            <a:fillRect/>
          </a:stretch>
        </p:blipFill>
        <p:spPr>
          <a:xfrm>
            <a:off x="7894767" y="3760301"/>
            <a:ext cx="171422" cy="490770"/>
          </a:xfrm>
          <a:prstGeom prst="rect">
            <a:avLst/>
          </a:prstGeom>
        </p:spPr>
      </p:pic>
      <p:pic>
        <p:nvPicPr>
          <p:cNvPr id="145" name="Image 128" descr="preencoded.png">    </p:cNvPr>
          <p:cNvPicPr>
            <a:picLocks noChangeAspect="1"/>
          </p:cNvPicPr>
          <p:nvPr/>
        </p:nvPicPr>
        <p:blipFill>
          <a:blip r:embed="rId129"/>
          <a:stretch>
            <a:fillRect/>
          </a:stretch>
        </p:blipFill>
        <p:spPr>
          <a:xfrm>
            <a:off x="7911796" y="4232520"/>
            <a:ext cx="97696" cy="1944"/>
          </a:xfrm>
          <a:prstGeom prst="rect">
            <a:avLst/>
          </a:prstGeom>
        </p:spPr>
      </p:pic>
      <p:pic>
        <p:nvPicPr>
          <p:cNvPr id="146" name="Image 129" descr="preencoded.png">    </p:cNvPr>
          <p:cNvPicPr>
            <a:picLocks noChangeAspect="1"/>
          </p:cNvPicPr>
          <p:nvPr/>
        </p:nvPicPr>
        <p:blipFill>
          <a:blip r:embed="rId130"/>
          <a:stretch>
            <a:fillRect/>
          </a:stretch>
        </p:blipFill>
        <p:spPr>
          <a:xfrm>
            <a:off x="7973072" y="3782473"/>
            <a:ext cx="74442" cy="440279"/>
          </a:xfrm>
          <a:prstGeom prst="rect">
            <a:avLst/>
          </a:prstGeom>
        </p:spPr>
      </p:pic>
      <p:pic>
        <p:nvPicPr>
          <p:cNvPr id="147" name="Image 130" descr="preencoded.png">    </p:cNvPr>
          <p:cNvPicPr>
            <a:picLocks noChangeAspect="1"/>
          </p:cNvPicPr>
          <p:nvPr/>
        </p:nvPicPr>
        <p:blipFill>
          <a:blip r:embed="rId131"/>
          <a:stretch>
            <a:fillRect/>
          </a:stretch>
        </p:blipFill>
        <p:spPr>
          <a:xfrm>
            <a:off x="7984646" y="3760301"/>
            <a:ext cx="81544" cy="201367"/>
          </a:xfrm>
          <a:prstGeom prst="rect">
            <a:avLst/>
          </a:prstGeom>
        </p:spPr>
      </p:pic>
      <p:pic>
        <p:nvPicPr>
          <p:cNvPr id="148" name="Image 131" descr="preencoded.png">    </p:cNvPr>
          <p:cNvPicPr>
            <a:picLocks noChangeAspect="1"/>
          </p:cNvPicPr>
          <p:nvPr/>
        </p:nvPicPr>
        <p:blipFill>
          <a:blip r:embed="rId132"/>
          <a:stretch>
            <a:fillRect/>
          </a:stretch>
        </p:blipFill>
        <p:spPr>
          <a:xfrm>
            <a:off x="7959659" y="4180347"/>
            <a:ext cx="168720" cy="146636"/>
          </a:xfrm>
          <a:prstGeom prst="rect">
            <a:avLst/>
          </a:prstGeom>
        </p:spPr>
      </p:pic>
      <p:pic>
        <p:nvPicPr>
          <p:cNvPr id="149" name="Image 132" descr="preencoded.png">    </p:cNvPr>
          <p:cNvPicPr>
            <a:picLocks noChangeAspect="1"/>
          </p:cNvPicPr>
          <p:nvPr/>
        </p:nvPicPr>
        <p:blipFill>
          <a:blip r:embed="rId133"/>
          <a:stretch>
            <a:fillRect/>
          </a:stretch>
        </p:blipFill>
        <p:spPr>
          <a:xfrm>
            <a:off x="7959706" y="4289578"/>
            <a:ext cx="168683" cy="37407"/>
          </a:xfrm>
          <a:prstGeom prst="rect">
            <a:avLst/>
          </a:prstGeom>
        </p:spPr>
      </p:pic>
      <p:pic>
        <p:nvPicPr>
          <p:cNvPr id="150" name="Image 133" descr="preencoded.png">    </p:cNvPr>
          <p:cNvPicPr>
            <a:picLocks noChangeAspect="1"/>
          </p:cNvPicPr>
          <p:nvPr/>
        </p:nvPicPr>
        <p:blipFill>
          <a:blip r:embed="rId134"/>
          <a:stretch>
            <a:fillRect/>
          </a:stretch>
        </p:blipFill>
        <p:spPr>
          <a:xfrm>
            <a:off x="7977174" y="3760276"/>
            <a:ext cx="157865" cy="490770"/>
          </a:xfrm>
          <a:prstGeom prst="rect">
            <a:avLst/>
          </a:prstGeom>
        </p:spPr>
      </p:pic>
      <p:pic>
        <p:nvPicPr>
          <p:cNvPr id="151" name="Image 134" descr="preencoded.png">    </p:cNvPr>
          <p:cNvPicPr>
            <a:picLocks noChangeAspect="1"/>
          </p:cNvPicPr>
          <p:nvPr/>
        </p:nvPicPr>
        <p:blipFill>
          <a:blip r:embed="rId135"/>
          <a:stretch>
            <a:fillRect/>
          </a:stretch>
        </p:blipFill>
        <p:spPr>
          <a:xfrm>
            <a:off x="8030138" y="4231548"/>
            <a:ext cx="97696" cy="1994"/>
          </a:xfrm>
          <a:prstGeom prst="rect">
            <a:avLst/>
          </a:prstGeom>
        </p:spPr>
      </p:pic>
      <p:pic>
        <p:nvPicPr>
          <p:cNvPr id="152" name="Image 135" descr="preencoded.png">    </p:cNvPr>
          <p:cNvPicPr>
            <a:picLocks noChangeAspect="1"/>
          </p:cNvPicPr>
          <p:nvPr/>
        </p:nvPicPr>
        <p:blipFill>
          <a:blip r:embed="rId136"/>
          <a:stretch>
            <a:fillRect/>
          </a:stretch>
        </p:blipFill>
        <p:spPr>
          <a:xfrm>
            <a:off x="7986562" y="3841829"/>
            <a:ext cx="32138" cy="16323"/>
          </a:xfrm>
          <a:prstGeom prst="rect">
            <a:avLst/>
          </a:prstGeom>
        </p:spPr>
      </p:pic>
      <p:pic>
        <p:nvPicPr>
          <p:cNvPr id="153" name="Image 136" descr="preencoded.png">    </p:cNvPr>
          <p:cNvPicPr>
            <a:picLocks noChangeAspect="1"/>
          </p:cNvPicPr>
          <p:nvPr/>
        </p:nvPicPr>
        <p:blipFill>
          <a:blip r:embed="rId137"/>
          <a:stretch>
            <a:fillRect/>
          </a:stretch>
        </p:blipFill>
        <p:spPr>
          <a:xfrm>
            <a:off x="7981818" y="3780217"/>
            <a:ext cx="22315" cy="67805"/>
          </a:xfrm>
          <a:prstGeom prst="rect">
            <a:avLst/>
          </a:prstGeom>
        </p:spPr>
      </p:pic>
      <p:pic>
        <p:nvPicPr>
          <p:cNvPr id="154" name="Image 137" descr="preencoded.png">    </p:cNvPr>
          <p:cNvPicPr>
            <a:picLocks noChangeAspect="1"/>
          </p:cNvPicPr>
          <p:nvPr/>
        </p:nvPicPr>
        <p:blipFill>
          <a:blip r:embed="rId138"/>
          <a:stretch>
            <a:fillRect/>
          </a:stretch>
        </p:blipFill>
        <p:spPr>
          <a:xfrm>
            <a:off x="8094983" y="3781401"/>
            <a:ext cx="17618" cy="438607"/>
          </a:xfrm>
          <a:prstGeom prst="rect">
            <a:avLst/>
          </a:prstGeom>
        </p:spPr>
      </p:pic>
      <p:pic>
        <p:nvPicPr>
          <p:cNvPr id="155" name="Image 138" descr="preencoded.png">    </p:cNvPr>
          <p:cNvPicPr>
            <a:picLocks noChangeAspect="1"/>
          </p:cNvPicPr>
          <p:nvPr/>
        </p:nvPicPr>
        <p:blipFill>
          <a:blip r:embed="rId139"/>
          <a:stretch>
            <a:fillRect/>
          </a:stretch>
        </p:blipFill>
        <p:spPr>
          <a:xfrm>
            <a:off x="8047291" y="3782635"/>
            <a:ext cx="43811" cy="35171"/>
          </a:xfrm>
          <a:prstGeom prst="rect">
            <a:avLst/>
          </a:prstGeom>
        </p:spPr>
      </p:pic>
      <p:pic>
        <p:nvPicPr>
          <p:cNvPr id="156" name="Image 139" descr="preencoded.png">    </p:cNvPr>
          <p:cNvPicPr>
            <a:picLocks noChangeAspect="1"/>
          </p:cNvPicPr>
          <p:nvPr/>
        </p:nvPicPr>
        <p:blipFill>
          <a:blip r:embed="rId140"/>
          <a:stretch>
            <a:fillRect/>
          </a:stretch>
        </p:blipFill>
        <p:spPr>
          <a:xfrm>
            <a:off x="7960417" y="3530797"/>
            <a:ext cx="124955" cy="113499"/>
          </a:xfrm>
          <a:prstGeom prst="rect">
            <a:avLst/>
          </a:prstGeom>
        </p:spPr>
      </p:pic>
      <p:pic>
        <p:nvPicPr>
          <p:cNvPr id="157" name="Image 140" descr="preencoded.png">    </p:cNvPr>
          <p:cNvPicPr>
            <a:picLocks noChangeAspect="1"/>
          </p:cNvPicPr>
          <p:nvPr/>
        </p:nvPicPr>
        <p:blipFill>
          <a:blip r:embed="rId141"/>
          <a:stretch>
            <a:fillRect/>
          </a:stretch>
        </p:blipFill>
        <p:spPr>
          <a:xfrm>
            <a:off x="8070490" y="3583137"/>
            <a:ext cx="20227" cy="58734"/>
          </a:xfrm>
          <a:prstGeom prst="rect">
            <a:avLst/>
          </a:prstGeom>
        </p:spPr>
      </p:pic>
      <p:pic>
        <p:nvPicPr>
          <p:cNvPr id="158" name="Image 141" descr="preencoded.png">    </p:cNvPr>
          <p:cNvPicPr>
            <a:picLocks noChangeAspect="1"/>
          </p:cNvPicPr>
          <p:nvPr/>
        </p:nvPicPr>
        <p:blipFill>
          <a:blip r:embed="rId142"/>
          <a:stretch>
            <a:fillRect/>
          </a:stretch>
        </p:blipFill>
        <p:spPr>
          <a:xfrm>
            <a:off x="7957453" y="3539085"/>
            <a:ext cx="50806" cy="76357"/>
          </a:xfrm>
          <a:prstGeom prst="rect">
            <a:avLst/>
          </a:prstGeom>
        </p:spPr>
      </p:pic>
      <p:pic>
        <p:nvPicPr>
          <p:cNvPr id="159" name="Image 142" descr="preencoded.png">    </p:cNvPr>
          <p:cNvPicPr>
            <a:picLocks noChangeAspect="1"/>
          </p:cNvPicPr>
          <p:nvPr/>
        </p:nvPicPr>
        <p:blipFill>
          <a:blip r:embed="rId143"/>
          <a:stretch>
            <a:fillRect/>
          </a:stretch>
        </p:blipFill>
        <p:spPr>
          <a:xfrm>
            <a:off x="7959515" y="3557687"/>
            <a:ext cx="35300" cy="61510"/>
          </a:xfrm>
          <a:prstGeom prst="rect">
            <a:avLst/>
          </a:prstGeom>
        </p:spPr>
      </p:pic>
      <p:pic>
        <p:nvPicPr>
          <p:cNvPr id="160" name="Image 143" descr="preencoded.png">    </p:cNvPr>
          <p:cNvPicPr>
            <a:picLocks noChangeAspect="1"/>
          </p:cNvPicPr>
          <p:nvPr/>
        </p:nvPicPr>
        <p:blipFill>
          <a:blip r:embed="rId144"/>
          <a:stretch>
            <a:fillRect/>
          </a:stretch>
        </p:blipFill>
        <p:spPr>
          <a:xfrm>
            <a:off x="7835887" y="3631695"/>
            <a:ext cx="191728" cy="129465"/>
          </a:xfrm>
          <a:prstGeom prst="rect">
            <a:avLst/>
          </a:prstGeom>
        </p:spPr>
      </p:pic>
      <p:pic>
        <p:nvPicPr>
          <p:cNvPr id="161" name="Image 144" descr="preencoded.png">    </p:cNvPr>
          <p:cNvPicPr>
            <a:picLocks noChangeAspect="1"/>
          </p:cNvPicPr>
          <p:nvPr/>
        </p:nvPicPr>
        <p:blipFill>
          <a:blip r:embed="rId145"/>
          <a:stretch>
            <a:fillRect/>
          </a:stretch>
        </p:blipFill>
        <p:spPr>
          <a:xfrm>
            <a:off x="7857610" y="3631178"/>
            <a:ext cx="170855" cy="135574"/>
          </a:xfrm>
          <a:prstGeom prst="rect">
            <a:avLst/>
          </a:prstGeom>
        </p:spPr>
      </p:pic>
      <p:pic>
        <p:nvPicPr>
          <p:cNvPr id="162" name="Image 145" descr="preencoded.png">    </p:cNvPr>
          <p:cNvPicPr>
            <a:picLocks noChangeAspect="1"/>
          </p:cNvPicPr>
          <p:nvPr/>
        </p:nvPicPr>
        <p:blipFill>
          <a:blip r:embed="rId146"/>
          <a:stretch>
            <a:fillRect/>
          </a:stretch>
        </p:blipFill>
        <p:spPr>
          <a:xfrm>
            <a:off x="7864952" y="3641911"/>
            <a:ext cx="163553" cy="115124"/>
          </a:xfrm>
          <a:prstGeom prst="rect">
            <a:avLst/>
          </a:prstGeom>
        </p:spPr>
      </p:pic>
      <p:pic>
        <p:nvPicPr>
          <p:cNvPr id="163" name="Image 146" descr="preencoded.png">    </p:cNvPr>
          <p:cNvPicPr>
            <a:picLocks noChangeAspect="1"/>
          </p:cNvPicPr>
          <p:nvPr/>
        </p:nvPicPr>
        <p:blipFill>
          <a:blip r:embed="rId147"/>
          <a:stretch>
            <a:fillRect/>
          </a:stretch>
        </p:blipFill>
        <p:spPr>
          <a:xfrm>
            <a:off x="7911976" y="3631159"/>
            <a:ext cx="116500" cy="134327"/>
          </a:xfrm>
          <a:prstGeom prst="rect">
            <a:avLst/>
          </a:prstGeom>
        </p:spPr>
      </p:pic>
      <p:pic>
        <p:nvPicPr>
          <p:cNvPr id="164" name="Image 147" descr="preencoded.png">    </p:cNvPr>
          <p:cNvPicPr>
            <a:picLocks noChangeAspect="1"/>
          </p:cNvPicPr>
          <p:nvPr/>
        </p:nvPicPr>
        <p:blipFill>
          <a:blip r:embed="rId148"/>
          <a:stretch>
            <a:fillRect/>
          </a:stretch>
        </p:blipFill>
        <p:spPr>
          <a:xfrm>
            <a:off x="7875788" y="3698502"/>
            <a:ext cx="3609" cy="64353"/>
          </a:xfrm>
          <a:prstGeom prst="rect">
            <a:avLst/>
          </a:prstGeom>
        </p:spPr>
      </p:pic>
      <p:pic>
        <p:nvPicPr>
          <p:cNvPr id="165" name="Image 148" descr="preencoded.png">    </p:cNvPr>
          <p:cNvPicPr>
            <a:picLocks noChangeAspect="1"/>
          </p:cNvPicPr>
          <p:nvPr/>
        </p:nvPicPr>
        <p:blipFill>
          <a:blip r:embed="rId149"/>
          <a:stretch>
            <a:fillRect/>
          </a:stretch>
        </p:blipFill>
        <p:spPr>
          <a:xfrm>
            <a:off x="7959908" y="3628370"/>
            <a:ext cx="156358" cy="162460"/>
          </a:xfrm>
          <a:prstGeom prst="rect">
            <a:avLst/>
          </a:prstGeom>
        </p:spPr>
      </p:pic>
      <p:pic>
        <p:nvPicPr>
          <p:cNvPr id="166" name="Image 149" descr="preencoded.png">    </p:cNvPr>
          <p:cNvPicPr>
            <a:picLocks noChangeAspect="1"/>
          </p:cNvPicPr>
          <p:nvPr/>
        </p:nvPicPr>
        <p:blipFill>
          <a:blip r:embed="rId150"/>
          <a:stretch>
            <a:fillRect/>
          </a:stretch>
        </p:blipFill>
        <p:spPr>
          <a:xfrm>
            <a:off x="7970796" y="3659766"/>
            <a:ext cx="23054" cy="65241"/>
          </a:xfrm>
          <a:prstGeom prst="rect">
            <a:avLst/>
          </a:prstGeom>
        </p:spPr>
      </p:pic>
      <p:pic>
        <p:nvPicPr>
          <p:cNvPr id="167" name="Image 150" descr="preencoded.png">    </p:cNvPr>
          <p:cNvPicPr>
            <a:picLocks noChangeAspect="1"/>
          </p:cNvPicPr>
          <p:nvPr/>
        </p:nvPicPr>
        <p:blipFill>
          <a:blip r:embed="rId151"/>
          <a:stretch>
            <a:fillRect/>
          </a:stretch>
        </p:blipFill>
        <p:spPr>
          <a:xfrm>
            <a:off x="7961420" y="3641859"/>
            <a:ext cx="153707" cy="143710"/>
          </a:xfrm>
          <a:prstGeom prst="rect">
            <a:avLst/>
          </a:prstGeom>
        </p:spPr>
      </p:pic>
      <p:pic>
        <p:nvPicPr>
          <p:cNvPr id="168" name="Image 151" descr="preencoded.png">    </p:cNvPr>
          <p:cNvPicPr>
            <a:picLocks noChangeAspect="1"/>
          </p:cNvPicPr>
          <p:nvPr/>
        </p:nvPicPr>
        <p:blipFill>
          <a:blip r:embed="rId152"/>
          <a:stretch>
            <a:fillRect/>
          </a:stretch>
        </p:blipFill>
        <p:spPr>
          <a:xfrm>
            <a:off x="7991963" y="3645153"/>
            <a:ext cx="30114" cy="119986"/>
          </a:xfrm>
          <a:prstGeom prst="rect">
            <a:avLst/>
          </a:prstGeom>
        </p:spPr>
      </p:pic>
      <p:pic>
        <p:nvPicPr>
          <p:cNvPr id="169" name="Image 152" descr="preencoded.png">    </p:cNvPr>
          <p:cNvPicPr>
            <a:picLocks noChangeAspect="1"/>
          </p:cNvPicPr>
          <p:nvPr/>
        </p:nvPicPr>
        <p:blipFill>
          <a:blip r:embed="rId153"/>
          <a:stretch>
            <a:fillRect/>
          </a:stretch>
        </p:blipFill>
        <p:spPr>
          <a:xfrm>
            <a:off x="8010201" y="3672634"/>
            <a:ext cx="4028" cy="4066"/>
          </a:xfrm>
          <a:prstGeom prst="rect">
            <a:avLst/>
          </a:prstGeom>
        </p:spPr>
      </p:pic>
      <p:pic>
        <p:nvPicPr>
          <p:cNvPr id="170" name="Image 153" descr="preencoded.png">    </p:cNvPr>
          <p:cNvPicPr>
            <a:picLocks noChangeAspect="1"/>
          </p:cNvPicPr>
          <p:nvPr/>
        </p:nvPicPr>
        <p:blipFill>
          <a:blip r:embed="rId154"/>
          <a:stretch>
            <a:fillRect/>
          </a:stretch>
        </p:blipFill>
        <p:spPr>
          <a:xfrm>
            <a:off x="8002906" y="3691807"/>
            <a:ext cx="4014" cy="3977"/>
          </a:xfrm>
          <a:prstGeom prst="rect">
            <a:avLst/>
          </a:prstGeom>
        </p:spPr>
      </p:pic>
      <p:pic>
        <p:nvPicPr>
          <p:cNvPr id="171" name="Image 154" descr="preencoded.png">    </p:cNvPr>
          <p:cNvPicPr>
            <a:picLocks noChangeAspect="1"/>
          </p:cNvPicPr>
          <p:nvPr/>
        </p:nvPicPr>
        <p:blipFill>
          <a:blip r:embed="rId155"/>
          <a:stretch>
            <a:fillRect/>
          </a:stretch>
        </p:blipFill>
        <p:spPr>
          <a:xfrm>
            <a:off x="8001424" y="3711282"/>
            <a:ext cx="3963" cy="3815"/>
          </a:xfrm>
          <a:prstGeom prst="rect">
            <a:avLst/>
          </a:prstGeom>
        </p:spPr>
      </p:pic>
      <p:pic>
        <p:nvPicPr>
          <p:cNvPr id="172" name="Image 155" descr="preencoded.png">    </p:cNvPr>
          <p:cNvPicPr>
            <a:picLocks noChangeAspect="1"/>
          </p:cNvPicPr>
          <p:nvPr/>
        </p:nvPicPr>
        <p:blipFill>
          <a:blip r:embed="rId156"/>
          <a:stretch>
            <a:fillRect/>
          </a:stretch>
        </p:blipFill>
        <p:spPr>
          <a:xfrm>
            <a:off x="8004244" y="3731036"/>
            <a:ext cx="3981" cy="3831"/>
          </a:xfrm>
          <a:prstGeom prst="rect">
            <a:avLst/>
          </a:prstGeom>
        </p:spPr>
      </p:pic>
      <p:pic>
        <p:nvPicPr>
          <p:cNvPr id="173" name="Image 156" descr="preencoded.png">    </p:cNvPr>
          <p:cNvPicPr>
            <a:picLocks noChangeAspect="1"/>
          </p:cNvPicPr>
          <p:nvPr/>
        </p:nvPicPr>
        <p:blipFill>
          <a:blip r:embed="rId157"/>
          <a:stretch>
            <a:fillRect/>
          </a:stretch>
        </p:blipFill>
        <p:spPr>
          <a:xfrm>
            <a:off x="7999334" y="3750349"/>
            <a:ext cx="3977" cy="3831"/>
          </a:xfrm>
          <a:prstGeom prst="rect">
            <a:avLst/>
          </a:prstGeom>
        </p:spPr>
      </p:pic>
      <p:pic>
        <p:nvPicPr>
          <p:cNvPr id="174" name="Image 157" descr="preencoded.png">    </p:cNvPr>
          <p:cNvPicPr>
            <a:picLocks noChangeAspect="1"/>
          </p:cNvPicPr>
          <p:nvPr/>
        </p:nvPicPr>
        <p:blipFill>
          <a:blip r:embed="rId158"/>
          <a:stretch>
            <a:fillRect/>
          </a:stretch>
        </p:blipFill>
        <p:spPr>
          <a:xfrm>
            <a:off x="8034494" y="3631562"/>
            <a:ext cx="170841" cy="103995"/>
          </a:xfrm>
          <a:prstGeom prst="rect">
            <a:avLst/>
          </a:prstGeom>
        </p:spPr>
      </p:pic>
      <p:pic>
        <p:nvPicPr>
          <p:cNvPr id="175" name="Image 158" descr="preencoded.png">    </p:cNvPr>
          <p:cNvPicPr>
            <a:picLocks noChangeAspect="1"/>
          </p:cNvPicPr>
          <p:nvPr/>
        </p:nvPicPr>
        <p:blipFill>
          <a:blip r:embed="rId159"/>
          <a:stretch>
            <a:fillRect/>
          </a:stretch>
        </p:blipFill>
        <p:spPr>
          <a:xfrm>
            <a:off x="8055144" y="3643040"/>
            <a:ext cx="143252" cy="78754"/>
          </a:xfrm>
          <a:prstGeom prst="rect">
            <a:avLst/>
          </a:prstGeom>
        </p:spPr>
      </p:pic>
      <p:pic>
        <p:nvPicPr>
          <p:cNvPr id="176" name="Image 159" descr="preencoded.png">    </p:cNvPr>
          <p:cNvPicPr>
            <a:picLocks noChangeAspect="1"/>
          </p:cNvPicPr>
          <p:nvPr/>
        </p:nvPicPr>
        <p:blipFill>
          <a:blip r:embed="rId160"/>
          <a:stretch>
            <a:fillRect/>
          </a:stretch>
        </p:blipFill>
        <p:spPr>
          <a:xfrm>
            <a:off x="8012825" y="3592481"/>
            <a:ext cx="31054" cy="57256"/>
          </a:xfrm>
          <a:prstGeom prst="rect">
            <a:avLst/>
          </a:prstGeom>
        </p:spPr>
      </p:pic>
      <p:pic>
        <p:nvPicPr>
          <p:cNvPr id="177" name="Image 160" descr="preencoded.png">    </p:cNvPr>
          <p:cNvPicPr>
            <a:picLocks noChangeAspect="1"/>
          </p:cNvPicPr>
          <p:nvPr/>
        </p:nvPicPr>
        <p:blipFill>
          <a:blip r:embed="rId161"/>
          <a:stretch>
            <a:fillRect/>
          </a:stretch>
        </p:blipFill>
        <p:spPr>
          <a:xfrm>
            <a:off x="8012799" y="3592481"/>
            <a:ext cx="30803" cy="35534"/>
          </a:xfrm>
          <a:prstGeom prst="rect">
            <a:avLst/>
          </a:prstGeom>
        </p:spPr>
      </p:pic>
      <p:pic>
        <p:nvPicPr>
          <p:cNvPr id="178" name="Image 161" descr="preencoded.png">    </p:cNvPr>
          <p:cNvPicPr>
            <a:picLocks noChangeAspect="1"/>
          </p:cNvPicPr>
          <p:nvPr/>
        </p:nvPicPr>
        <p:blipFill>
          <a:blip r:embed="rId162"/>
          <a:stretch>
            <a:fillRect/>
          </a:stretch>
        </p:blipFill>
        <p:spPr>
          <a:xfrm>
            <a:off x="7984427" y="3533318"/>
            <a:ext cx="69126" cy="86127"/>
          </a:xfrm>
          <a:prstGeom prst="rect">
            <a:avLst/>
          </a:prstGeom>
        </p:spPr>
      </p:pic>
      <p:pic>
        <p:nvPicPr>
          <p:cNvPr id="179" name="Image 162" descr="preencoded.png">    </p:cNvPr>
          <p:cNvPicPr>
            <a:picLocks noChangeAspect="1"/>
          </p:cNvPicPr>
          <p:nvPr/>
        </p:nvPicPr>
        <p:blipFill>
          <a:blip r:embed="rId163"/>
          <a:stretch>
            <a:fillRect/>
          </a:stretch>
        </p:blipFill>
        <p:spPr>
          <a:xfrm>
            <a:off x="7988286" y="3571165"/>
            <a:ext cx="6790" cy="4314"/>
          </a:xfrm>
          <a:prstGeom prst="rect">
            <a:avLst/>
          </a:prstGeom>
        </p:spPr>
      </p:pic>
      <p:pic>
        <p:nvPicPr>
          <p:cNvPr id="180" name="Image 163" descr="preencoded.png">    </p:cNvPr>
          <p:cNvPicPr>
            <a:picLocks noChangeAspect="1"/>
          </p:cNvPicPr>
          <p:nvPr/>
        </p:nvPicPr>
        <p:blipFill>
          <a:blip r:embed="rId164"/>
          <a:stretch>
            <a:fillRect/>
          </a:stretch>
        </p:blipFill>
        <p:spPr>
          <a:xfrm>
            <a:off x="8009823" y="3566295"/>
            <a:ext cx="7130" cy="3777"/>
          </a:xfrm>
          <a:prstGeom prst="rect">
            <a:avLst/>
          </a:prstGeom>
        </p:spPr>
      </p:pic>
      <p:pic>
        <p:nvPicPr>
          <p:cNvPr id="181" name="Image 164" descr="preencoded.png">    </p:cNvPr>
          <p:cNvPicPr>
            <a:picLocks noChangeAspect="1"/>
          </p:cNvPicPr>
          <p:nvPr/>
        </p:nvPicPr>
        <p:blipFill>
          <a:blip r:embed="rId165"/>
          <a:stretch>
            <a:fillRect/>
          </a:stretch>
        </p:blipFill>
        <p:spPr>
          <a:xfrm>
            <a:off x="8009790" y="3579170"/>
            <a:ext cx="2958" cy="6655"/>
          </a:xfrm>
          <a:prstGeom prst="rect">
            <a:avLst/>
          </a:prstGeom>
        </p:spPr>
      </p:pic>
      <p:pic>
        <p:nvPicPr>
          <p:cNvPr id="182" name="Image 165" descr="preencoded.png">    </p:cNvPr>
          <p:cNvPicPr>
            <a:picLocks noChangeAspect="1"/>
          </p:cNvPicPr>
          <p:nvPr/>
        </p:nvPicPr>
        <p:blipFill>
          <a:blip r:embed="rId166"/>
          <a:stretch>
            <a:fillRect/>
          </a:stretch>
        </p:blipFill>
        <p:spPr>
          <a:xfrm>
            <a:off x="8009853" y="3576561"/>
            <a:ext cx="5832" cy="8113"/>
          </a:xfrm>
          <a:prstGeom prst="rect">
            <a:avLst/>
          </a:prstGeom>
        </p:spPr>
      </p:pic>
      <p:pic>
        <p:nvPicPr>
          <p:cNvPr id="183" name="Image 166" descr="preencoded.png">    </p:cNvPr>
          <p:cNvPicPr>
            <a:picLocks noChangeAspect="1"/>
          </p:cNvPicPr>
          <p:nvPr/>
        </p:nvPicPr>
        <p:blipFill>
          <a:blip r:embed="rId167"/>
          <a:stretch>
            <a:fillRect/>
          </a:stretch>
        </p:blipFill>
        <p:spPr>
          <a:xfrm>
            <a:off x="8013591" y="3576641"/>
            <a:ext cx="5479" cy="3472"/>
          </a:xfrm>
          <a:prstGeom prst="rect">
            <a:avLst/>
          </a:prstGeom>
        </p:spPr>
      </p:pic>
      <p:pic>
        <p:nvPicPr>
          <p:cNvPr id="184" name="Image 167" descr="preencoded.png">    </p:cNvPr>
          <p:cNvPicPr>
            <a:picLocks noChangeAspect="1"/>
          </p:cNvPicPr>
          <p:nvPr/>
        </p:nvPicPr>
        <p:blipFill>
          <a:blip r:embed="rId168"/>
          <a:stretch>
            <a:fillRect/>
          </a:stretch>
        </p:blipFill>
        <p:spPr>
          <a:xfrm>
            <a:off x="8006728" y="3598841"/>
            <a:ext cx="5302" cy="2523"/>
          </a:xfrm>
          <a:prstGeom prst="rect">
            <a:avLst/>
          </a:prstGeom>
        </p:spPr>
      </p:pic>
      <p:pic>
        <p:nvPicPr>
          <p:cNvPr id="185" name="Image 168" descr="preencoded.png">    </p:cNvPr>
          <p:cNvPicPr>
            <a:picLocks noChangeAspect="1"/>
          </p:cNvPicPr>
          <p:nvPr/>
        </p:nvPicPr>
        <p:blipFill>
          <a:blip r:embed="rId169"/>
          <a:stretch>
            <a:fillRect/>
          </a:stretch>
        </p:blipFill>
        <p:spPr>
          <a:xfrm>
            <a:off x="7994920" y="3565002"/>
            <a:ext cx="13753" cy="30373"/>
          </a:xfrm>
          <a:prstGeom prst="rect">
            <a:avLst/>
          </a:prstGeom>
        </p:spPr>
      </p:pic>
      <p:pic>
        <p:nvPicPr>
          <p:cNvPr id="186" name="Image 169" descr="preencoded.png">    </p:cNvPr>
          <p:cNvPicPr>
            <a:picLocks noChangeAspect="1"/>
          </p:cNvPicPr>
          <p:nvPr/>
        </p:nvPicPr>
        <p:blipFill>
          <a:blip r:embed="rId170"/>
          <a:stretch>
            <a:fillRect/>
          </a:stretch>
        </p:blipFill>
        <p:spPr>
          <a:xfrm>
            <a:off x="8001478" y="3591890"/>
            <a:ext cx="8181" cy="5981"/>
          </a:xfrm>
          <a:prstGeom prst="rect">
            <a:avLst/>
          </a:prstGeom>
        </p:spPr>
      </p:pic>
      <p:pic>
        <p:nvPicPr>
          <p:cNvPr id="187" name="Image 170" descr="preencoded.png">    </p:cNvPr>
          <p:cNvPicPr>
            <a:picLocks noChangeAspect="1"/>
          </p:cNvPicPr>
          <p:nvPr/>
        </p:nvPicPr>
        <p:blipFill>
          <a:blip r:embed="rId171"/>
          <a:stretch>
            <a:fillRect/>
          </a:stretch>
        </p:blipFill>
        <p:spPr>
          <a:xfrm>
            <a:off x="8005400" y="3594052"/>
            <a:ext cx="4256" cy="3821"/>
          </a:xfrm>
          <a:prstGeom prst="rect">
            <a:avLst/>
          </a:prstGeom>
        </p:spPr>
      </p:pic>
      <p:pic>
        <p:nvPicPr>
          <p:cNvPr id="188" name="Image 171" descr="preencoded.png">    </p:cNvPr>
          <p:cNvPicPr>
            <a:picLocks noChangeAspect="1"/>
          </p:cNvPicPr>
          <p:nvPr/>
        </p:nvPicPr>
        <p:blipFill>
          <a:blip r:embed="rId172"/>
          <a:stretch>
            <a:fillRect/>
          </a:stretch>
        </p:blipFill>
        <p:spPr>
          <a:xfrm>
            <a:off x="7986941" y="3577648"/>
            <a:ext cx="7651" cy="4347"/>
          </a:xfrm>
          <a:prstGeom prst="rect">
            <a:avLst/>
          </a:prstGeom>
        </p:spPr>
      </p:pic>
      <p:pic>
        <p:nvPicPr>
          <p:cNvPr id="189" name="Image 172" descr="preencoded.png">    </p:cNvPr>
          <p:cNvPicPr>
            <a:picLocks noChangeAspect="1"/>
          </p:cNvPicPr>
          <p:nvPr/>
        </p:nvPicPr>
        <p:blipFill>
          <a:blip r:embed="rId173"/>
          <a:stretch>
            <a:fillRect/>
          </a:stretch>
        </p:blipFill>
        <p:spPr>
          <a:xfrm>
            <a:off x="7990203" y="3580472"/>
            <a:ext cx="4409" cy="3034"/>
          </a:xfrm>
          <a:prstGeom prst="rect">
            <a:avLst/>
          </a:prstGeom>
        </p:spPr>
      </p:pic>
      <p:pic>
        <p:nvPicPr>
          <p:cNvPr id="190" name="Image 173" descr="preencoded.png">    </p:cNvPr>
          <p:cNvPicPr>
            <a:picLocks noChangeAspect="1"/>
          </p:cNvPicPr>
          <p:nvPr/>
        </p:nvPicPr>
        <p:blipFill>
          <a:blip r:embed="rId174"/>
          <a:stretch>
            <a:fillRect/>
          </a:stretch>
        </p:blipFill>
        <p:spPr>
          <a:xfrm>
            <a:off x="7985852" y="3529654"/>
            <a:ext cx="75423" cy="56593"/>
          </a:xfrm>
          <a:prstGeom prst="rect">
            <a:avLst/>
          </a:prstGeom>
        </p:spPr>
      </p:pic>
      <p:pic>
        <p:nvPicPr>
          <p:cNvPr id="191" name="Image 174" descr="preencoded.png">    </p:cNvPr>
          <p:cNvPicPr>
            <a:picLocks noChangeAspect="1"/>
          </p:cNvPicPr>
          <p:nvPr/>
        </p:nvPicPr>
        <p:blipFill>
          <a:blip r:embed="rId175"/>
          <a:stretch>
            <a:fillRect/>
          </a:stretch>
        </p:blipFill>
        <p:spPr>
          <a:xfrm>
            <a:off x="8043828" y="3577636"/>
            <a:ext cx="17631" cy="22856"/>
          </a:xfrm>
          <a:prstGeom prst="rect">
            <a:avLst/>
          </a:prstGeom>
        </p:spPr>
      </p:pic>
      <p:pic>
        <p:nvPicPr>
          <p:cNvPr id="192" name="Image 175" descr="preencoded.png">    </p:cNvPr>
          <p:cNvPicPr>
            <a:picLocks noChangeAspect="1"/>
          </p:cNvPicPr>
          <p:nvPr/>
        </p:nvPicPr>
        <p:blipFill>
          <a:blip r:embed="rId176"/>
          <a:stretch>
            <a:fillRect/>
          </a:stretch>
        </p:blipFill>
        <p:spPr>
          <a:xfrm>
            <a:off x="8047375" y="3582805"/>
            <a:ext cx="10120" cy="14356"/>
          </a:xfrm>
          <a:prstGeom prst="rect">
            <a:avLst/>
          </a:prstGeom>
        </p:spPr>
      </p:pic>
      <p:pic>
        <p:nvPicPr>
          <p:cNvPr id="193" name="Image 176" descr="preencoded.png">    </p:cNvPr>
          <p:cNvPicPr>
            <a:picLocks noChangeAspect="1"/>
          </p:cNvPicPr>
          <p:nvPr/>
        </p:nvPicPr>
        <p:blipFill>
          <a:blip r:embed="rId177"/>
          <a:stretch>
            <a:fillRect/>
          </a:stretch>
        </p:blipFill>
        <p:spPr>
          <a:xfrm>
            <a:off x="8007570" y="3628799"/>
            <a:ext cx="41867" cy="36471"/>
          </a:xfrm>
          <a:prstGeom prst="rect">
            <a:avLst/>
          </a:prstGeom>
        </p:spPr>
      </p:pic>
      <p:pic>
        <p:nvPicPr>
          <p:cNvPr id="194" name="Image 177" descr="preencoded.png">    </p:cNvPr>
          <p:cNvPicPr>
            <a:picLocks noChangeAspect="1"/>
          </p:cNvPicPr>
          <p:nvPr/>
        </p:nvPicPr>
        <p:blipFill>
          <a:blip r:embed="rId178"/>
          <a:stretch>
            <a:fillRect/>
          </a:stretch>
        </p:blipFill>
        <p:spPr>
          <a:xfrm>
            <a:off x="8006824" y="3634033"/>
            <a:ext cx="42909" cy="32486"/>
          </a:xfrm>
          <a:prstGeom prst="rect">
            <a:avLst/>
          </a:prstGeom>
        </p:spPr>
      </p:pic>
      <p:pic>
        <p:nvPicPr>
          <p:cNvPr id="195" name="Image 178" descr="preencoded.png">    </p:cNvPr>
          <p:cNvPicPr>
            <a:picLocks noChangeAspect="1"/>
          </p:cNvPicPr>
          <p:nvPr/>
        </p:nvPicPr>
        <p:blipFill>
          <a:blip r:embed="rId179"/>
          <a:stretch>
            <a:fillRect/>
          </a:stretch>
        </p:blipFill>
        <p:spPr>
          <a:xfrm>
            <a:off x="7778832" y="3641557"/>
            <a:ext cx="75591" cy="114735"/>
          </a:xfrm>
          <a:prstGeom prst="rect">
            <a:avLst/>
          </a:prstGeom>
        </p:spPr>
      </p:pic>
      <p:pic>
        <p:nvPicPr>
          <p:cNvPr id="196" name="Image 179" descr="preencoded.png">    </p:cNvPr>
          <p:cNvPicPr>
            <a:picLocks noChangeAspect="1"/>
          </p:cNvPicPr>
          <p:nvPr/>
        </p:nvPicPr>
        <p:blipFill>
          <a:blip r:embed="rId180"/>
          <a:stretch>
            <a:fillRect/>
          </a:stretch>
        </p:blipFill>
        <p:spPr>
          <a:xfrm>
            <a:off x="7785561" y="3659563"/>
            <a:ext cx="244543" cy="20184"/>
          </a:xfrm>
          <a:prstGeom prst="rect">
            <a:avLst/>
          </a:prstGeom>
        </p:spPr>
      </p:pic>
      <p:pic>
        <p:nvPicPr>
          <p:cNvPr id="197" name="Image 180" descr="preencoded.png">    </p:cNvPr>
          <p:cNvPicPr>
            <a:picLocks noChangeAspect="1"/>
          </p:cNvPicPr>
          <p:nvPr/>
        </p:nvPicPr>
        <p:blipFill>
          <a:blip r:embed="rId181"/>
          <a:stretch>
            <a:fillRect/>
          </a:stretch>
        </p:blipFill>
        <p:spPr>
          <a:xfrm>
            <a:off x="8028401" y="3679634"/>
            <a:ext cx="29347" cy="9651"/>
          </a:xfrm>
          <a:prstGeom prst="rect">
            <a:avLst/>
          </a:prstGeom>
        </p:spPr>
      </p:pic>
      <p:pic>
        <p:nvPicPr>
          <p:cNvPr id="198" name="Image 181" descr="preencoded.png">    </p:cNvPr>
          <p:cNvPicPr>
            <a:picLocks noChangeAspect="1"/>
          </p:cNvPicPr>
          <p:nvPr/>
        </p:nvPicPr>
        <p:blipFill>
          <a:blip r:embed="rId182"/>
          <a:stretch>
            <a:fillRect/>
          </a:stretch>
        </p:blipFill>
        <p:spPr>
          <a:xfrm>
            <a:off x="8028581" y="3670619"/>
            <a:ext cx="30524" cy="8202"/>
          </a:xfrm>
          <a:prstGeom prst="rect">
            <a:avLst/>
          </a:prstGeom>
        </p:spPr>
      </p:pic>
      <p:pic>
        <p:nvPicPr>
          <p:cNvPr id="199" name="Image 182" descr="preencoded.png">    </p:cNvPr>
          <p:cNvPicPr>
            <a:picLocks noChangeAspect="1"/>
          </p:cNvPicPr>
          <p:nvPr/>
        </p:nvPicPr>
        <p:blipFill>
          <a:blip r:embed="rId183"/>
          <a:stretch>
            <a:fillRect/>
          </a:stretch>
        </p:blipFill>
        <p:spPr>
          <a:xfrm>
            <a:off x="7771980" y="3653036"/>
            <a:ext cx="20729" cy="16330"/>
          </a:xfrm>
          <a:prstGeom prst="rect">
            <a:avLst/>
          </a:prstGeom>
        </p:spPr>
      </p:pic>
      <p:pic>
        <p:nvPicPr>
          <p:cNvPr id="200" name="Image 183" descr="preencoded.png">    </p:cNvPr>
          <p:cNvPicPr>
            <a:picLocks noChangeAspect="1"/>
          </p:cNvPicPr>
          <p:nvPr/>
        </p:nvPicPr>
        <p:blipFill>
          <a:blip r:embed="rId184"/>
          <a:stretch>
            <a:fillRect/>
          </a:stretch>
        </p:blipFill>
        <p:spPr>
          <a:xfrm>
            <a:off x="7834789" y="3476841"/>
            <a:ext cx="195783" cy="382302"/>
          </a:xfrm>
          <a:prstGeom prst="rect">
            <a:avLst/>
          </a:prstGeom>
        </p:spPr>
      </p:pic>
      <p:pic>
        <p:nvPicPr>
          <p:cNvPr id="201" name="Image 184" descr="preencoded.png">    </p:cNvPr>
          <p:cNvPicPr>
            <a:picLocks noChangeAspect="1"/>
          </p:cNvPicPr>
          <p:nvPr/>
        </p:nvPicPr>
        <p:blipFill>
          <a:blip r:embed="rId185"/>
          <a:stretch>
            <a:fillRect/>
          </a:stretch>
        </p:blipFill>
        <p:spPr>
          <a:xfrm>
            <a:off x="7792896" y="3466657"/>
            <a:ext cx="80014" cy="399320"/>
          </a:xfrm>
          <a:prstGeom prst="rect">
            <a:avLst/>
          </a:prstGeom>
        </p:spPr>
      </p:pic>
      <p:pic>
        <p:nvPicPr>
          <p:cNvPr id="202" name="Image 185" descr="preencoded.png">    </p:cNvPr>
          <p:cNvPicPr>
            <a:picLocks noChangeAspect="1"/>
          </p:cNvPicPr>
          <p:nvPr/>
        </p:nvPicPr>
        <p:blipFill>
          <a:blip r:embed="rId186"/>
          <a:stretch>
            <a:fillRect/>
          </a:stretch>
        </p:blipFill>
        <p:spPr>
          <a:xfrm>
            <a:off x="7792896" y="3466657"/>
            <a:ext cx="80014" cy="399320"/>
          </a:xfrm>
          <a:prstGeom prst="rect">
            <a:avLst/>
          </a:prstGeom>
        </p:spPr>
      </p:pic>
      <p:pic>
        <p:nvPicPr>
          <p:cNvPr id="203" name="Image 186" descr="preencoded.png">    </p:cNvPr>
          <p:cNvPicPr>
            <a:picLocks noChangeAspect="1"/>
          </p:cNvPicPr>
          <p:nvPr/>
        </p:nvPicPr>
        <p:blipFill>
          <a:blip r:embed="rId187"/>
          <a:stretch>
            <a:fillRect/>
          </a:stretch>
        </p:blipFill>
        <p:spPr>
          <a:xfrm>
            <a:off x="7757289" y="3675084"/>
            <a:ext cx="67414" cy="77925"/>
          </a:xfrm>
          <a:prstGeom prst="rect">
            <a:avLst/>
          </a:prstGeom>
        </p:spPr>
      </p:pic>
      <p:pic>
        <p:nvPicPr>
          <p:cNvPr id="204" name="Image 187" descr="preencoded.png">    </p:cNvPr>
          <p:cNvPicPr>
            <a:picLocks noChangeAspect="1"/>
          </p:cNvPicPr>
          <p:nvPr/>
        </p:nvPicPr>
        <p:blipFill>
          <a:blip r:embed="rId188"/>
          <a:stretch>
            <a:fillRect/>
          </a:stretch>
        </p:blipFill>
        <p:spPr>
          <a:xfrm>
            <a:off x="7764862" y="3703583"/>
            <a:ext cx="45007" cy="8245"/>
          </a:xfrm>
          <a:prstGeom prst="rect">
            <a:avLst/>
          </a:prstGeom>
        </p:spPr>
      </p:pic>
      <p:pic>
        <p:nvPicPr>
          <p:cNvPr id="205" name="Image 188" descr="preencoded.png">    </p:cNvPr>
          <p:cNvPicPr>
            <a:picLocks noChangeAspect="1"/>
          </p:cNvPicPr>
          <p:nvPr/>
        </p:nvPicPr>
        <p:blipFill>
          <a:blip r:embed="rId189"/>
          <a:stretch>
            <a:fillRect/>
          </a:stretch>
        </p:blipFill>
        <p:spPr>
          <a:xfrm>
            <a:off x="7771002" y="3719073"/>
            <a:ext cx="43830" cy="7095"/>
          </a:xfrm>
          <a:prstGeom prst="rect">
            <a:avLst/>
          </a:prstGeom>
        </p:spPr>
      </p:pic>
      <p:pic>
        <p:nvPicPr>
          <p:cNvPr id="206" name="Image 189" descr="preencoded.png">    </p:cNvPr>
          <p:cNvPicPr>
            <a:picLocks noChangeAspect="1"/>
          </p:cNvPicPr>
          <p:nvPr/>
        </p:nvPicPr>
        <p:blipFill>
          <a:blip r:embed="rId190"/>
          <a:stretch>
            <a:fillRect/>
          </a:stretch>
        </p:blipFill>
        <p:spPr>
          <a:xfrm>
            <a:off x="7791186" y="3687811"/>
            <a:ext cx="35012" cy="50833"/>
          </a:xfrm>
          <a:prstGeom prst="rect">
            <a:avLst/>
          </a:prstGeom>
        </p:spPr>
      </p:pic>
      <p:pic>
        <p:nvPicPr>
          <p:cNvPr id="207" name="Image 190" descr="preencoded.png">    </p:cNvPr>
          <p:cNvPicPr>
            <a:picLocks noChangeAspect="1"/>
          </p:cNvPicPr>
          <p:nvPr/>
        </p:nvPicPr>
        <p:blipFill>
          <a:blip r:embed="rId191"/>
          <a:stretch>
            <a:fillRect/>
          </a:stretch>
        </p:blipFill>
        <p:spPr>
          <a:xfrm>
            <a:off x="7801057" y="3676465"/>
            <a:ext cx="8088" cy="11555"/>
          </a:xfrm>
          <a:prstGeom prst="rect">
            <a:avLst/>
          </a:prstGeom>
        </p:spPr>
      </p:pic>
      <p:pic>
        <p:nvPicPr>
          <p:cNvPr id="208" name="Image 191" descr="preencoded.png">    </p:cNvPr>
          <p:cNvPicPr>
            <a:picLocks noChangeAspect="1"/>
          </p:cNvPicPr>
          <p:nvPr/>
        </p:nvPicPr>
        <p:blipFill>
          <a:blip r:embed="rId192"/>
          <a:stretch>
            <a:fillRect/>
          </a:stretch>
        </p:blipFill>
        <p:spPr>
          <a:xfrm>
            <a:off x="8083866" y="3679034"/>
            <a:ext cx="121472" cy="64639"/>
          </a:xfrm>
          <a:prstGeom prst="rect">
            <a:avLst/>
          </a:prstGeom>
        </p:spPr>
      </p:pic>
      <p:pic>
        <p:nvPicPr>
          <p:cNvPr id="209" name="Image 192" descr="preencoded.png">    </p:cNvPr>
          <p:cNvPicPr>
            <a:picLocks noChangeAspect="1"/>
          </p:cNvPicPr>
          <p:nvPr/>
        </p:nvPicPr>
        <p:blipFill>
          <a:blip r:embed="rId193"/>
          <a:stretch>
            <a:fillRect/>
          </a:stretch>
        </p:blipFill>
        <p:spPr>
          <a:xfrm>
            <a:off x="8025426" y="3656357"/>
            <a:ext cx="93725" cy="83983"/>
          </a:xfrm>
          <a:prstGeom prst="rect">
            <a:avLst/>
          </a:prstGeom>
        </p:spPr>
      </p:pic>
      <p:pic>
        <p:nvPicPr>
          <p:cNvPr id="210" name="Image 193" descr="preencoded.png">    </p:cNvPr>
          <p:cNvPicPr>
            <a:picLocks noChangeAspect="1"/>
          </p:cNvPicPr>
          <p:nvPr/>
        </p:nvPicPr>
        <p:blipFill>
          <a:blip r:embed="rId194"/>
          <a:stretch>
            <a:fillRect/>
          </a:stretch>
        </p:blipFill>
        <p:spPr>
          <a:xfrm>
            <a:off x="8033909" y="3673428"/>
            <a:ext cx="32519" cy="2153"/>
          </a:xfrm>
          <a:prstGeom prst="rect">
            <a:avLst/>
          </a:prstGeom>
        </p:spPr>
      </p:pic>
      <p:pic>
        <p:nvPicPr>
          <p:cNvPr id="211" name="Image 194" descr="preencoded.png">    </p:cNvPr>
          <p:cNvPicPr>
            <a:picLocks noChangeAspect="1"/>
          </p:cNvPicPr>
          <p:nvPr/>
        </p:nvPicPr>
        <p:blipFill>
          <a:blip r:embed="rId195"/>
          <a:stretch>
            <a:fillRect/>
          </a:stretch>
        </p:blipFill>
        <p:spPr>
          <a:xfrm>
            <a:off x="8032014" y="3692293"/>
            <a:ext cx="31128" cy="5417"/>
          </a:xfrm>
          <a:prstGeom prst="rect">
            <a:avLst/>
          </a:prstGeom>
        </p:spPr>
      </p:pic>
      <p:pic>
        <p:nvPicPr>
          <p:cNvPr id="212" name="Image 195" descr="preencoded.png">    </p:cNvPr>
          <p:cNvPicPr>
            <a:picLocks noChangeAspect="1"/>
          </p:cNvPicPr>
          <p:nvPr/>
        </p:nvPicPr>
        <p:blipFill>
          <a:blip r:embed="rId196"/>
          <a:stretch>
            <a:fillRect/>
          </a:stretch>
        </p:blipFill>
        <p:spPr>
          <a:xfrm>
            <a:off x="8031233" y="3713878"/>
            <a:ext cx="28059" cy="5094"/>
          </a:xfrm>
          <a:prstGeom prst="rect">
            <a:avLst/>
          </a:prstGeom>
        </p:spPr>
      </p:pic>
      <p:pic>
        <p:nvPicPr>
          <p:cNvPr id="213" name="Image 196" descr="preencoded.png">    </p:cNvPr>
          <p:cNvPicPr>
            <a:picLocks noChangeAspect="1"/>
          </p:cNvPicPr>
          <p:nvPr/>
        </p:nvPicPr>
        <p:blipFill>
          <a:blip r:embed="rId197"/>
          <a:stretch>
            <a:fillRect/>
          </a:stretch>
        </p:blipFill>
        <p:spPr>
          <a:xfrm>
            <a:off x="8111045" y="3678209"/>
            <a:ext cx="95901" cy="71378"/>
          </a:xfrm>
          <a:prstGeom prst="rect">
            <a:avLst/>
          </a:prstGeom>
        </p:spPr>
      </p:pic>
      <p:pic>
        <p:nvPicPr>
          <p:cNvPr id="214" name="Image 197" descr="preencoded.png">    </p:cNvPr>
          <p:cNvPicPr>
            <a:picLocks noChangeAspect="1"/>
          </p:cNvPicPr>
          <p:nvPr/>
        </p:nvPicPr>
        <p:blipFill>
          <a:blip r:embed="rId198"/>
          <a:stretch>
            <a:fillRect/>
          </a:stretch>
        </p:blipFill>
        <p:spPr>
          <a:xfrm>
            <a:off x="8113664" y="3691344"/>
            <a:ext cx="84734" cy="51769"/>
          </a:xfrm>
          <a:prstGeom prst="rect">
            <a:avLst/>
          </a:prstGeom>
        </p:spPr>
      </p:pic>
      <p:pic>
        <p:nvPicPr>
          <p:cNvPr id="215" name="Image 198" descr="preencoded.png">    </p:cNvPr>
          <p:cNvPicPr>
            <a:picLocks noChangeAspect="1"/>
          </p:cNvPicPr>
          <p:nvPr/>
        </p:nvPicPr>
        <p:blipFill>
          <a:blip r:embed="rId199"/>
          <a:stretch>
            <a:fillRect/>
          </a:stretch>
        </p:blipFill>
        <p:spPr>
          <a:xfrm>
            <a:off x="8124153" y="3678165"/>
            <a:ext cx="61029" cy="15670"/>
          </a:xfrm>
          <a:prstGeom prst="rect">
            <a:avLst/>
          </a:prstGeom>
        </p:spPr>
      </p:pic>
      <p:pic>
        <p:nvPicPr>
          <p:cNvPr id="216" name="Image 199" descr="preencoded.png">    </p:cNvPr>
          <p:cNvPicPr>
            <a:picLocks noChangeAspect="1"/>
          </p:cNvPicPr>
          <p:nvPr/>
        </p:nvPicPr>
        <p:blipFill>
          <a:blip r:embed="rId200"/>
          <a:stretch>
            <a:fillRect/>
          </a:stretch>
        </p:blipFill>
        <p:spPr>
          <a:xfrm>
            <a:off x="8129022" y="3685832"/>
            <a:ext cx="9948" cy="61086"/>
          </a:xfrm>
          <a:prstGeom prst="rect">
            <a:avLst/>
          </a:prstGeom>
        </p:spPr>
      </p:pic>
      <p:pic>
        <p:nvPicPr>
          <p:cNvPr id="217" name="Image 200" descr="preencoded.png">    </p:cNvPr>
          <p:cNvPicPr>
            <a:picLocks noChangeAspect="1"/>
          </p:cNvPicPr>
          <p:nvPr/>
        </p:nvPicPr>
        <p:blipFill>
          <a:blip r:embed="rId201"/>
          <a:stretch>
            <a:fillRect/>
          </a:stretch>
        </p:blipFill>
        <p:spPr>
          <a:xfrm>
            <a:off x="7311928" y="3752536"/>
            <a:ext cx="182594" cy="72183"/>
          </a:xfrm>
          <a:prstGeom prst="rect">
            <a:avLst/>
          </a:prstGeom>
        </p:spPr>
      </p:pic>
      <p:pic>
        <p:nvPicPr>
          <p:cNvPr id="218" name="Image 201" descr="preencoded.png">    </p:cNvPr>
          <p:cNvPicPr>
            <a:picLocks noChangeAspect="1"/>
          </p:cNvPicPr>
          <p:nvPr/>
        </p:nvPicPr>
        <p:blipFill>
          <a:blip r:embed="rId202"/>
          <a:stretch>
            <a:fillRect/>
          </a:stretch>
        </p:blipFill>
        <p:spPr>
          <a:xfrm>
            <a:off x="7493358" y="3748467"/>
            <a:ext cx="24608" cy="9675"/>
          </a:xfrm>
          <a:prstGeom prst="rect">
            <a:avLst/>
          </a:prstGeom>
        </p:spPr>
      </p:pic>
      <p:pic>
        <p:nvPicPr>
          <p:cNvPr id="219" name="Image 202" descr="preencoded.png">    </p:cNvPr>
          <p:cNvPicPr>
            <a:picLocks noChangeAspect="1"/>
          </p:cNvPicPr>
          <p:nvPr/>
        </p:nvPicPr>
        <p:blipFill>
          <a:blip r:embed="rId203"/>
          <a:stretch>
            <a:fillRect/>
          </a:stretch>
        </p:blipFill>
        <p:spPr>
          <a:xfrm>
            <a:off x="7492669" y="3739012"/>
            <a:ext cx="19966" cy="14071"/>
          </a:xfrm>
          <a:prstGeom prst="rect">
            <a:avLst/>
          </a:prstGeom>
        </p:spPr>
      </p:pic>
      <p:pic>
        <p:nvPicPr>
          <p:cNvPr id="220" name="Image 203" descr="preencoded.png">    </p:cNvPr>
          <p:cNvPicPr>
            <a:picLocks noChangeAspect="1"/>
          </p:cNvPicPr>
          <p:nvPr/>
        </p:nvPicPr>
        <p:blipFill>
          <a:blip r:embed="rId204"/>
          <a:stretch>
            <a:fillRect/>
          </a:stretch>
        </p:blipFill>
        <p:spPr>
          <a:xfrm>
            <a:off x="7308158" y="3815948"/>
            <a:ext cx="11423" cy="12131"/>
          </a:xfrm>
          <a:prstGeom prst="rect">
            <a:avLst/>
          </a:prstGeom>
        </p:spPr>
      </p:pic>
      <p:pic>
        <p:nvPicPr>
          <p:cNvPr id="221" name="Image 204" descr="preencoded.png">    </p:cNvPr>
          <p:cNvPicPr>
            <a:picLocks noChangeAspect="1"/>
          </p:cNvPicPr>
          <p:nvPr/>
        </p:nvPicPr>
        <p:blipFill>
          <a:blip r:embed="rId205"/>
          <a:stretch>
            <a:fillRect/>
          </a:stretch>
        </p:blipFill>
        <p:spPr>
          <a:xfrm>
            <a:off x="7200119" y="3718503"/>
            <a:ext cx="150256" cy="124161"/>
          </a:xfrm>
          <a:prstGeom prst="rect">
            <a:avLst/>
          </a:prstGeom>
        </p:spPr>
      </p:pic>
      <p:pic>
        <p:nvPicPr>
          <p:cNvPr id="222" name="Image 205" descr="preencoded.png">    </p:cNvPr>
          <p:cNvPicPr>
            <a:picLocks noChangeAspect="1"/>
          </p:cNvPicPr>
          <p:nvPr/>
        </p:nvPicPr>
        <p:blipFill>
          <a:blip r:embed="rId206"/>
          <a:stretch>
            <a:fillRect/>
          </a:stretch>
        </p:blipFill>
        <p:spPr>
          <a:xfrm>
            <a:off x="7351480" y="3705833"/>
            <a:ext cx="22361" cy="11689"/>
          </a:xfrm>
          <a:prstGeom prst="rect">
            <a:avLst/>
          </a:prstGeom>
        </p:spPr>
      </p:pic>
      <p:pic>
        <p:nvPicPr>
          <p:cNvPr id="223" name="Image 206" descr="preencoded.png">    </p:cNvPr>
          <p:cNvPicPr>
            <a:picLocks noChangeAspect="1"/>
          </p:cNvPicPr>
          <p:nvPr/>
        </p:nvPicPr>
        <p:blipFill>
          <a:blip r:embed="rId207"/>
          <a:stretch>
            <a:fillRect/>
          </a:stretch>
        </p:blipFill>
        <p:spPr>
          <a:xfrm>
            <a:off x="7350183" y="3695986"/>
            <a:ext cx="14432" cy="19376"/>
          </a:xfrm>
          <a:prstGeom prst="rect">
            <a:avLst/>
          </a:prstGeom>
        </p:spPr>
      </p:pic>
      <p:pic>
        <p:nvPicPr>
          <p:cNvPr id="224" name="Image 207" descr="preencoded.png">    </p:cNvPr>
          <p:cNvPicPr>
            <a:picLocks noChangeAspect="1"/>
          </p:cNvPicPr>
          <p:nvPr/>
        </p:nvPicPr>
        <p:blipFill>
          <a:blip r:embed="rId208"/>
          <a:stretch>
            <a:fillRect/>
          </a:stretch>
        </p:blipFill>
        <p:spPr>
          <a:xfrm>
            <a:off x="7196960" y="3829231"/>
            <a:ext cx="13692" cy="13064"/>
          </a:xfrm>
          <a:prstGeom prst="rect">
            <a:avLst/>
          </a:prstGeom>
        </p:spPr>
      </p:pic>
      <p:pic>
        <p:nvPicPr>
          <p:cNvPr id="225" name="Image 208" descr="preencoded.png">    </p:cNvPr>
          <p:cNvPicPr>
            <a:picLocks noChangeAspect="1"/>
          </p:cNvPicPr>
          <p:nvPr/>
        </p:nvPicPr>
        <p:blipFill>
          <a:blip r:embed="rId209"/>
          <a:stretch>
            <a:fillRect/>
          </a:stretch>
        </p:blipFill>
        <p:spPr>
          <a:xfrm>
            <a:off x="7385205" y="3981815"/>
            <a:ext cx="79786" cy="144345"/>
          </a:xfrm>
          <a:prstGeom prst="rect">
            <a:avLst/>
          </a:prstGeom>
        </p:spPr>
      </p:pic>
      <p:pic>
        <p:nvPicPr>
          <p:cNvPr id="226" name="Image 209" descr="preencoded.png">    </p:cNvPr>
          <p:cNvPicPr>
            <a:picLocks noChangeAspect="1"/>
          </p:cNvPicPr>
          <p:nvPr/>
        </p:nvPicPr>
        <p:blipFill>
          <a:blip r:embed="rId210"/>
          <a:stretch>
            <a:fillRect/>
          </a:stretch>
        </p:blipFill>
        <p:spPr>
          <a:xfrm>
            <a:off x="7464492" y="3968274"/>
            <a:ext cx="14329" cy="15200"/>
          </a:xfrm>
          <a:prstGeom prst="rect">
            <a:avLst/>
          </a:prstGeom>
        </p:spPr>
      </p:pic>
      <p:pic>
        <p:nvPicPr>
          <p:cNvPr id="227" name="Image 210" descr="preencoded.png">    </p:cNvPr>
          <p:cNvPicPr>
            <a:picLocks noChangeAspect="1"/>
          </p:cNvPicPr>
          <p:nvPr/>
        </p:nvPicPr>
        <p:blipFill>
          <a:blip r:embed="rId211"/>
          <a:stretch>
            <a:fillRect/>
          </a:stretch>
        </p:blipFill>
        <p:spPr>
          <a:xfrm>
            <a:off x="7460895" y="3962849"/>
            <a:ext cx="9130" cy="19915"/>
          </a:xfrm>
          <a:prstGeom prst="rect">
            <a:avLst/>
          </a:prstGeom>
        </p:spPr>
      </p:pic>
      <p:pic>
        <p:nvPicPr>
          <p:cNvPr id="228" name="Image 211" descr="preencoded.png">    </p:cNvPr>
          <p:cNvPicPr>
            <a:picLocks noChangeAspect="1"/>
          </p:cNvPicPr>
          <p:nvPr/>
        </p:nvPicPr>
        <p:blipFill>
          <a:blip r:embed="rId212"/>
          <a:stretch>
            <a:fillRect/>
          </a:stretch>
        </p:blipFill>
        <p:spPr>
          <a:xfrm>
            <a:off x="7382284" y="4119396"/>
            <a:ext cx="10939" cy="6630"/>
          </a:xfrm>
          <a:prstGeom prst="rect">
            <a:avLst/>
          </a:prstGeom>
        </p:spPr>
      </p:pic>
      <p:pic>
        <p:nvPicPr>
          <p:cNvPr id="229" name="Image 212" descr="preencoded.png">    </p:cNvPr>
          <p:cNvPicPr>
            <a:picLocks noChangeAspect="1"/>
          </p:cNvPicPr>
          <p:nvPr/>
        </p:nvPicPr>
        <p:blipFill>
          <a:blip r:embed="rId213"/>
          <a:stretch>
            <a:fillRect/>
          </a:stretch>
        </p:blipFill>
        <p:spPr>
          <a:xfrm>
            <a:off x="7243651" y="4060756"/>
            <a:ext cx="109389" cy="4421"/>
          </a:xfrm>
          <a:prstGeom prst="rect">
            <a:avLst/>
          </a:prstGeom>
        </p:spPr>
      </p:pic>
      <p:pic>
        <p:nvPicPr>
          <p:cNvPr id="230" name="Image 213" descr="preencoded.png">    </p:cNvPr>
          <p:cNvPicPr>
            <a:picLocks noChangeAspect="1"/>
          </p:cNvPicPr>
          <p:nvPr/>
        </p:nvPicPr>
        <p:blipFill>
          <a:blip r:embed="rId214"/>
          <a:stretch>
            <a:fillRect/>
          </a:stretch>
        </p:blipFill>
        <p:spPr>
          <a:xfrm>
            <a:off x="7194080" y="4050736"/>
            <a:ext cx="53699" cy="14440"/>
          </a:xfrm>
          <a:prstGeom prst="rect">
            <a:avLst/>
          </a:prstGeom>
        </p:spPr>
      </p:pic>
      <p:pic>
        <p:nvPicPr>
          <p:cNvPr id="231" name="Image 214" descr="preencoded.png">    </p:cNvPr>
          <p:cNvPicPr>
            <a:picLocks noChangeAspect="1"/>
          </p:cNvPicPr>
          <p:nvPr/>
        </p:nvPicPr>
        <p:blipFill>
          <a:blip r:embed="rId215"/>
          <a:stretch>
            <a:fillRect/>
          </a:stretch>
        </p:blipFill>
        <p:spPr>
          <a:xfrm>
            <a:off x="7311399" y="3930997"/>
            <a:ext cx="67215" cy="226979"/>
          </a:xfrm>
          <a:prstGeom prst="rect">
            <a:avLst/>
          </a:prstGeom>
        </p:spPr>
      </p:pic>
      <p:pic>
        <p:nvPicPr>
          <p:cNvPr id="232" name="Image 215" descr="preencoded.png">    </p:cNvPr>
          <p:cNvPicPr>
            <a:picLocks noChangeAspect="1"/>
          </p:cNvPicPr>
          <p:nvPr/>
        </p:nvPicPr>
        <p:blipFill>
          <a:blip r:embed="rId216"/>
          <a:stretch>
            <a:fillRect/>
          </a:stretch>
        </p:blipFill>
        <p:spPr>
          <a:xfrm>
            <a:off x="7311398" y="3930925"/>
            <a:ext cx="29398" cy="48009"/>
          </a:xfrm>
          <a:prstGeom prst="rect">
            <a:avLst/>
          </a:prstGeom>
        </p:spPr>
      </p:pic>
      <p:pic>
        <p:nvPicPr>
          <p:cNvPr id="233" name="Image 216" descr="preencoded.png">    </p:cNvPr>
          <p:cNvPicPr>
            <a:picLocks noChangeAspect="1"/>
          </p:cNvPicPr>
          <p:nvPr/>
        </p:nvPicPr>
        <p:blipFill>
          <a:blip r:embed="rId217"/>
          <a:stretch>
            <a:fillRect/>
          </a:stretch>
        </p:blipFill>
        <p:spPr>
          <a:xfrm>
            <a:off x="7215350" y="3930997"/>
            <a:ext cx="79735" cy="226979"/>
          </a:xfrm>
          <a:prstGeom prst="rect">
            <a:avLst/>
          </a:prstGeom>
        </p:spPr>
      </p:pic>
      <p:pic>
        <p:nvPicPr>
          <p:cNvPr id="234" name="Image 217" descr="preencoded.png">    </p:cNvPr>
          <p:cNvPicPr>
            <a:picLocks noChangeAspect="1"/>
          </p:cNvPicPr>
          <p:nvPr/>
        </p:nvPicPr>
        <p:blipFill>
          <a:blip r:embed="rId218"/>
          <a:stretch>
            <a:fillRect/>
          </a:stretch>
        </p:blipFill>
        <p:spPr>
          <a:xfrm>
            <a:off x="7261602" y="3930925"/>
            <a:ext cx="33454" cy="51815"/>
          </a:xfrm>
          <a:prstGeom prst="rect">
            <a:avLst/>
          </a:prstGeom>
        </p:spPr>
      </p:pic>
      <p:pic>
        <p:nvPicPr>
          <p:cNvPr id="235" name="Image 218" descr="preencoded.png">    </p:cNvPr>
          <p:cNvPicPr>
            <a:picLocks noChangeAspect="1"/>
          </p:cNvPicPr>
          <p:nvPr/>
        </p:nvPicPr>
        <p:blipFill>
          <a:blip r:embed="rId219"/>
          <a:stretch>
            <a:fillRect/>
          </a:stretch>
        </p:blipFill>
        <p:spPr>
          <a:xfrm>
            <a:off x="7145657" y="3918669"/>
            <a:ext cx="122523" cy="239307"/>
          </a:xfrm>
          <a:prstGeom prst="rect">
            <a:avLst/>
          </a:prstGeom>
        </p:spPr>
      </p:pic>
      <p:pic>
        <p:nvPicPr>
          <p:cNvPr id="236" name="Image 219" descr="preencoded.png">    </p:cNvPr>
          <p:cNvPicPr>
            <a:picLocks noChangeAspect="1"/>
          </p:cNvPicPr>
          <p:nvPr/>
        </p:nvPicPr>
        <p:blipFill>
          <a:blip r:embed="rId220"/>
          <a:stretch>
            <a:fillRect/>
          </a:stretch>
        </p:blipFill>
        <p:spPr>
          <a:xfrm>
            <a:off x="7227942" y="3918645"/>
            <a:ext cx="40239" cy="53804"/>
          </a:xfrm>
          <a:prstGeom prst="rect">
            <a:avLst/>
          </a:prstGeom>
        </p:spPr>
      </p:pic>
      <p:pic>
        <p:nvPicPr>
          <p:cNvPr id="237" name="Image 220" descr="preencoded.png">    </p:cNvPr>
          <p:cNvPicPr>
            <a:picLocks noChangeAspect="1"/>
          </p:cNvPicPr>
          <p:nvPr/>
        </p:nvPicPr>
        <p:blipFill>
          <a:blip r:embed="rId221"/>
          <a:stretch>
            <a:fillRect/>
          </a:stretch>
        </p:blipFill>
        <p:spPr>
          <a:xfrm>
            <a:off x="7120606" y="3689687"/>
            <a:ext cx="229191" cy="248710"/>
          </a:xfrm>
          <a:prstGeom prst="rect">
            <a:avLst/>
          </a:prstGeom>
        </p:spPr>
      </p:pic>
      <p:pic>
        <p:nvPicPr>
          <p:cNvPr id="238" name="Image 221" descr="preencoded.png">    </p:cNvPr>
          <p:cNvPicPr>
            <a:picLocks noChangeAspect="1"/>
          </p:cNvPicPr>
          <p:nvPr/>
        </p:nvPicPr>
        <p:blipFill>
          <a:blip r:embed="rId222"/>
          <a:stretch>
            <a:fillRect/>
          </a:stretch>
        </p:blipFill>
        <p:spPr>
          <a:xfrm>
            <a:off x="7251784" y="3721576"/>
            <a:ext cx="70019" cy="249866"/>
          </a:xfrm>
          <a:prstGeom prst="rect">
            <a:avLst/>
          </a:prstGeom>
        </p:spPr>
      </p:pic>
      <p:pic>
        <p:nvPicPr>
          <p:cNvPr id="239" name="Image 222" descr="preencoded.png">    </p:cNvPr>
          <p:cNvPicPr>
            <a:picLocks noChangeAspect="1"/>
          </p:cNvPicPr>
          <p:nvPr/>
        </p:nvPicPr>
        <p:blipFill>
          <a:blip r:embed="rId223"/>
          <a:stretch>
            <a:fillRect/>
          </a:stretch>
        </p:blipFill>
        <p:spPr>
          <a:xfrm>
            <a:off x="7145023" y="3687948"/>
            <a:ext cx="229191" cy="248710"/>
          </a:xfrm>
          <a:prstGeom prst="rect">
            <a:avLst/>
          </a:prstGeom>
        </p:spPr>
      </p:pic>
      <p:pic>
        <p:nvPicPr>
          <p:cNvPr id="240" name="Image 223" descr="preencoded.png">    </p:cNvPr>
          <p:cNvPicPr>
            <a:picLocks noChangeAspect="1"/>
          </p:cNvPicPr>
          <p:nvPr/>
        </p:nvPicPr>
        <p:blipFill>
          <a:blip r:embed="rId224"/>
          <a:stretch>
            <a:fillRect/>
          </a:stretch>
        </p:blipFill>
        <p:spPr>
          <a:xfrm>
            <a:off x="7178580" y="3722641"/>
            <a:ext cx="178794" cy="194010"/>
          </a:xfrm>
          <a:prstGeom prst="rect">
            <a:avLst/>
          </a:prstGeom>
        </p:spPr>
      </p:pic>
      <p:pic>
        <p:nvPicPr>
          <p:cNvPr id="241" name="Image 224" descr="preencoded.png">    </p:cNvPr>
          <p:cNvPicPr>
            <a:picLocks noChangeAspect="1"/>
          </p:cNvPicPr>
          <p:nvPr/>
        </p:nvPicPr>
        <p:blipFill>
          <a:blip r:embed="rId225"/>
          <a:stretch>
            <a:fillRect/>
          </a:stretch>
        </p:blipFill>
        <p:spPr>
          <a:xfrm>
            <a:off x="7211770" y="3756969"/>
            <a:ext cx="128922" cy="139886"/>
          </a:xfrm>
          <a:prstGeom prst="rect">
            <a:avLst/>
          </a:prstGeom>
        </p:spPr>
      </p:pic>
      <p:pic>
        <p:nvPicPr>
          <p:cNvPr id="242" name="Image 225" descr="preencoded.png">    </p:cNvPr>
          <p:cNvPicPr>
            <a:picLocks noChangeAspect="1"/>
          </p:cNvPicPr>
          <p:nvPr/>
        </p:nvPicPr>
        <p:blipFill>
          <a:blip r:embed="rId226"/>
          <a:stretch>
            <a:fillRect/>
          </a:stretch>
        </p:blipFill>
        <p:spPr>
          <a:xfrm>
            <a:off x="7245355" y="3791670"/>
            <a:ext cx="78479" cy="85180"/>
          </a:xfrm>
          <a:prstGeom prst="rect">
            <a:avLst/>
          </a:prstGeom>
        </p:spPr>
      </p:pic>
      <p:pic>
        <p:nvPicPr>
          <p:cNvPr id="243" name="Image 226" descr="preencoded.png">    </p:cNvPr>
          <p:cNvPicPr>
            <a:picLocks noChangeAspect="1"/>
          </p:cNvPicPr>
          <p:nvPr/>
        </p:nvPicPr>
        <p:blipFill>
          <a:blip r:embed="rId227"/>
          <a:stretch>
            <a:fillRect/>
          </a:stretch>
        </p:blipFill>
        <p:spPr>
          <a:xfrm>
            <a:off x="7280112" y="3826759"/>
            <a:ext cx="34933" cy="37922"/>
          </a:xfrm>
          <a:prstGeom prst="rect">
            <a:avLst/>
          </a:prstGeom>
        </p:spPr>
      </p:pic>
      <p:pic>
        <p:nvPicPr>
          <p:cNvPr id="244" name="Image 227" descr="preencoded.png">    </p:cNvPr>
          <p:cNvPicPr>
            <a:picLocks noChangeAspect="1"/>
          </p:cNvPicPr>
          <p:nvPr/>
        </p:nvPicPr>
        <p:blipFill>
          <a:blip r:embed="rId228"/>
          <a:stretch>
            <a:fillRect/>
          </a:stretch>
        </p:blipFill>
        <p:spPr>
          <a:xfrm>
            <a:off x="7120606" y="3689687"/>
            <a:ext cx="229191" cy="248710"/>
          </a:xfrm>
          <a:prstGeom prst="rect">
            <a:avLst/>
          </a:prstGeom>
        </p:spPr>
      </p:pic>
      <p:pic>
        <p:nvPicPr>
          <p:cNvPr id="245" name="Image 228" descr="preencoded.png">    </p:cNvPr>
          <p:cNvPicPr>
            <a:picLocks noChangeAspect="1"/>
          </p:cNvPicPr>
          <p:nvPr/>
        </p:nvPicPr>
        <p:blipFill>
          <a:blip r:embed="rId229"/>
          <a:stretch>
            <a:fillRect/>
          </a:stretch>
        </p:blipFill>
        <p:spPr>
          <a:xfrm>
            <a:off x="7251784" y="3721574"/>
            <a:ext cx="70019" cy="249866"/>
          </a:xfrm>
          <a:prstGeom prst="rect">
            <a:avLst/>
          </a:prstGeom>
        </p:spPr>
      </p:pic>
      <p:pic>
        <p:nvPicPr>
          <p:cNvPr id="246" name="Image 229" descr="preencoded.png">    </p:cNvPr>
          <p:cNvPicPr>
            <a:picLocks noChangeAspect="1"/>
          </p:cNvPicPr>
          <p:nvPr/>
        </p:nvPicPr>
        <p:blipFill>
          <a:blip r:embed="rId230"/>
          <a:stretch>
            <a:fillRect/>
          </a:stretch>
        </p:blipFill>
        <p:spPr>
          <a:xfrm>
            <a:off x="7125914" y="4083078"/>
            <a:ext cx="1092733" cy="2456"/>
          </a:xfrm>
          <a:prstGeom prst="rect">
            <a:avLst/>
          </a:prstGeom>
        </p:spPr>
      </p:pic>
      <p:pic>
        <p:nvPicPr>
          <p:cNvPr id="247" name="Image 230" descr="preencoded.png">    </p:cNvPr>
          <p:cNvPicPr>
            <a:picLocks noChangeAspect="1"/>
          </p:cNvPicPr>
          <p:nvPr/>
        </p:nvPicPr>
        <p:blipFill>
          <a:blip r:embed="rId231"/>
          <a:stretch>
            <a:fillRect/>
          </a:stretch>
        </p:blipFill>
        <p:spPr>
          <a:xfrm>
            <a:off x="7699743" y="4273124"/>
            <a:ext cx="488203" cy="89485"/>
          </a:xfrm>
          <a:prstGeom prst="rect">
            <a:avLst/>
          </a:prstGeom>
        </p:spPr>
      </p:pic>
      <p:pic>
        <p:nvPicPr>
          <p:cNvPr id="248" name="Image 231" descr="preencoded.png">    </p:cNvPr>
          <p:cNvPicPr>
            <a:picLocks noChangeAspect="1"/>
          </p:cNvPicPr>
          <p:nvPr/>
        </p:nvPicPr>
        <p:blipFill>
          <a:blip r:embed="rId232"/>
          <a:stretch>
            <a:fillRect/>
          </a:stretch>
        </p:blipFill>
        <p:spPr>
          <a:xfrm>
            <a:off x="7138133" y="3559721"/>
            <a:ext cx="274574" cy="71608"/>
          </a:xfrm>
          <a:prstGeom prst="rect">
            <a:avLst/>
          </a:prstGeom>
        </p:spPr>
      </p:pic>
      <p:pic>
        <p:nvPicPr>
          <p:cNvPr id="249" name="Image 232" descr="preencoded.png">    </p:cNvPr>
          <p:cNvPicPr>
            <a:picLocks noChangeAspect="1"/>
          </p:cNvPicPr>
          <p:nvPr/>
        </p:nvPicPr>
        <p:blipFill>
          <a:blip r:embed="rId233"/>
          <a:stretch>
            <a:fillRect/>
          </a:stretch>
        </p:blipFill>
        <p:spPr>
          <a:xfrm>
            <a:off x="7472549" y="3449608"/>
            <a:ext cx="128336" cy="39979"/>
          </a:xfrm>
          <a:prstGeom prst="rect">
            <a:avLst/>
          </a:prstGeom>
        </p:spPr>
      </p:pic>
      <p:pic>
        <p:nvPicPr>
          <p:cNvPr id="250" name="Image 233" descr="preencoded.png">    </p:cNvPr>
          <p:cNvPicPr>
            <a:picLocks noChangeAspect="1"/>
          </p:cNvPicPr>
          <p:nvPr/>
        </p:nvPicPr>
        <p:blipFill>
          <a:blip r:embed="rId234"/>
          <a:stretch>
            <a:fillRect/>
          </a:stretch>
        </p:blipFill>
        <p:spPr>
          <a:xfrm>
            <a:off x="7676771" y="3678994"/>
            <a:ext cx="128313" cy="40003"/>
          </a:xfrm>
          <a:prstGeom prst="rect">
            <a:avLst/>
          </a:prstGeom>
        </p:spPr>
      </p:pic>
      <p:pic>
        <p:nvPicPr>
          <p:cNvPr id="251" name="Image 234" descr="preencoded.png">    </p:cNvPr>
          <p:cNvPicPr>
            <a:picLocks noChangeAspect="1"/>
          </p:cNvPicPr>
          <p:nvPr/>
        </p:nvPicPr>
        <p:blipFill>
          <a:blip r:embed="rId235"/>
          <a:stretch>
            <a:fillRect/>
          </a:stretch>
        </p:blipFill>
        <p:spPr>
          <a:xfrm>
            <a:off x="7956521" y="3483520"/>
            <a:ext cx="249892" cy="78435"/>
          </a:xfrm>
          <a:prstGeom prst="rect">
            <a:avLst/>
          </a:prstGeom>
        </p:spPr>
      </p:pic>
      <p:pic>
        <p:nvPicPr>
          <p:cNvPr id="252" name="Image 235" descr="preencoded.png">    </p:cNvPr>
          <p:cNvPicPr>
            <a:picLocks noChangeAspect="1"/>
          </p:cNvPicPr>
          <p:nvPr/>
        </p:nvPicPr>
        <p:blipFill>
          <a:blip r:embed="rId236"/>
          <a:stretch>
            <a:fillRect/>
          </a:stretch>
        </p:blipFill>
        <p:spPr>
          <a:xfrm>
            <a:off x="7784323" y="3373792"/>
            <a:ext cx="168827" cy="54034"/>
          </a:xfrm>
          <a:prstGeom prst="rect">
            <a:avLst/>
          </a:prstGeom>
        </p:spPr>
      </p:pic>
      <p:pic>
        <p:nvPicPr>
          <p:cNvPr id="253" name="Image 236" descr="preencoded.png">    </p:cNvPr>
          <p:cNvPicPr>
            <a:picLocks noChangeAspect="1"/>
          </p:cNvPicPr>
          <p:nvPr/>
        </p:nvPicPr>
        <p:blipFill>
          <a:blip r:embed="rId237"/>
          <a:stretch>
            <a:fillRect/>
          </a:stretch>
        </p:blipFill>
        <p:spPr>
          <a:xfrm>
            <a:off x="7138133" y="3962848"/>
            <a:ext cx="1068307" cy="121655"/>
          </a:xfrm>
          <a:prstGeom prst="rect">
            <a:avLst/>
          </a:prstGeom>
        </p:spPr>
      </p:pic>
      <p:pic>
        <p:nvPicPr>
          <p:cNvPr id="254" name="Image 237" descr="preencoded.png">    </p:cNvPr>
          <p:cNvPicPr>
            <a:picLocks noChangeAspect="1"/>
          </p:cNvPicPr>
          <p:nvPr/>
        </p:nvPicPr>
        <p:blipFill>
          <a:blip r:embed="rId238"/>
          <a:stretch>
            <a:fillRect/>
          </a:stretch>
        </p:blipFill>
        <p:spPr>
          <a:xfrm>
            <a:off x="7138132" y="4002874"/>
            <a:ext cx="845037" cy="81553"/>
          </a:xfrm>
          <a:prstGeom prst="rect">
            <a:avLst/>
          </a:prstGeom>
        </p:spPr>
      </p:pic>
      <p:pic>
        <p:nvPicPr>
          <p:cNvPr id="255" name="Image 238" descr="preencoded.png">    </p:cNvPr>
          <p:cNvPicPr>
            <a:picLocks noChangeAspect="1"/>
          </p:cNvPicPr>
          <p:nvPr/>
        </p:nvPicPr>
        <p:blipFill>
          <a:blip r:embed="rId239"/>
          <a:stretch>
            <a:fillRect/>
          </a:stretch>
        </p:blipFill>
        <p:spPr>
          <a:xfrm>
            <a:off x="7366292" y="3950103"/>
            <a:ext cx="41667" cy="134376"/>
          </a:xfrm>
          <a:prstGeom prst="rect">
            <a:avLst/>
          </a:prstGeom>
        </p:spPr>
      </p:pic>
      <p:pic>
        <p:nvPicPr>
          <p:cNvPr id="256" name="Image 239" descr="preencoded.png">    </p:cNvPr>
          <p:cNvPicPr>
            <a:picLocks noChangeAspect="1"/>
          </p:cNvPicPr>
          <p:nvPr/>
        </p:nvPicPr>
        <p:blipFill>
          <a:blip r:embed="rId240"/>
          <a:stretch>
            <a:fillRect/>
          </a:stretch>
        </p:blipFill>
        <p:spPr>
          <a:xfrm>
            <a:off x="7407652" y="3933846"/>
            <a:ext cx="10813" cy="17656"/>
          </a:xfrm>
          <a:prstGeom prst="rect">
            <a:avLst/>
          </a:prstGeom>
        </p:spPr>
      </p:pic>
      <p:pic>
        <p:nvPicPr>
          <p:cNvPr id="257" name="Image 240" descr="preencoded.png">    </p:cNvPr>
          <p:cNvPicPr>
            <a:picLocks noChangeAspect="1"/>
          </p:cNvPicPr>
          <p:nvPr/>
        </p:nvPicPr>
        <p:blipFill>
          <a:blip r:embed="rId241"/>
          <a:stretch>
            <a:fillRect/>
          </a:stretch>
        </p:blipFill>
        <p:spPr>
          <a:xfrm>
            <a:off x="7402505" y="3930579"/>
            <a:ext cx="7674" cy="20480"/>
          </a:xfrm>
          <a:prstGeom prst="rect">
            <a:avLst/>
          </a:prstGeom>
        </p:spPr>
      </p:pic>
      <p:pic>
        <p:nvPicPr>
          <p:cNvPr id="258" name="Image 241" descr="preencoded.png">    </p:cNvPr>
          <p:cNvPicPr>
            <a:picLocks noChangeAspect="1"/>
          </p:cNvPicPr>
          <p:nvPr/>
        </p:nvPicPr>
        <p:blipFill>
          <a:blip r:embed="rId242"/>
          <a:stretch>
            <a:fillRect/>
          </a:stretch>
        </p:blipFill>
        <p:spPr>
          <a:xfrm>
            <a:off x="7861148" y="4168269"/>
            <a:ext cx="4702" cy="18706"/>
          </a:xfrm>
          <a:prstGeom prst="rect">
            <a:avLst/>
          </a:prstGeom>
        </p:spPr>
      </p:pic>
      <p:pic>
        <p:nvPicPr>
          <p:cNvPr id="259" name="Image 242" descr="preencoded.png">    </p:cNvPr>
          <p:cNvPicPr>
            <a:picLocks noChangeAspect="1"/>
          </p:cNvPicPr>
          <p:nvPr/>
        </p:nvPicPr>
        <p:blipFill>
          <a:blip r:embed="rId243"/>
          <a:stretch>
            <a:fillRect/>
          </a:stretch>
        </p:blipFill>
        <p:spPr>
          <a:xfrm>
            <a:off x="7849856" y="4171047"/>
            <a:ext cx="9544" cy="16051"/>
          </a:xfrm>
          <a:prstGeom prst="rect">
            <a:avLst/>
          </a:prstGeom>
        </p:spPr>
      </p:pic>
      <p:pic>
        <p:nvPicPr>
          <p:cNvPr id="260" name="Image 243" descr="preencoded.png">    </p:cNvPr>
          <p:cNvPicPr>
            <a:picLocks noChangeAspect="1"/>
          </p:cNvPicPr>
          <p:nvPr/>
        </p:nvPicPr>
        <p:blipFill>
          <a:blip r:embed="rId244"/>
          <a:stretch>
            <a:fillRect/>
          </a:stretch>
        </p:blipFill>
        <p:spPr>
          <a:xfrm>
            <a:off x="7429221" y="4336666"/>
            <a:ext cx="4702" cy="18697"/>
          </a:xfrm>
          <a:prstGeom prst="rect">
            <a:avLst/>
          </a:prstGeom>
        </p:spPr>
      </p:pic>
      <p:pic>
        <p:nvPicPr>
          <p:cNvPr id="261" name="Image 244" descr="preencoded.png">    </p:cNvPr>
          <p:cNvPicPr>
            <a:picLocks noChangeAspect="1"/>
          </p:cNvPicPr>
          <p:nvPr/>
        </p:nvPicPr>
        <p:blipFill>
          <a:blip r:embed="rId245"/>
          <a:stretch>
            <a:fillRect/>
          </a:stretch>
        </p:blipFill>
        <p:spPr>
          <a:xfrm>
            <a:off x="7417929" y="4339387"/>
            <a:ext cx="9544" cy="15975"/>
          </a:xfrm>
          <a:prstGeom prst="rect">
            <a:avLst/>
          </a:prstGeom>
        </p:spPr>
      </p:pic>
      <p:pic>
        <p:nvPicPr>
          <p:cNvPr id="262" name="Image 245" descr="preencoded.png">    </p:cNvPr>
          <p:cNvPicPr>
            <a:picLocks noChangeAspect="1"/>
          </p:cNvPicPr>
          <p:nvPr/>
        </p:nvPicPr>
        <p:blipFill>
          <a:blip r:embed="rId246"/>
          <a:stretch>
            <a:fillRect/>
          </a:stretch>
        </p:blipFill>
        <p:spPr>
          <a:xfrm>
            <a:off x="7149420" y="4232061"/>
            <a:ext cx="4702" cy="18688"/>
          </a:xfrm>
          <a:prstGeom prst="rect">
            <a:avLst/>
          </a:prstGeom>
        </p:spPr>
      </p:pic>
      <p:pic>
        <p:nvPicPr>
          <p:cNvPr id="263" name="Image 246" descr="preencoded.png">    </p:cNvPr>
          <p:cNvPicPr>
            <a:picLocks noChangeAspect="1"/>
          </p:cNvPicPr>
          <p:nvPr/>
        </p:nvPicPr>
        <p:blipFill>
          <a:blip r:embed="rId247"/>
          <a:stretch>
            <a:fillRect/>
          </a:stretch>
        </p:blipFill>
        <p:spPr>
          <a:xfrm>
            <a:off x="7138138" y="4234775"/>
            <a:ext cx="9534" cy="15990"/>
          </a:xfrm>
          <a:prstGeom prst="rect">
            <a:avLst/>
          </a:prstGeom>
        </p:spPr>
      </p:pic>
      <p:pic>
        <p:nvPicPr>
          <p:cNvPr id="264" name="Image 247" descr="preencoded.png">    </p:cNvPr>
          <p:cNvPicPr>
            <a:picLocks noChangeAspect="1"/>
          </p:cNvPicPr>
          <p:nvPr/>
        </p:nvPicPr>
        <p:blipFill>
          <a:blip r:embed="rId248"/>
          <a:stretch>
            <a:fillRect/>
          </a:stretch>
        </p:blipFill>
        <p:spPr>
          <a:xfrm>
            <a:off x="7558502" y="4158923"/>
            <a:ext cx="4702" cy="18697"/>
          </a:xfrm>
          <a:prstGeom prst="rect">
            <a:avLst/>
          </a:prstGeom>
        </p:spPr>
      </p:pic>
      <p:pic>
        <p:nvPicPr>
          <p:cNvPr id="265" name="Image 248" descr="preencoded.png">    </p:cNvPr>
          <p:cNvPicPr>
            <a:picLocks noChangeAspect="1"/>
          </p:cNvPicPr>
          <p:nvPr/>
        </p:nvPicPr>
        <p:blipFill>
          <a:blip r:embed="rId249"/>
          <a:stretch>
            <a:fillRect/>
          </a:stretch>
        </p:blipFill>
        <p:spPr>
          <a:xfrm>
            <a:off x="7564953" y="4161644"/>
            <a:ext cx="9544" cy="15975"/>
          </a:xfrm>
          <a:prstGeom prst="rect">
            <a:avLst/>
          </a:prstGeom>
        </p:spPr>
      </p:pic>
      <p:pic>
        <p:nvPicPr>
          <p:cNvPr id="266" name="Image 249" descr="preencoded.png">    </p:cNvPr>
          <p:cNvPicPr>
            <a:picLocks noChangeAspect="1"/>
          </p:cNvPicPr>
          <p:nvPr/>
        </p:nvPicPr>
        <p:blipFill>
          <a:blip r:embed="rId250"/>
          <a:stretch>
            <a:fillRect/>
          </a:stretch>
        </p:blipFill>
        <p:spPr>
          <a:xfrm>
            <a:off x="8196977" y="4177624"/>
            <a:ext cx="9460" cy="13562"/>
          </a:xfrm>
          <a:prstGeom prst="rect">
            <a:avLst/>
          </a:prstGeom>
        </p:spPr>
      </p:pic>
      <p:pic>
        <p:nvPicPr>
          <p:cNvPr id="267" name="Image 250" descr="preencoded.png">    </p:cNvPr>
          <p:cNvPicPr>
            <a:picLocks noChangeAspect="1"/>
          </p:cNvPicPr>
          <p:nvPr/>
        </p:nvPicPr>
        <p:blipFill>
          <a:blip r:embed="rId251"/>
          <a:stretch>
            <a:fillRect/>
          </a:stretch>
        </p:blipFill>
        <p:spPr>
          <a:xfrm>
            <a:off x="8191688" y="4168714"/>
            <a:ext cx="5065" cy="23028"/>
          </a:xfrm>
          <a:prstGeom prst="rect">
            <a:avLst/>
          </a:prstGeom>
        </p:spPr>
      </p:pic>
      <p:pic>
        <p:nvPicPr>
          <p:cNvPr id="268" name="Image 251" descr="preencoded.png">    </p:cNvPr>
          <p:cNvPicPr>
            <a:picLocks noChangeAspect="1"/>
          </p:cNvPicPr>
          <p:nvPr/>
        </p:nvPicPr>
        <p:blipFill>
          <a:blip r:embed="rId252"/>
          <a:stretch>
            <a:fillRect/>
          </a:stretch>
        </p:blipFill>
        <p:spPr>
          <a:xfrm>
            <a:off x="8183629" y="4177780"/>
            <a:ext cx="6367" cy="12684"/>
          </a:xfrm>
          <a:prstGeom prst="rect">
            <a:avLst/>
          </a:prstGeom>
        </p:spPr>
      </p:pic>
      <p:pic>
        <p:nvPicPr>
          <p:cNvPr id="269" name="Image 252" descr="preencoded.png">    </p:cNvPr>
          <p:cNvPicPr>
            <a:picLocks noChangeAspect="1"/>
          </p:cNvPicPr>
          <p:nvPr/>
        </p:nvPicPr>
        <p:blipFill>
          <a:blip r:embed="rId253"/>
          <a:stretch>
            <a:fillRect/>
          </a:stretch>
        </p:blipFill>
        <p:spPr>
          <a:xfrm>
            <a:off x="7753981" y="4260143"/>
            <a:ext cx="9460" cy="13553"/>
          </a:xfrm>
          <a:prstGeom prst="rect">
            <a:avLst/>
          </a:prstGeom>
        </p:spPr>
      </p:pic>
      <p:pic>
        <p:nvPicPr>
          <p:cNvPr id="270" name="Image 253" descr="preencoded.png">    </p:cNvPr>
          <p:cNvPicPr>
            <a:picLocks noChangeAspect="1"/>
          </p:cNvPicPr>
          <p:nvPr/>
        </p:nvPicPr>
        <p:blipFill>
          <a:blip r:embed="rId254"/>
          <a:stretch>
            <a:fillRect/>
          </a:stretch>
        </p:blipFill>
        <p:spPr>
          <a:xfrm>
            <a:off x="7748764" y="4251299"/>
            <a:ext cx="5069" cy="22964"/>
          </a:xfrm>
          <a:prstGeom prst="rect">
            <a:avLst/>
          </a:prstGeom>
        </p:spPr>
      </p:pic>
      <p:pic>
        <p:nvPicPr>
          <p:cNvPr id="271" name="Image 254" descr="preencoded.png">    </p:cNvPr>
          <p:cNvPicPr>
            <a:picLocks noChangeAspect="1"/>
          </p:cNvPicPr>
          <p:nvPr/>
        </p:nvPicPr>
        <p:blipFill>
          <a:blip r:embed="rId255"/>
          <a:stretch>
            <a:fillRect/>
          </a:stretch>
        </p:blipFill>
        <p:spPr>
          <a:xfrm>
            <a:off x="7740604" y="4260291"/>
            <a:ext cx="6358" cy="12684"/>
          </a:xfrm>
          <a:prstGeom prst="rect">
            <a:avLst/>
          </a:prstGeom>
        </p:spPr>
      </p:pic>
      <p:pic>
        <p:nvPicPr>
          <p:cNvPr id="272" name="Image 255" descr="preencoded.png">    </p:cNvPr>
          <p:cNvPicPr>
            <a:picLocks noChangeAspect="1"/>
          </p:cNvPicPr>
          <p:nvPr/>
        </p:nvPicPr>
        <p:blipFill>
          <a:blip r:embed="rId256"/>
          <a:stretch>
            <a:fillRect/>
          </a:stretch>
        </p:blipFill>
        <p:spPr>
          <a:xfrm>
            <a:off x="8063720" y="4267833"/>
            <a:ext cx="9120" cy="16895"/>
          </a:xfrm>
          <a:prstGeom prst="rect">
            <a:avLst/>
          </a:prstGeom>
        </p:spPr>
      </p:pic>
      <p:pic>
        <p:nvPicPr>
          <p:cNvPr id="273" name="Image 256" descr="preencoded.png">    </p:cNvPr>
          <p:cNvPicPr>
            <a:picLocks noChangeAspect="1"/>
          </p:cNvPicPr>
          <p:nvPr/>
        </p:nvPicPr>
        <p:blipFill>
          <a:blip r:embed="rId257"/>
          <a:stretch>
            <a:fillRect/>
          </a:stretch>
        </p:blipFill>
        <p:spPr>
          <a:xfrm>
            <a:off x="8056058" y="4269032"/>
            <a:ext cx="5721" cy="16619"/>
          </a:xfrm>
          <a:prstGeom prst="rect">
            <a:avLst/>
          </a:prstGeom>
        </p:spPr>
      </p:pic>
      <p:pic>
        <p:nvPicPr>
          <p:cNvPr id="274" name="Image 257" descr="preencoded.png">    </p:cNvPr>
          <p:cNvPicPr>
            <a:picLocks noChangeAspect="1"/>
          </p:cNvPicPr>
          <p:nvPr/>
        </p:nvPicPr>
        <p:blipFill>
          <a:blip r:embed="rId258"/>
          <a:stretch>
            <a:fillRect/>
          </a:stretch>
        </p:blipFill>
        <p:spPr>
          <a:xfrm>
            <a:off x="8036666" y="4109600"/>
            <a:ext cx="5572" cy="18614"/>
          </a:xfrm>
          <a:prstGeom prst="rect">
            <a:avLst/>
          </a:prstGeom>
        </p:spPr>
      </p:pic>
      <p:pic>
        <p:nvPicPr>
          <p:cNvPr id="275" name="Image 258" descr="preencoded.png">    </p:cNvPr>
          <p:cNvPicPr>
            <a:picLocks noChangeAspect="1"/>
          </p:cNvPicPr>
          <p:nvPr/>
        </p:nvPicPr>
        <p:blipFill>
          <a:blip r:embed="rId259"/>
          <a:stretch>
            <a:fillRect/>
          </a:stretch>
        </p:blipFill>
        <p:spPr>
          <a:xfrm>
            <a:off x="8042011" y="4116902"/>
            <a:ext cx="10209" cy="13510"/>
          </a:xfrm>
          <a:prstGeom prst="rect">
            <a:avLst/>
          </a:prstGeom>
        </p:spPr>
      </p:pic>
      <p:pic>
        <p:nvPicPr>
          <p:cNvPr id="276" name="Image 259" descr="preencoded.png">    </p:cNvPr>
          <p:cNvPicPr>
            <a:picLocks noChangeAspect="1"/>
          </p:cNvPicPr>
          <p:nvPr/>
        </p:nvPicPr>
        <p:blipFill>
          <a:blip r:embed="rId260"/>
          <a:stretch>
            <a:fillRect/>
          </a:stretch>
        </p:blipFill>
        <p:spPr>
          <a:xfrm>
            <a:off x="8028051" y="4118190"/>
            <a:ext cx="7372" cy="15168"/>
          </a:xfrm>
          <a:prstGeom prst="rect">
            <a:avLst/>
          </a:prstGeom>
        </p:spPr>
      </p:pic>
      <p:pic>
        <p:nvPicPr>
          <p:cNvPr id="277" name="Image 260" descr="preencoded.png">    </p:cNvPr>
          <p:cNvPicPr>
            <a:picLocks noChangeAspect="1"/>
          </p:cNvPicPr>
          <p:nvPr/>
        </p:nvPicPr>
        <p:blipFill>
          <a:blip r:embed="rId261"/>
          <a:stretch>
            <a:fillRect/>
          </a:stretch>
        </p:blipFill>
        <p:spPr>
          <a:xfrm>
            <a:off x="7490304" y="4197082"/>
            <a:ext cx="5572" cy="18631"/>
          </a:xfrm>
          <a:prstGeom prst="rect">
            <a:avLst/>
          </a:prstGeom>
        </p:spPr>
      </p:pic>
      <p:pic>
        <p:nvPicPr>
          <p:cNvPr id="278" name="Image 261" descr="preencoded.png">    </p:cNvPr>
          <p:cNvPicPr>
            <a:picLocks noChangeAspect="1"/>
          </p:cNvPicPr>
          <p:nvPr/>
        </p:nvPicPr>
        <p:blipFill>
          <a:blip r:embed="rId262"/>
          <a:stretch>
            <a:fillRect/>
          </a:stretch>
        </p:blipFill>
        <p:spPr>
          <a:xfrm>
            <a:off x="7495682" y="4204350"/>
            <a:ext cx="10218" cy="13527"/>
          </a:xfrm>
          <a:prstGeom prst="rect">
            <a:avLst/>
          </a:prstGeom>
        </p:spPr>
      </p:pic>
      <p:pic>
        <p:nvPicPr>
          <p:cNvPr id="279" name="Image 262" descr="preencoded.png">    </p:cNvPr>
          <p:cNvPicPr>
            <a:picLocks noChangeAspect="1"/>
          </p:cNvPicPr>
          <p:nvPr/>
        </p:nvPicPr>
        <p:blipFill>
          <a:blip r:embed="rId263"/>
          <a:stretch>
            <a:fillRect/>
          </a:stretch>
        </p:blipFill>
        <p:spPr>
          <a:xfrm>
            <a:off x="7481689" y="4205672"/>
            <a:ext cx="7372" cy="15157"/>
          </a:xfrm>
          <a:prstGeom prst="rect">
            <a:avLst/>
          </a:prstGeom>
        </p:spPr>
      </p:pic>
      <p:pic>
        <p:nvPicPr>
          <p:cNvPr id="280" name="Image 263" descr="preencoded.png">    </p:cNvPr>
          <p:cNvPicPr>
            <a:picLocks noChangeAspect="1"/>
          </p:cNvPicPr>
          <p:nvPr/>
        </p:nvPicPr>
        <p:blipFill>
          <a:blip r:embed="rId264"/>
          <a:stretch>
            <a:fillRect/>
          </a:stretch>
        </p:blipFill>
        <p:spPr>
          <a:xfrm>
            <a:off x="7213993" y="4264393"/>
            <a:ext cx="5548" cy="18615"/>
          </a:xfrm>
          <a:prstGeom prst="rect">
            <a:avLst/>
          </a:prstGeom>
        </p:spPr>
      </p:pic>
      <p:pic>
        <p:nvPicPr>
          <p:cNvPr id="281" name="Image 264" descr="preencoded.png">    </p:cNvPr>
          <p:cNvPicPr>
            <a:picLocks noChangeAspect="1"/>
          </p:cNvPicPr>
          <p:nvPr/>
        </p:nvPicPr>
        <p:blipFill>
          <a:blip r:embed="rId265"/>
          <a:stretch>
            <a:fillRect/>
          </a:stretch>
        </p:blipFill>
        <p:spPr>
          <a:xfrm>
            <a:off x="7219380" y="4271686"/>
            <a:ext cx="10204" cy="13510"/>
          </a:xfrm>
          <a:prstGeom prst="rect">
            <a:avLst/>
          </a:prstGeom>
        </p:spPr>
      </p:pic>
      <p:pic>
        <p:nvPicPr>
          <p:cNvPr id="282" name="Image 265" descr="preencoded.png">    </p:cNvPr>
          <p:cNvPicPr>
            <a:picLocks noChangeAspect="1"/>
          </p:cNvPicPr>
          <p:nvPr/>
        </p:nvPicPr>
        <p:blipFill>
          <a:blip r:embed="rId266"/>
          <a:stretch>
            <a:fillRect/>
          </a:stretch>
        </p:blipFill>
        <p:spPr>
          <a:xfrm>
            <a:off x="7205332" y="4272983"/>
            <a:ext cx="7348" cy="15157"/>
          </a:xfrm>
          <a:prstGeom prst="rect">
            <a:avLst/>
          </a:prstGeom>
        </p:spPr>
      </p:pic>
      <p:pic>
        <p:nvPicPr>
          <p:cNvPr id="283" name="Image 266" descr="preencoded.png">    </p:cNvPr>
          <p:cNvPicPr>
            <a:picLocks noChangeAspect="1"/>
          </p:cNvPicPr>
          <p:nvPr/>
        </p:nvPicPr>
        <p:blipFill>
          <a:blip r:embed="rId267"/>
          <a:stretch>
            <a:fillRect/>
          </a:stretch>
        </p:blipFill>
        <p:spPr>
          <a:xfrm>
            <a:off x="7350933" y="1702152"/>
            <a:ext cx="595554" cy="151773"/>
          </a:xfrm>
          <a:prstGeom prst="rect">
            <a:avLst/>
          </a:prstGeom>
        </p:spPr>
      </p:pic>
      <p:pic>
        <p:nvPicPr>
          <p:cNvPr id="284" name="Image 267" descr="preencoded.png">    </p:cNvPr>
          <p:cNvPicPr>
            <a:picLocks noChangeAspect="1"/>
          </p:cNvPicPr>
          <p:nvPr/>
        </p:nvPicPr>
        <p:blipFill>
          <a:blip r:embed="rId268"/>
          <a:stretch>
            <a:fillRect/>
          </a:stretch>
        </p:blipFill>
        <p:spPr>
          <a:xfrm>
            <a:off x="7350948" y="1731782"/>
            <a:ext cx="595559" cy="122169"/>
          </a:xfrm>
          <a:prstGeom prst="rect">
            <a:avLst/>
          </a:prstGeom>
        </p:spPr>
      </p:pic>
      <p:pic>
        <p:nvPicPr>
          <p:cNvPr id="285" name="Image 268" descr="preencoded.png">    </p:cNvPr>
          <p:cNvPicPr>
            <a:picLocks noChangeAspect="1"/>
          </p:cNvPicPr>
          <p:nvPr/>
        </p:nvPicPr>
        <p:blipFill>
          <a:blip r:embed="rId269"/>
          <a:stretch>
            <a:fillRect/>
          </a:stretch>
        </p:blipFill>
        <p:spPr>
          <a:xfrm>
            <a:off x="7451018" y="1755326"/>
            <a:ext cx="30287" cy="25984"/>
          </a:xfrm>
          <a:prstGeom prst="rect">
            <a:avLst/>
          </a:prstGeom>
        </p:spPr>
      </p:pic>
      <p:pic>
        <p:nvPicPr>
          <p:cNvPr id="286" name="Image 269" descr="preencoded.png">    </p:cNvPr>
          <p:cNvPicPr>
            <a:picLocks noChangeAspect="1"/>
          </p:cNvPicPr>
          <p:nvPr/>
        </p:nvPicPr>
        <p:blipFill>
          <a:blip r:embed="rId270"/>
          <a:stretch>
            <a:fillRect/>
          </a:stretch>
        </p:blipFill>
        <p:spPr>
          <a:xfrm>
            <a:off x="7436744" y="1750414"/>
            <a:ext cx="23919" cy="23781"/>
          </a:xfrm>
          <a:prstGeom prst="rect">
            <a:avLst/>
          </a:prstGeom>
        </p:spPr>
      </p:pic>
      <p:pic>
        <p:nvPicPr>
          <p:cNvPr id="287" name="Image 270" descr="preencoded.png">    </p:cNvPr>
          <p:cNvPicPr>
            <a:picLocks noChangeAspect="1"/>
          </p:cNvPicPr>
          <p:nvPr/>
        </p:nvPicPr>
        <p:blipFill>
          <a:blip r:embed="rId271"/>
          <a:stretch>
            <a:fillRect/>
          </a:stretch>
        </p:blipFill>
        <p:spPr>
          <a:xfrm>
            <a:off x="7467027" y="1768729"/>
            <a:ext cx="133717" cy="95591"/>
          </a:xfrm>
          <a:prstGeom prst="rect">
            <a:avLst/>
          </a:prstGeom>
        </p:spPr>
      </p:pic>
      <p:pic>
        <p:nvPicPr>
          <p:cNvPr id="288" name="Image 271" descr="preencoded.png">    </p:cNvPr>
          <p:cNvPicPr>
            <a:picLocks noChangeAspect="1"/>
          </p:cNvPicPr>
          <p:nvPr/>
        </p:nvPicPr>
        <p:blipFill>
          <a:blip r:embed="rId272"/>
          <a:stretch>
            <a:fillRect/>
          </a:stretch>
        </p:blipFill>
        <p:spPr>
          <a:xfrm>
            <a:off x="7467083" y="1768729"/>
            <a:ext cx="133717" cy="95586"/>
          </a:xfrm>
          <a:prstGeom prst="rect">
            <a:avLst/>
          </a:prstGeom>
        </p:spPr>
      </p:pic>
      <p:pic>
        <p:nvPicPr>
          <p:cNvPr id="289" name="Image 272" descr="preencoded.png">    </p:cNvPr>
          <p:cNvPicPr>
            <a:picLocks noChangeAspect="1"/>
          </p:cNvPicPr>
          <p:nvPr/>
        </p:nvPicPr>
        <p:blipFill>
          <a:blip r:embed="rId273"/>
          <a:stretch>
            <a:fillRect/>
          </a:stretch>
        </p:blipFill>
        <p:spPr>
          <a:xfrm>
            <a:off x="7572553" y="1840521"/>
            <a:ext cx="18659" cy="17172"/>
          </a:xfrm>
          <a:prstGeom prst="rect">
            <a:avLst/>
          </a:prstGeom>
        </p:spPr>
      </p:pic>
      <p:pic>
        <p:nvPicPr>
          <p:cNvPr id="290" name="Image 273" descr="preencoded.png">    </p:cNvPr>
          <p:cNvPicPr>
            <a:picLocks noChangeAspect="1"/>
          </p:cNvPicPr>
          <p:nvPr/>
        </p:nvPicPr>
        <p:blipFill>
          <a:blip r:embed="rId274"/>
          <a:stretch>
            <a:fillRect/>
          </a:stretch>
        </p:blipFill>
        <p:spPr>
          <a:xfrm>
            <a:off x="7599092" y="1819131"/>
            <a:ext cx="116388" cy="178782"/>
          </a:xfrm>
          <a:prstGeom prst="rect">
            <a:avLst/>
          </a:prstGeom>
        </p:spPr>
      </p:pic>
      <p:pic>
        <p:nvPicPr>
          <p:cNvPr id="291" name="Image 274" descr="preencoded.png">    </p:cNvPr>
          <p:cNvPicPr>
            <a:picLocks noChangeAspect="1"/>
          </p:cNvPicPr>
          <p:nvPr/>
        </p:nvPicPr>
        <p:blipFill>
          <a:blip r:embed="rId275"/>
          <a:stretch>
            <a:fillRect/>
          </a:stretch>
        </p:blipFill>
        <p:spPr>
          <a:xfrm>
            <a:off x="7591929" y="1771158"/>
            <a:ext cx="155191" cy="134312"/>
          </a:xfrm>
          <a:prstGeom prst="rect">
            <a:avLst/>
          </a:prstGeom>
        </p:spPr>
      </p:pic>
      <p:pic>
        <p:nvPicPr>
          <p:cNvPr id="292" name="Image 275" descr="preencoded.png">    </p:cNvPr>
          <p:cNvPicPr>
            <a:picLocks noChangeAspect="1"/>
          </p:cNvPicPr>
          <p:nvPr/>
        </p:nvPicPr>
        <p:blipFill>
          <a:blip r:embed="rId276"/>
          <a:stretch>
            <a:fillRect/>
          </a:stretch>
        </p:blipFill>
        <p:spPr>
          <a:xfrm>
            <a:off x="7572552" y="1812467"/>
            <a:ext cx="73721" cy="139076"/>
          </a:xfrm>
          <a:prstGeom prst="rect">
            <a:avLst/>
          </a:prstGeom>
        </p:spPr>
      </p:pic>
      <p:pic>
        <p:nvPicPr>
          <p:cNvPr id="293" name="Image 276" descr="preencoded.png">    </p:cNvPr>
          <p:cNvPicPr>
            <a:picLocks noChangeAspect="1"/>
          </p:cNvPicPr>
          <p:nvPr/>
        </p:nvPicPr>
        <p:blipFill>
          <a:blip r:embed="rId277"/>
          <a:stretch>
            <a:fillRect/>
          </a:stretch>
        </p:blipFill>
        <p:spPr>
          <a:xfrm>
            <a:off x="7572552" y="1812467"/>
            <a:ext cx="73721" cy="139076"/>
          </a:xfrm>
          <a:prstGeom prst="rect">
            <a:avLst/>
          </a:prstGeom>
        </p:spPr>
      </p:pic>
      <p:pic>
        <p:nvPicPr>
          <p:cNvPr id="294" name="Image 277" descr="preencoded.png">    </p:cNvPr>
          <p:cNvPicPr>
            <a:picLocks noChangeAspect="1"/>
          </p:cNvPicPr>
          <p:nvPr/>
        </p:nvPicPr>
        <p:blipFill>
          <a:blip r:embed="rId278"/>
          <a:stretch>
            <a:fillRect/>
          </a:stretch>
        </p:blipFill>
        <p:spPr>
          <a:xfrm>
            <a:off x="7586927" y="1809340"/>
            <a:ext cx="39226" cy="88246"/>
          </a:xfrm>
          <a:prstGeom prst="rect">
            <a:avLst/>
          </a:prstGeom>
        </p:spPr>
      </p:pic>
      <p:pic>
        <p:nvPicPr>
          <p:cNvPr id="295" name="Image 278" descr="preencoded.png">    </p:cNvPr>
          <p:cNvPicPr>
            <a:picLocks noChangeAspect="1"/>
          </p:cNvPicPr>
          <p:nvPr/>
        </p:nvPicPr>
        <p:blipFill>
          <a:blip r:embed="rId279"/>
          <a:stretch>
            <a:fillRect/>
          </a:stretch>
        </p:blipFill>
        <p:spPr>
          <a:xfrm>
            <a:off x="7586927" y="1809340"/>
            <a:ext cx="39226" cy="88246"/>
          </a:xfrm>
          <a:prstGeom prst="rect">
            <a:avLst/>
          </a:prstGeom>
        </p:spPr>
      </p:pic>
      <p:pic>
        <p:nvPicPr>
          <p:cNvPr id="296" name="Image 279" descr="preencoded.png">    </p:cNvPr>
          <p:cNvPicPr>
            <a:picLocks noChangeAspect="1"/>
          </p:cNvPicPr>
          <p:nvPr/>
        </p:nvPicPr>
        <p:blipFill>
          <a:blip r:embed="rId280"/>
          <a:stretch>
            <a:fillRect/>
          </a:stretch>
        </p:blipFill>
        <p:spPr>
          <a:xfrm>
            <a:off x="7508535" y="1729467"/>
            <a:ext cx="98673" cy="164349"/>
          </a:xfrm>
          <a:prstGeom prst="rect">
            <a:avLst/>
          </a:prstGeom>
        </p:spPr>
      </p:pic>
      <p:pic>
        <p:nvPicPr>
          <p:cNvPr id="297" name="Image 280" descr="preencoded.png">    </p:cNvPr>
          <p:cNvPicPr>
            <a:picLocks noChangeAspect="1"/>
          </p:cNvPicPr>
          <p:nvPr/>
        </p:nvPicPr>
        <p:blipFill>
          <a:blip r:embed="rId281"/>
          <a:stretch>
            <a:fillRect/>
          </a:stretch>
        </p:blipFill>
        <p:spPr>
          <a:xfrm>
            <a:off x="7766189" y="1806282"/>
            <a:ext cx="30589" cy="27633"/>
          </a:xfrm>
          <a:prstGeom prst="rect">
            <a:avLst/>
          </a:prstGeom>
        </p:spPr>
      </p:pic>
      <p:pic>
        <p:nvPicPr>
          <p:cNvPr id="298" name="Image 281" descr="preencoded.png">    </p:cNvPr>
          <p:cNvPicPr>
            <a:picLocks noChangeAspect="1"/>
          </p:cNvPicPr>
          <p:nvPr/>
        </p:nvPicPr>
        <p:blipFill>
          <a:blip r:embed="rId282"/>
          <a:stretch>
            <a:fillRect/>
          </a:stretch>
        </p:blipFill>
        <p:spPr>
          <a:xfrm>
            <a:off x="7783910" y="1816794"/>
            <a:ext cx="26594" cy="17119"/>
          </a:xfrm>
          <a:prstGeom prst="rect">
            <a:avLst/>
          </a:prstGeom>
        </p:spPr>
      </p:pic>
      <p:pic>
        <p:nvPicPr>
          <p:cNvPr id="299" name="Image 282" descr="preencoded.png">    </p:cNvPr>
          <p:cNvPicPr>
            <a:picLocks noChangeAspect="1"/>
          </p:cNvPicPr>
          <p:nvPr/>
        </p:nvPicPr>
        <p:blipFill>
          <a:blip r:embed="rId283"/>
          <a:stretch>
            <a:fillRect/>
          </a:stretch>
        </p:blipFill>
        <p:spPr>
          <a:xfrm>
            <a:off x="7673943" y="1863372"/>
            <a:ext cx="104259" cy="63752"/>
          </a:xfrm>
          <a:prstGeom prst="rect">
            <a:avLst/>
          </a:prstGeom>
        </p:spPr>
      </p:pic>
      <p:pic>
        <p:nvPicPr>
          <p:cNvPr id="300" name="Image 283" descr="preencoded.png">    </p:cNvPr>
          <p:cNvPicPr>
            <a:picLocks noChangeAspect="1"/>
          </p:cNvPicPr>
          <p:nvPr/>
        </p:nvPicPr>
        <p:blipFill>
          <a:blip r:embed="rId284"/>
          <a:stretch>
            <a:fillRect/>
          </a:stretch>
        </p:blipFill>
        <p:spPr>
          <a:xfrm>
            <a:off x="7673943" y="1863372"/>
            <a:ext cx="104259" cy="63752"/>
          </a:xfrm>
          <a:prstGeom prst="rect">
            <a:avLst/>
          </a:prstGeom>
        </p:spPr>
      </p:pic>
      <p:pic>
        <p:nvPicPr>
          <p:cNvPr id="301" name="Image 284" descr="preencoded.png">    </p:cNvPr>
          <p:cNvPicPr>
            <a:picLocks noChangeAspect="1"/>
          </p:cNvPicPr>
          <p:nvPr/>
        </p:nvPicPr>
        <p:blipFill>
          <a:blip r:embed="rId285"/>
          <a:stretch>
            <a:fillRect/>
          </a:stretch>
        </p:blipFill>
        <p:spPr>
          <a:xfrm>
            <a:off x="7487948" y="1876856"/>
            <a:ext cx="413942" cy="303525"/>
          </a:xfrm>
          <a:prstGeom prst="rect">
            <a:avLst/>
          </a:prstGeom>
        </p:spPr>
      </p:pic>
      <p:pic>
        <p:nvPicPr>
          <p:cNvPr id="302" name="Image 285" descr="preencoded.png">    </p:cNvPr>
          <p:cNvPicPr>
            <a:picLocks noChangeAspect="1"/>
          </p:cNvPicPr>
          <p:nvPr/>
        </p:nvPicPr>
        <p:blipFill>
          <a:blip r:embed="rId286"/>
          <a:stretch>
            <a:fillRect/>
          </a:stretch>
        </p:blipFill>
        <p:spPr>
          <a:xfrm>
            <a:off x="7487948" y="1876645"/>
            <a:ext cx="413914" cy="303605"/>
          </a:xfrm>
          <a:prstGeom prst="rect">
            <a:avLst/>
          </a:prstGeom>
        </p:spPr>
      </p:pic>
      <p:pic>
        <p:nvPicPr>
          <p:cNvPr id="303" name="Image 286" descr="preencoded.png">    </p:cNvPr>
          <p:cNvPicPr>
            <a:picLocks noChangeAspect="1"/>
          </p:cNvPicPr>
          <p:nvPr/>
        </p:nvPicPr>
        <p:blipFill>
          <a:blip r:embed="rId287"/>
          <a:stretch>
            <a:fillRect/>
          </a:stretch>
        </p:blipFill>
        <p:spPr>
          <a:xfrm>
            <a:off x="7682596" y="1966141"/>
            <a:ext cx="23729" cy="38724"/>
          </a:xfrm>
          <a:prstGeom prst="rect">
            <a:avLst/>
          </a:prstGeom>
        </p:spPr>
      </p:pic>
      <p:pic>
        <p:nvPicPr>
          <p:cNvPr id="304" name="Image 287" descr="preencoded.png">    </p:cNvPr>
          <p:cNvPicPr>
            <a:picLocks noChangeAspect="1"/>
          </p:cNvPicPr>
          <p:nvPr/>
        </p:nvPicPr>
        <p:blipFill>
          <a:blip r:embed="rId288"/>
          <a:stretch>
            <a:fillRect/>
          </a:stretch>
        </p:blipFill>
        <p:spPr>
          <a:xfrm>
            <a:off x="7633711" y="1767657"/>
            <a:ext cx="169380" cy="192567"/>
          </a:xfrm>
          <a:prstGeom prst="rect">
            <a:avLst/>
          </a:prstGeom>
        </p:spPr>
      </p:pic>
      <p:pic>
        <p:nvPicPr>
          <p:cNvPr id="305" name="Image 288" descr="preencoded.png">    </p:cNvPr>
          <p:cNvPicPr>
            <a:picLocks noChangeAspect="1"/>
          </p:cNvPicPr>
          <p:nvPr/>
        </p:nvPicPr>
        <p:blipFill>
          <a:blip r:embed="rId289"/>
          <a:stretch>
            <a:fillRect/>
          </a:stretch>
        </p:blipFill>
        <p:spPr>
          <a:xfrm>
            <a:off x="7633711" y="1767657"/>
            <a:ext cx="169380" cy="192567"/>
          </a:xfrm>
          <a:prstGeom prst="rect">
            <a:avLst/>
          </a:prstGeom>
        </p:spPr>
      </p:pic>
      <p:pic>
        <p:nvPicPr>
          <p:cNvPr id="306" name="Image 289" descr="preencoded.png">    </p:cNvPr>
          <p:cNvPicPr>
            <a:picLocks noChangeAspect="1"/>
          </p:cNvPicPr>
          <p:nvPr/>
        </p:nvPicPr>
        <p:blipFill>
          <a:blip r:embed="rId290"/>
          <a:stretch>
            <a:fillRect/>
          </a:stretch>
        </p:blipFill>
        <p:spPr>
          <a:xfrm>
            <a:off x="7628000" y="1778504"/>
            <a:ext cx="58978" cy="90339"/>
          </a:xfrm>
          <a:prstGeom prst="rect">
            <a:avLst/>
          </a:prstGeom>
        </p:spPr>
      </p:pic>
      <p:pic>
        <p:nvPicPr>
          <p:cNvPr id="307" name="Image 290" descr="preencoded.png">    </p:cNvPr>
          <p:cNvPicPr>
            <a:picLocks noChangeAspect="1"/>
          </p:cNvPicPr>
          <p:nvPr/>
        </p:nvPicPr>
        <p:blipFill>
          <a:blip r:embed="rId291"/>
          <a:stretch>
            <a:fillRect/>
          </a:stretch>
        </p:blipFill>
        <p:spPr>
          <a:xfrm>
            <a:off x="7628000" y="1778504"/>
            <a:ext cx="58978" cy="90339"/>
          </a:xfrm>
          <a:prstGeom prst="rect">
            <a:avLst/>
          </a:prstGeom>
        </p:spPr>
      </p:pic>
      <p:pic>
        <p:nvPicPr>
          <p:cNvPr id="308" name="Image 291" descr="preencoded.png">    </p:cNvPr>
          <p:cNvPicPr>
            <a:picLocks noChangeAspect="1"/>
          </p:cNvPicPr>
          <p:nvPr/>
        </p:nvPicPr>
        <p:blipFill>
          <a:blip r:embed="rId292"/>
          <a:stretch>
            <a:fillRect/>
          </a:stretch>
        </p:blipFill>
        <p:spPr>
          <a:xfrm>
            <a:off x="7906021" y="2149934"/>
            <a:ext cx="33612" cy="56862"/>
          </a:xfrm>
          <a:prstGeom prst="rect">
            <a:avLst/>
          </a:prstGeom>
        </p:spPr>
      </p:pic>
      <p:pic>
        <p:nvPicPr>
          <p:cNvPr id="309" name="Image 292" descr="preencoded.png">    </p:cNvPr>
          <p:cNvPicPr>
            <a:picLocks noChangeAspect="1"/>
          </p:cNvPicPr>
          <p:nvPr/>
        </p:nvPicPr>
        <p:blipFill>
          <a:blip r:embed="rId293"/>
          <a:stretch>
            <a:fillRect/>
          </a:stretch>
        </p:blipFill>
        <p:spPr>
          <a:xfrm>
            <a:off x="7884587" y="2138244"/>
            <a:ext cx="31379" cy="42193"/>
          </a:xfrm>
          <a:prstGeom prst="rect">
            <a:avLst/>
          </a:prstGeom>
        </p:spPr>
      </p:pic>
      <p:pic>
        <p:nvPicPr>
          <p:cNvPr id="310" name="Image 293" descr="preencoded.png">    </p:cNvPr>
          <p:cNvPicPr>
            <a:picLocks noChangeAspect="1"/>
          </p:cNvPicPr>
          <p:nvPr/>
        </p:nvPicPr>
        <p:blipFill>
          <a:blip r:embed="rId294"/>
          <a:stretch>
            <a:fillRect/>
          </a:stretch>
        </p:blipFill>
        <p:spPr>
          <a:xfrm>
            <a:off x="7449333" y="2179056"/>
            <a:ext cx="59573" cy="29923"/>
          </a:xfrm>
          <a:prstGeom prst="rect">
            <a:avLst/>
          </a:prstGeom>
        </p:spPr>
      </p:pic>
      <p:pic>
        <p:nvPicPr>
          <p:cNvPr id="311" name="Image 294" descr="preencoded.png">    </p:cNvPr>
          <p:cNvPicPr>
            <a:picLocks noChangeAspect="1"/>
          </p:cNvPicPr>
          <p:nvPr/>
        </p:nvPicPr>
        <p:blipFill>
          <a:blip r:embed="rId295"/>
          <a:stretch>
            <a:fillRect/>
          </a:stretch>
        </p:blipFill>
        <p:spPr>
          <a:xfrm>
            <a:off x="7476856" y="2160590"/>
            <a:ext cx="44490" cy="31869"/>
          </a:xfrm>
          <a:prstGeom prst="rect">
            <a:avLst/>
          </a:prstGeom>
        </p:spPr>
      </p:pic>
      <p:pic>
        <p:nvPicPr>
          <p:cNvPr id="312" name="Image 295" descr="preencoded.png">    </p:cNvPr>
          <p:cNvPicPr>
            <a:picLocks noChangeAspect="1"/>
          </p:cNvPicPr>
          <p:nvPr/>
        </p:nvPicPr>
        <p:blipFill>
          <a:blip r:embed="rId296"/>
          <a:stretch>
            <a:fillRect/>
          </a:stretch>
        </p:blipFill>
        <p:spPr>
          <a:xfrm>
            <a:off x="7590027" y="1769472"/>
            <a:ext cx="41258" cy="57184"/>
          </a:xfrm>
          <a:prstGeom prst="rect">
            <a:avLst/>
          </a:prstGeom>
        </p:spPr>
      </p:pic>
      <p:pic>
        <p:nvPicPr>
          <p:cNvPr id="313" name="Image 296" descr="preencoded.png">    </p:cNvPr>
          <p:cNvPicPr>
            <a:picLocks noChangeAspect="1"/>
          </p:cNvPicPr>
          <p:nvPr/>
        </p:nvPicPr>
        <p:blipFill>
          <a:blip r:embed="rId297"/>
          <a:stretch>
            <a:fillRect/>
          </a:stretch>
        </p:blipFill>
        <p:spPr>
          <a:xfrm>
            <a:off x="7590081" y="1771437"/>
            <a:ext cx="14008" cy="35539"/>
          </a:xfrm>
          <a:prstGeom prst="rect">
            <a:avLst/>
          </a:prstGeom>
        </p:spPr>
      </p:pic>
      <p:pic>
        <p:nvPicPr>
          <p:cNvPr id="314" name="Image 297" descr="preencoded.png">    </p:cNvPr>
          <p:cNvPicPr>
            <a:picLocks noChangeAspect="1"/>
          </p:cNvPicPr>
          <p:nvPr/>
        </p:nvPicPr>
        <p:blipFill>
          <a:blip r:embed="rId298"/>
          <a:stretch>
            <a:fillRect/>
          </a:stretch>
        </p:blipFill>
        <p:spPr>
          <a:xfrm>
            <a:off x="7619185" y="1783165"/>
            <a:ext cx="18878" cy="38192"/>
          </a:xfrm>
          <a:prstGeom prst="rect">
            <a:avLst/>
          </a:prstGeom>
        </p:spPr>
      </p:pic>
      <p:pic>
        <p:nvPicPr>
          <p:cNvPr id="315" name="Image 298" descr="preencoded.png">    </p:cNvPr>
          <p:cNvPicPr>
            <a:picLocks noChangeAspect="1"/>
          </p:cNvPicPr>
          <p:nvPr/>
        </p:nvPicPr>
        <p:blipFill>
          <a:blip r:embed="rId299"/>
          <a:stretch>
            <a:fillRect/>
          </a:stretch>
        </p:blipFill>
        <p:spPr>
          <a:xfrm>
            <a:off x="7601874" y="1810396"/>
            <a:ext cx="9511" cy="28426"/>
          </a:xfrm>
          <a:prstGeom prst="rect">
            <a:avLst/>
          </a:prstGeom>
        </p:spPr>
      </p:pic>
      <p:pic>
        <p:nvPicPr>
          <p:cNvPr id="316" name="Image 299" descr="preencoded.png">    </p:cNvPr>
          <p:cNvPicPr>
            <a:picLocks noChangeAspect="1"/>
          </p:cNvPicPr>
          <p:nvPr/>
        </p:nvPicPr>
        <p:blipFill>
          <a:blip r:embed="rId300"/>
          <a:stretch>
            <a:fillRect/>
          </a:stretch>
        </p:blipFill>
        <p:spPr>
          <a:xfrm>
            <a:off x="7619185" y="1783165"/>
            <a:ext cx="18878" cy="38192"/>
          </a:xfrm>
          <a:prstGeom prst="rect">
            <a:avLst/>
          </a:prstGeom>
        </p:spPr>
      </p:pic>
      <p:pic>
        <p:nvPicPr>
          <p:cNvPr id="317" name="Image 300" descr="preencoded.png">    </p:cNvPr>
          <p:cNvPicPr>
            <a:picLocks noChangeAspect="1"/>
          </p:cNvPicPr>
          <p:nvPr/>
        </p:nvPicPr>
        <p:blipFill>
          <a:blip r:embed="rId301"/>
          <a:stretch>
            <a:fillRect/>
          </a:stretch>
        </p:blipFill>
        <p:spPr>
          <a:xfrm>
            <a:off x="7601874" y="1810396"/>
            <a:ext cx="9511" cy="28426"/>
          </a:xfrm>
          <a:prstGeom prst="rect">
            <a:avLst/>
          </a:prstGeom>
        </p:spPr>
      </p:pic>
      <p:pic>
        <p:nvPicPr>
          <p:cNvPr id="318" name="Image 301" descr="preencoded.png">    </p:cNvPr>
          <p:cNvPicPr>
            <a:picLocks noChangeAspect="1"/>
          </p:cNvPicPr>
          <p:nvPr/>
        </p:nvPicPr>
        <p:blipFill>
          <a:blip r:embed="rId302"/>
          <a:stretch>
            <a:fillRect/>
          </a:stretch>
        </p:blipFill>
        <p:spPr>
          <a:xfrm>
            <a:off x="7524892" y="1743657"/>
            <a:ext cx="76786" cy="74653"/>
          </a:xfrm>
          <a:prstGeom prst="rect">
            <a:avLst/>
          </a:prstGeom>
        </p:spPr>
      </p:pic>
      <p:pic>
        <p:nvPicPr>
          <p:cNvPr id="319" name="Image 302" descr="preencoded.png">    </p:cNvPr>
          <p:cNvPicPr>
            <a:picLocks noChangeAspect="1"/>
          </p:cNvPicPr>
          <p:nvPr/>
        </p:nvPicPr>
        <p:blipFill>
          <a:blip r:embed="rId303"/>
          <a:stretch>
            <a:fillRect/>
          </a:stretch>
        </p:blipFill>
        <p:spPr>
          <a:xfrm>
            <a:off x="7545865" y="1793135"/>
            <a:ext cx="5981" cy="5062"/>
          </a:xfrm>
          <a:prstGeom prst="rect">
            <a:avLst/>
          </a:prstGeom>
        </p:spPr>
      </p:pic>
      <p:pic>
        <p:nvPicPr>
          <p:cNvPr id="320" name="Image 303" descr="preencoded.png">    </p:cNvPr>
          <p:cNvPicPr>
            <a:picLocks noChangeAspect="1"/>
          </p:cNvPicPr>
          <p:nvPr/>
        </p:nvPicPr>
        <p:blipFill>
          <a:blip r:embed="rId304"/>
          <a:stretch>
            <a:fillRect/>
          </a:stretch>
        </p:blipFill>
        <p:spPr>
          <a:xfrm>
            <a:off x="7543151" y="1793466"/>
            <a:ext cx="3344" cy="2946"/>
          </a:xfrm>
          <a:prstGeom prst="rect">
            <a:avLst/>
          </a:prstGeom>
        </p:spPr>
      </p:pic>
      <p:pic>
        <p:nvPicPr>
          <p:cNvPr id="321" name="Image 304" descr="preencoded.png">    </p:cNvPr>
          <p:cNvPicPr>
            <a:picLocks noChangeAspect="1"/>
          </p:cNvPicPr>
          <p:nvPr/>
        </p:nvPicPr>
        <p:blipFill>
          <a:blip r:embed="rId305"/>
          <a:stretch>
            <a:fillRect/>
          </a:stretch>
        </p:blipFill>
        <p:spPr>
          <a:xfrm>
            <a:off x="7556843" y="1790201"/>
            <a:ext cx="10888" cy="11784"/>
          </a:xfrm>
          <a:prstGeom prst="rect">
            <a:avLst/>
          </a:prstGeom>
        </p:spPr>
      </p:pic>
      <p:pic>
        <p:nvPicPr>
          <p:cNvPr id="322" name="Image 305" descr="preencoded.png">    </p:cNvPr>
          <p:cNvPicPr>
            <a:picLocks noChangeAspect="1"/>
          </p:cNvPicPr>
          <p:nvPr/>
        </p:nvPicPr>
        <p:blipFill>
          <a:blip r:embed="rId306"/>
          <a:stretch>
            <a:fillRect/>
          </a:stretch>
        </p:blipFill>
        <p:spPr>
          <a:xfrm>
            <a:off x="7550450" y="1771416"/>
            <a:ext cx="7669" cy="8373"/>
          </a:xfrm>
          <a:prstGeom prst="rect">
            <a:avLst/>
          </a:prstGeom>
        </p:spPr>
      </p:pic>
      <p:pic>
        <p:nvPicPr>
          <p:cNvPr id="323" name="Image 306" descr="preencoded.png">    </p:cNvPr>
          <p:cNvPicPr>
            <a:picLocks noChangeAspect="1"/>
          </p:cNvPicPr>
          <p:nvPr/>
        </p:nvPicPr>
        <p:blipFill>
          <a:blip r:embed="rId307"/>
          <a:stretch>
            <a:fillRect/>
          </a:stretch>
        </p:blipFill>
        <p:spPr>
          <a:xfrm>
            <a:off x="7531926" y="1784043"/>
            <a:ext cx="10158" cy="6172"/>
          </a:xfrm>
          <a:prstGeom prst="rect">
            <a:avLst/>
          </a:prstGeom>
        </p:spPr>
      </p:pic>
      <p:pic>
        <p:nvPicPr>
          <p:cNvPr id="324" name="Image 307" descr="preencoded.png">    </p:cNvPr>
          <p:cNvPicPr>
            <a:picLocks noChangeAspect="1"/>
          </p:cNvPicPr>
          <p:nvPr/>
        </p:nvPicPr>
        <p:blipFill>
          <a:blip r:embed="rId308"/>
          <a:stretch>
            <a:fillRect/>
          </a:stretch>
        </p:blipFill>
        <p:spPr>
          <a:xfrm>
            <a:off x="7556987" y="1779319"/>
            <a:ext cx="3321" cy="2946"/>
          </a:xfrm>
          <a:prstGeom prst="rect">
            <a:avLst/>
          </a:prstGeom>
        </p:spPr>
      </p:pic>
      <p:pic>
        <p:nvPicPr>
          <p:cNvPr id="325" name="Image 308" descr="preencoded.png">    </p:cNvPr>
          <p:cNvPicPr>
            <a:picLocks noChangeAspect="1"/>
          </p:cNvPicPr>
          <p:nvPr/>
        </p:nvPicPr>
        <p:blipFill>
          <a:blip r:embed="rId309"/>
          <a:stretch>
            <a:fillRect/>
          </a:stretch>
        </p:blipFill>
        <p:spPr>
          <a:xfrm>
            <a:off x="7558346" y="1774115"/>
            <a:ext cx="4507" cy="6768"/>
          </a:xfrm>
          <a:prstGeom prst="rect">
            <a:avLst/>
          </a:prstGeom>
        </p:spPr>
      </p:pic>
      <p:pic>
        <p:nvPicPr>
          <p:cNvPr id="326" name="Image 309" descr="preencoded.png">    </p:cNvPr>
          <p:cNvPicPr>
            <a:picLocks noChangeAspect="1"/>
          </p:cNvPicPr>
          <p:nvPr/>
        </p:nvPicPr>
        <p:blipFill>
          <a:blip r:embed="rId310"/>
          <a:stretch>
            <a:fillRect/>
          </a:stretch>
        </p:blipFill>
        <p:spPr>
          <a:xfrm>
            <a:off x="7521350" y="1736260"/>
            <a:ext cx="63522" cy="51844"/>
          </a:xfrm>
          <a:prstGeom prst="rect">
            <a:avLst/>
          </a:prstGeom>
        </p:spPr>
      </p:pic>
      <p:pic>
        <p:nvPicPr>
          <p:cNvPr id="327" name="Image 310" descr="preencoded.png">    </p:cNvPr>
          <p:cNvPicPr>
            <a:picLocks noChangeAspect="1"/>
          </p:cNvPicPr>
          <p:nvPr/>
        </p:nvPicPr>
        <p:blipFill>
          <a:blip r:embed="rId311"/>
          <a:stretch>
            <a:fillRect/>
          </a:stretch>
        </p:blipFill>
        <p:spPr>
          <a:xfrm>
            <a:off x="7574579" y="1747844"/>
            <a:ext cx="17427" cy="21853"/>
          </a:xfrm>
          <a:prstGeom prst="rect">
            <a:avLst/>
          </a:prstGeom>
        </p:spPr>
      </p:pic>
      <p:pic>
        <p:nvPicPr>
          <p:cNvPr id="328" name="Image 311" descr="preencoded.png">    </p:cNvPr>
          <p:cNvPicPr>
            <a:picLocks noChangeAspect="1"/>
          </p:cNvPicPr>
          <p:nvPr/>
        </p:nvPicPr>
        <p:blipFill>
          <a:blip r:embed="rId312"/>
          <a:stretch>
            <a:fillRect/>
          </a:stretch>
        </p:blipFill>
        <p:spPr>
          <a:xfrm>
            <a:off x="7574539" y="1783060"/>
            <a:ext cx="12534" cy="15101"/>
          </a:xfrm>
          <a:prstGeom prst="rect">
            <a:avLst/>
          </a:prstGeom>
        </p:spPr>
      </p:pic>
      <p:pic>
        <p:nvPicPr>
          <p:cNvPr id="329" name="Image 312" descr="preencoded.png">    </p:cNvPr>
          <p:cNvPicPr>
            <a:picLocks noChangeAspect="1"/>
          </p:cNvPicPr>
          <p:nvPr/>
        </p:nvPicPr>
        <p:blipFill>
          <a:blip r:embed="rId313"/>
          <a:stretch>
            <a:fillRect/>
          </a:stretch>
        </p:blipFill>
        <p:spPr>
          <a:xfrm>
            <a:off x="7574595" y="1784785"/>
            <a:ext cx="9041" cy="13297"/>
          </a:xfrm>
          <a:prstGeom prst="rect">
            <a:avLst/>
          </a:prstGeom>
        </p:spPr>
      </p:pic>
      <p:pic>
        <p:nvPicPr>
          <p:cNvPr id="330" name="Image 313" descr="preencoded.png">    </p:cNvPr>
          <p:cNvPicPr>
            <a:picLocks noChangeAspect="1"/>
          </p:cNvPicPr>
          <p:nvPr/>
        </p:nvPicPr>
        <p:blipFill>
          <a:blip r:embed="rId314"/>
          <a:stretch>
            <a:fillRect/>
          </a:stretch>
        </p:blipFill>
        <p:spPr>
          <a:xfrm>
            <a:off x="7754813" y="1850149"/>
            <a:ext cx="24082" cy="14861"/>
          </a:xfrm>
          <a:prstGeom prst="rect">
            <a:avLst/>
          </a:prstGeom>
        </p:spPr>
      </p:pic>
      <p:pic>
        <p:nvPicPr>
          <p:cNvPr id="331" name="Image 314" descr="preencoded.png">    </p:cNvPr>
          <p:cNvPicPr>
            <a:picLocks noChangeAspect="1"/>
          </p:cNvPicPr>
          <p:nvPr/>
        </p:nvPicPr>
        <p:blipFill>
          <a:blip r:embed="rId315"/>
          <a:stretch>
            <a:fillRect/>
          </a:stretch>
        </p:blipFill>
        <p:spPr>
          <a:xfrm>
            <a:off x="7765450" y="1845972"/>
            <a:ext cx="14804" cy="10130"/>
          </a:xfrm>
          <a:prstGeom prst="rect">
            <a:avLst/>
          </a:prstGeom>
        </p:spPr>
      </p:pic>
      <p:pic>
        <p:nvPicPr>
          <p:cNvPr id="332" name="Image 315" descr="preencoded.png">    </p:cNvPr>
          <p:cNvPicPr>
            <a:picLocks noChangeAspect="1"/>
          </p:cNvPicPr>
          <p:nvPr/>
        </p:nvPicPr>
        <p:blipFill>
          <a:blip r:embed="rId316"/>
          <a:stretch>
            <a:fillRect/>
          </a:stretch>
        </p:blipFill>
        <p:spPr>
          <a:xfrm>
            <a:off x="7721732" y="2117371"/>
            <a:ext cx="16636" cy="16933"/>
          </a:xfrm>
          <a:prstGeom prst="rect">
            <a:avLst/>
          </a:prstGeom>
        </p:spPr>
      </p:pic>
      <p:pic>
        <p:nvPicPr>
          <p:cNvPr id="333" name="Image 316" descr="preencoded.png">    </p:cNvPr>
          <p:cNvPicPr>
            <a:picLocks noChangeAspect="1"/>
          </p:cNvPicPr>
          <p:nvPr/>
        </p:nvPicPr>
        <p:blipFill>
          <a:blip r:embed="rId317"/>
          <a:stretch>
            <a:fillRect/>
          </a:stretch>
        </p:blipFill>
        <p:spPr>
          <a:xfrm>
            <a:off x="7714228" y="2118751"/>
            <a:ext cx="9827" cy="15557"/>
          </a:xfrm>
          <a:prstGeom prst="rect">
            <a:avLst/>
          </a:prstGeom>
        </p:spPr>
      </p:pic>
      <p:pic>
        <p:nvPicPr>
          <p:cNvPr id="334" name="Image 317" descr="preencoded.png">    </p:cNvPr>
          <p:cNvPicPr>
            <a:picLocks noChangeAspect="1"/>
          </p:cNvPicPr>
          <p:nvPr/>
        </p:nvPicPr>
        <p:blipFill>
          <a:blip r:embed="rId318"/>
          <a:stretch>
            <a:fillRect/>
          </a:stretch>
        </p:blipFill>
        <p:spPr>
          <a:xfrm>
            <a:off x="7555345" y="1968840"/>
            <a:ext cx="21078" cy="29735"/>
          </a:xfrm>
          <a:prstGeom prst="rect">
            <a:avLst/>
          </a:prstGeom>
        </p:spPr>
      </p:pic>
      <p:pic>
        <p:nvPicPr>
          <p:cNvPr id="335" name="Image 318" descr="preencoded.png">    </p:cNvPr>
          <p:cNvPicPr>
            <a:picLocks noChangeAspect="1"/>
          </p:cNvPicPr>
          <p:nvPr/>
        </p:nvPicPr>
        <p:blipFill>
          <a:blip r:embed="rId319"/>
          <a:stretch>
            <a:fillRect/>
          </a:stretch>
        </p:blipFill>
        <p:spPr>
          <a:xfrm>
            <a:off x="7553340" y="1969752"/>
            <a:ext cx="12157" cy="16429"/>
          </a:xfrm>
          <a:prstGeom prst="rect">
            <a:avLst/>
          </a:prstGeom>
        </p:spPr>
      </p:pic>
      <p:pic>
        <p:nvPicPr>
          <p:cNvPr id="336" name="Image 319" descr="preencoded.png">    </p:cNvPr>
          <p:cNvPicPr>
            <a:picLocks noChangeAspect="1"/>
          </p:cNvPicPr>
          <p:nvPr/>
        </p:nvPicPr>
        <p:blipFill>
          <a:blip r:embed="rId320"/>
          <a:stretch>
            <a:fillRect/>
          </a:stretch>
        </p:blipFill>
        <p:spPr>
          <a:xfrm>
            <a:off x="7515672" y="2186605"/>
            <a:ext cx="9144" cy="10125"/>
          </a:xfrm>
          <a:prstGeom prst="rect">
            <a:avLst/>
          </a:prstGeom>
        </p:spPr>
      </p:pic>
      <p:pic>
        <p:nvPicPr>
          <p:cNvPr id="337" name="Image 320" descr="preencoded.png">    </p:cNvPr>
          <p:cNvPicPr>
            <a:picLocks noChangeAspect="1"/>
          </p:cNvPicPr>
          <p:nvPr/>
        </p:nvPicPr>
        <p:blipFill>
          <a:blip r:embed="rId321"/>
          <a:stretch>
            <a:fillRect/>
          </a:stretch>
        </p:blipFill>
        <p:spPr>
          <a:xfrm>
            <a:off x="7520650" y="2193367"/>
            <a:ext cx="6869" cy="5860"/>
          </a:xfrm>
          <a:prstGeom prst="rect">
            <a:avLst/>
          </a:prstGeom>
        </p:spPr>
      </p:pic>
      <p:pic>
        <p:nvPicPr>
          <p:cNvPr id="338" name="Image 321" descr="preencoded.png">    </p:cNvPr>
          <p:cNvPicPr>
            <a:picLocks noChangeAspect="1"/>
          </p:cNvPicPr>
          <p:nvPr/>
        </p:nvPicPr>
        <p:blipFill>
          <a:blip r:embed="rId322"/>
          <a:stretch>
            <a:fillRect/>
          </a:stretch>
        </p:blipFill>
        <p:spPr>
          <a:xfrm>
            <a:off x="7912178" y="2136550"/>
            <a:ext cx="9367" cy="7126"/>
          </a:xfrm>
          <a:prstGeom prst="rect">
            <a:avLst/>
          </a:prstGeom>
        </p:spPr>
      </p:pic>
      <p:pic>
        <p:nvPicPr>
          <p:cNvPr id="339" name="Image 322" descr="preencoded.png">    </p:cNvPr>
          <p:cNvPicPr>
            <a:picLocks noChangeAspect="1"/>
          </p:cNvPicPr>
          <p:nvPr/>
        </p:nvPicPr>
        <p:blipFill>
          <a:blip r:embed="rId323"/>
          <a:stretch>
            <a:fillRect/>
          </a:stretch>
        </p:blipFill>
        <p:spPr>
          <a:xfrm>
            <a:off x="7915171" y="2131931"/>
            <a:ext cx="6316" cy="5857"/>
          </a:xfrm>
          <a:prstGeom prst="rect">
            <a:avLst/>
          </a:prstGeom>
        </p:spPr>
      </p:pic>
      <p:pic>
        <p:nvPicPr>
          <p:cNvPr id="340" name="Image 323" descr="preencoded.png">    </p:cNvPr>
          <p:cNvPicPr>
            <a:picLocks noChangeAspect="1"/>
          </p:cNvPicPr>
          <p:nvPr/>
        </p:nvPicPr>
        <p:blipFill>
          <a:blip r:embed="rId324"/>
          <a:stretch>
            <a:fillRect/>
          </a:stretch>
        </p:blipFill>
        <p:spPr>
          <a:xfrm>
            <a:off x="7498526" y="1856361"/>
            <a:ext cx="13046" cy="13090"/>
          </a:xfrm>
          <a:prstGeom prst="rect">
            <a:avLst/>
          </a:prstGeom>
        </p:spPr>
      </p:pic>
      <p:pic>
        <p:nvPicPr>
          <p:cNvPr id="341" name="Image 324" descr="preencoded.png">    </p:cNvPr>
          <p:cNvPicPr>
            <a:picLocks noChangeAspect="1"/>
          </p:cNvPicPr>
          <p:nvPr/>
        </p:nvPicPr>
        <p:blipFill>
          <a:blip r:embed="rId325"/>
          <a:stretch>
            <a:fillRect/>
          </a:stretch>
        </p:blipFill>
        <p:spPr>
          <a:xfrm>
            <a:off x="7494222" y="1863261"/>
            <a:ext cx="7948" cy="10678"/>
          </a:xfrm>
          <a:prstGeom prst="rect">
            <a:avLst/>
          </a:prstGeom>
        </p:spPr>
      </p:pic>
      <p:pic>
        <p:nvPicPr>
          <p:cNvPr id="342" name="Image 325" descr="preencoded.png">    </p:cNvPr>
          <p:cNvPicPr>
            <a:picLocks noChangeAspect="1"/>
          </p:cNvPicPr>
          <p:nvPr/>
        </p:nvPicPr>
        <p:blipFill>
          <a:blip r:embed="rId326"/>
          <a:stretch>
            <a:fillRect/>
          </a:stretch>
        </p:blipFill>
        <p:spPr>
          <a:xfrm>
            <a:off x="7667553" y="1782714"/>
            <a:ext cx="25380" cy="17304"/>
          </a:xfrm>
          <a:prstGeom prst="rect">
            <a:avLst/>
          </a:prstGeom>
        </p:spPr>
      </p:pic>
      <p:pic>
        <p:nvPicPr>
          <p:cNvPr id="343" name="Image 326" descr="preencoded.png">    </p:cNvPr>
          <p:cNvPicPr>
            <a:picLocks noChangeAspect="1"/>
          </p:cNvPicPr>
          <p:nvPr/>
        </p:nvPicPr>
        <p:blipFill>
          <a:blip r:embed="rId327"/>
          <a:stretch>
            <a:fillRect/>
          </a:stretch>
        </p:blipFill>
        <p:spPr>
          <a:xfrm>
            <a:off x="7642914" y="1727225"/>
            <a:ext cx="136694" cy="91189"/>
          </a:xfrm>
          <a:prstGeom prst="rect">
            <a:avLst/>
          </a:prstGeom>
        </p:spPr>
      </p:pic>
      <p:pic>
        <p:nvPicPr>
          <p:cNvPr id="344" name="Image 327" descr="preencoded.png">    </p:cNvPr>
          <p:cNvPicPr>
            <a:picLocks noChangeAspect="1"/>
          </p:cNvPicPr>
          <p:nvPr/>
        </p:nvPicPr>
        <p:blipFill>
          <a:blip r:embed="rId328"/>
          <a:stretch>
            <a:fillRect/>
          </a:stretch>
        </p:blipFill>
        <p:spPr>
          <a:xfrm>
            <a:off x="7642914" y="1727225"/>
            <a:ext cx="136694" cy="91189"/>
          </a:xfrm>
          <a:prstGeom prst="rect">
            <a:avLst/>
          </a:prstGeom>
        </p:spPr>
      </p:pic>
      <p:pic>
        <p:nvPicPr>
          <p:cNvPr id="345" name="Image 328" descr="preencoded.png">    </p:cNvPr>
          <p:cNvPicPr>
            <a:picLocks noChangeAspect="1"/>
          </p:cNvPicPr>
          <p:nvPr/>
        </p:nvPicPr>
        <p:blipFill>
          <a:blip r:embed="rId329"/>
          <a:stretch>
            <a:fillRect/>
          </a:stretch>
        </p:blipFill>
        <p:spPr>
          <a:xfrm>
            <a:off x="7733474" y="1719900"/>
            <a:ext cx="18604" cy="13129"/>
          </a:xfrm>
          <a:prstGeom prst="rect">
            <a:avLst/>
          </a:prstGeom>
        </p:spPr>
      </p:pic>
      <p:pic>
        <p:nvPicPr>
          <p:cNvPr id="346" name="Image 329" descr="preencoded.png">    </p:cNvPr>
          <p:cNvPicPr>
            <a:picLocks noChangeAspect="1"/>
          </p:cNvPicPr>
          <p:nvPr/>
        </p:nvPicPr>
        <p:blipFill>
          <a:blip r:embed="rId330"/>
          <a:stretch>
            <a:fillRect/>
          </a:stretch>
        </p:blipFill>
        <p:spPr>
          <a:xfrm>
            <a:off x="7738571" y="1714266"/>
            <a:ext cx="10092" cy="6874"/>
          </a:xfrm>
          <a:prstGeom prst="rect">
            <a:avLst/>
          </a:prstGeom>
        </p:spPr>
      </p:pic>
      <p:pic>
        <p:nvPicPr>
          <p:cNvPr id="347" name="Image 330" descr="preencoded.png">    </p:cNvPr>
          <p:cNvPicPr>
            <a:picLocks noChangeAspect="1"/>
          </p:cNvPicPr>
          <p:nvPr/>
        </p:nvPicPr>
        <p:blipFill>
          <a:blip r:embed="rId331"/>
          <a:stretch>
            <a:fillRect/>
          </a:stretch>
        </p:blipFill>
        <p:spPr>
          <a:xfrm>
            <a:off x="7339039" y="1790765"/>
            <a:ext cx="98994" cy="95336"/>
          </a:xfrm>
          <a:prstGeom prst="rect">
            <a:avLst/>
          </a:prstGeom>
        </p:spPr>
      </p:pic>
      <p:pic>
        <p:nvPicPr>
          <p:cNvPr id="348" name="Image 331" descr="preencoded.png">    </p:cNvPr>
          <p:cNvPicPr>
            <a:picLocks noChangeAspect="1"/>
          </p:cNvPicPr>
          <p:nvPr/>
        </p:nvPicPr>
        <p:blipFill>
          <a:blip r:embed="rId332"/>
          <a:stretch>
            <a:fillRect/>
          </a:stretch>
        </p:blipFill>
        <p:spPr>
          <a:xfrm>
            <a:off x="7443027" y="1828181"/>
            <a:ext cx="23152" cy="19906"/>
          </a:xfrm>
          <a:prstGeom prst="rect">
            <a:avLst/>
          </a:prstGeom>
        </p:spPr>
      </p:pic>
      <p:pic>
        <p:nvPicPr>
          <p:cNvPr id="349" name="Image 332" descr="preencoded.png">    </p:cNvPr>
          <p:cNvPicPr>
            <a:picLocks noChangeAspect="1"/>
          </p:cNvPicPr>
          <p:nvPr/>
        </p:nvPicPr>
        <p:blipFill>
          <a:blip r:embed="rId333"/>
          <a:stretch>
            <a:fillRect/>
          </a:stretch>
        </p:blipFill>
        <p:spPr>
          <a:xfrm>
            <a:off x="7516462" y="1505780"/>
            <a:ext cx="256868" cy="156336"/>
          </a:xfrm>
          <a:prstGeom prst="rect">
            <a:avLst/>
          </a:prstGeom>
        </p:spPr>
      </p:pic>
      <p:pic>
        <p:nvPicPr>
          <p:cNvPr id="350" name="Image 333" descr="preencoded.png">    </p:cNvPr>
          <p:cNvPicPr>
            <a:picLocks noChangeAspect="1"/>
          </p:cNvPicPr>
          <p:nvPr/>
        </p:nvPicPr>
        <p:blipFill>
          <a:blip r:embed="rId334"/>
          <a:stretch>
            <a:fillRect/>
          </a:stretch>
        </p:blipFill>
        <p:spPr>
          <a:xfrm>
            <a:off x="7516462" y="1505780"/>
            <a:ext cx="256868" cy="156336"/>
          </a:xfrm>
          <a:prstGeom prst="rect">
            <a:avLst/>
          </a:prstGeom>
        </p:spPr>
      </p:pic>
      <p:pic>
        <p:nvPicPr>
          <p:cNvPr id="351" name="Image 334" descr="preencoded.png">    </p:cNvPr>
          <p:cNvPicPr>
            <a:picLocks noChangeAspect="1"/>
          </p:cNvPicPr>
          <p:nvPr/>
        </p:nvPicPr>
        <p:blipFill>
          <a:blip r:embed="rId335"/>
          <a:stretch>
            <a:fillRect/>
          </a:stretch>
        </p:blipFill>
        <p:spPr>
          <a:xfrm>
            <a:off x="7516468" y="1505731"/>
            <a:ext cx="256882" cy="156354"/>
          </a:xfrm>
          <a:prstGeom prst="rect">
            <a:avLst/>
          </a:prstGeom>
        </p:spPr>
      </p:pic>
      <p:pic>
        <p:nvPicPr>
          <p:cNvPr id="352" name="Image 335" descr="preencoded.png">    </p:cNvPr>
          <p:cNvPicPr>
            <a:picLocks noChangeAspect="1"/>
          </p:cNvPicPr>
          <p:nvPr/>
        </p:nvPicPr>
        <p:blipFill>
          <a:blip r:embed="rId336"/>
          <a:stretch>
            <a:fillRect/>
          </a:stretch>
        </p:blipFill>
        <p:spPr>
          <a:xfrm>
            <a:off x="7489775" y="1653598"/>
            <a:ext cx="92669" cy="89246"/>
          </a:xfrm>
          <a:prstGeom prst="rect">
            <a:avLst/>
          </a:prstGeom>
        </p:spPr>
      </p:pic>
      <p:pic>
        <p:nvPicPr>
          <p:cNvPr id="353" name="Image 336" descr="preencoded.png">    </p:cNvPr>
          <p:cNvPicPr>
            <a:picLocks noChangeAspect="1"/>
          </p:cNvPicPr>
          <p:nvPr/>
        </p:nvPicPr>
        <p:blipFill>
          <a:blip r:embed="rId337"/>
          <a:stretch>
            <a:fillRect/>
          </a:stretch>
        </p:blipFill>
        <p:spPr>
          <a:xfrm>
            <a:off x="7489822" y="1653647"/>
            <a:ext cx="92655" cy="89232"/>
          </a:xfrm>
          <a:prstGeom prst="rect">
            <a:avLst/>
          </a:prstGeom>
        </p:spPr>
      </p:pic>
      <p:pic>
        <p:nvPicPr>
          <p:cNvPr id="354" name="Image 337" descr="preencoded.png">    </p:cNvPr>
          <p:cNvPicPr>
            <a:picLocks noChangeAspect="1"/>
          </p:cNvPicPr>
          <p:nvPr/>
        </p:nvPicPr>
        <p:blipFill>
          <a:blip r:embed="rId338"/>
          <a:stretch>
            <a:fillRect/>
          </a:stretch>
        </p:blipFill>
        <p:spPr>
          <a:xfrm>
            <a:off x="7489878" y="1667951"/>
            <a:ext cx="92683" cy="74713"/>
          </a:xfrm>
          <a:prstGeom prst="rect">
            <a:avLst/>
          </a:prstGeom>
        </p:spPr>
      </p:pic>
      <p:pic>
        <p:nvPicPr>
          <p:cNvPr id="355" name="Image 338" descr="preencoded.png">    </p:cNvPr>
          <p:cNvPicPr>
            <a:picLocks noChangeAspect="1"/>
          </p:cNvPicPr>
          <p:nvPr/>
        </p:nvPicPr>
        <p:blipFill>
          <a:blip r:embed="rId339"/>
          <a:stretch>
            <a:fillRect/>
          </a:stretch>
        </p:blipFill>
        <p:spPr>
          <a:xfrm>
            <a:off x="7767698" y="1604676"/>
            <a:ext cx="79042" cy="76120"/>
          </a:xfrm>
          <a:prstGeom prst="rect">
            <a:avLst/>
          </a:prstGeom>
        </p:spPr>
      </p:pic>
      <p:pic>
        <p:nvPicPr>
          <p:cNvPr id="356" name="Image 339" descr="preencoded.png">    </p:cNvPr>
          <p:cNvPicPr>
            <a:picLocks noChangeAspect="1"/>
          </p:cNvPicPr>
          <p:nvPr/>
        </p:nvPicPr>
        <p:blipFill>
          <a:blip r:embed="rId340"/>
          <a:stretch>
            <a:fillRect/>
          </a:stretch>
        </p:blipFill>
        <p:spPr>
          <a:xfrm>
            <a:off x="7767698" y="1604676"/>
            <a:ext cx="79042" cy="76120"/>
          </a:xfrm>
          <a:prstGeom prst="rect">
            <a:avLst/>
          </a:prstGeom>
        </p:spPr>
      </p:pic>
      <p:pic>
        <p:nvPicPr>
          <p:cNvPr id="357" name="Image 340" descr="preencoded.png">    </p:cNvPr>
          <p:cNvPicPr>
            <a:picLocks noChangeAspect="1"/>
          </p:cNvPicPr>
          <p:nvPr/>
        </p:nvPicPr>
        <p:blipFill>
          <a:blip r:embed="rId341"/>
          <a:stretch>
            <a:fillRect/>
          </a:stretch>
        </p:blipFill>
        <p:spPr>
          <a:xfrm>
            <a:off x="7767672" y="1653700"/>
            <a:ext cx="79042" cy="27098"/>
          </a:xfrm>
          <a:prstGeom prst="rect">
            <a:avLst/>
          </a:prstGeom>
        </p:spPr>
      </p:pic>
      <p:pic>
        <p:nvPicPr>
          <p:cNvPr id="358" name="Image 341" descr="preencoded.png">    </p:cNvPr>
          <p:cNvPicPr>
            <a:picLocks noChangeAspect="1"/>
          </p:cNvPicPr>
          <p:nvPr/>
        </p:nvPicPr>
        <p:blipFill>
          <a:blip r:embed="rId342"/>
          <a:stretch>
            <a:fillRect/>
          </a:stretch>
        </p:blipFill>
        <p:spPr>
          <a:xfrm>
            <a:off x="7751384" y="1677348"/>
            <a:ext cx="173543" cy="135307"/>
          </a:xfrm>
          <a:prstGeom prst="rect">
            <a:avLst/>
          </a:prstGeom>
        </p:spPr>
      </p:pic>
      <p:pic>
        <p:nvPicPr>
          <p:cNvPr id="359" name="Image 342" descr="preencoded.png">    </p:cNvPr>
          <p:cNvPicPr>
            <a:picLocks noChangeAspect="1"/>
          </p:cNvPicPr>
          <p:nvPr/>
        </p:nvPicPr>
        <p:blipFill>
          <a:blip r:embed="rId343"/>
          <a:stretch>
            <a:fillRect/>
          </a:stretch>
        </p:blipFill>
        <p:spPr>
          <a:xfrm>
            <a:off x="7751384" y="1677348"/>
            <a:ext cx="173543" cy="135307"/>
          </a:xfrm>
          <a:prstGeom prst="rect">
            <a:avLst/>
          </a:prstGeom>
        </p:spPr>
      </p:pic>
      <p:pic>
        <p:nvPicPr>
          <p:cNvPr id="360" name="Image 343" descr="preencoded.png">    </p:cNvPr>
          <p:cNvPicPr>
            <a:picLocks noChangeAspect="1"/>
          </p:cNvPicPr>
          <p:nvPr/>
        </p:nvPicPr>
        <p:blipFill>
          <a:blip r:embed="rId344"/>
          <a:stretch>
            <a:fillRect/>
          </a:stretch>
        </p:blipFill>
        <p:spPr>
          <a:xfrm>
            <a:off x="7751384" y="1698261"/>
            <a:ext cx="173543" cy="114392"/>
          </a:xfrm>
          <a:prstGeom prst="rect">
            <a:avLst/>
          </a:prstGeom>
        </p:spPr>
      </p:pic>
      <p:pic>
        <p:nvPicPr>
          <p:cNvPr id="361" name="Image 344" descr="preencoded.png">    </p:cNvPr>
          <p:cNvPicPr>
            <a:picLocks noChangeAspect="1"/>
          </p:cNvPicPr>
          <p:nvPr/>
        </p:nvPicPr>
        <p:blipFill>
          <a:blip r:embed="rId345"/>
          <a:stretch>
            <a:fillRect/>
          </a:stretch>
        </p:blipFill>
        <p:spPr>
          <a:xfrm>
            <a:off x="7474993" y="1538346"/>
            <a:ext cx="42504" cy="40933"/>
          </a:xfrm>
          <a:prstGeom prst="rect">
            <a:avLst/>
          </a:prstGeom>
        </p:spPr>
      </p:pic>
      <p:pic>
        <p:nvPicPr>
          <p:cNvPr id="362" name="Image 345" descr="preencoded.png">    </p:cNvPr>
          <p:cNvPicPr>
            <a:picLocks noChangeAspect="1"/>
          </p:cNvPicPr>
          <p:nvPr/>
        </p:nvPicPr>
        <p:blipFill>
          <a:blip r:embed="rId346"/>
          <a:stretch>
            <a:fillRect/>
          </a:stretch>
        </p:blipFill>
        <p:spPr>
          <a:xfrm>
            <a:off x="7751384" y="1716948"/>
            <a:ext cx="52006" cy="63540"/>
          </a:xfrm>
          <a:prstGeom prst="rect">
            <a:avLst/>
          </a:prstGeom>
        </p:spPr>
      </p:pic>
      <p:pic>
        <p:nvPicPr>
          <p:cNvPr id="363" name="Image 346" descr="preencoded.png">    </p:cNvPr>
          <p:cNvPicPr>
            <a:picLocks noChangeAspect="1"/>
          </p:cNvPicPr>
          <p:nvPr/>
        </p:nvPicPr>
        <p:blipFill>
          <a:blip r:embed="rId347"/>
          <a:stretch>
            <a:fillRect/>
          </a:stretch>
        </p:blipFill>
        <p:spPr>
          <a:xfrm>
            <a:off x="7654687" y="1596399"/>
            <a:ext cx="148665" cy="173494"/>
          </a:xfrm>
          <a:prstGeom prst="rect">
            <a:avLst/>
          </a:prstGeom>
        </p:spPr>
      </p:pic>
      <p:pic>
        <p:nvPicPr>
          <p:cNvPr id="364" name="Image 347" descr="preencoded.png">    </p:cNvPr>
          <p:cNvPicPr>
            <a:picLocks noChangeAspect="1"/>
          </p:cNvPicPr>
          <p:nvPr/>
        </p:nvPicPr>
        <p:blipFill>
          <a:blip r:embed="rId348"/>
          <a:stretch>
            <a:fillRect/>
          </a:stretch>
        </p:blipFill>
        <p:spPr>
          <a:xfrm>
            <a:off x="7654687" y="1596399"/>
            <a:ext cx="148665" cy="173494"/>
          </a:xfrm>
          <a:prstGeom prst="rect">
            <a:avLst/>
          </a:prstGeom>
        </p:spPr>
      </p:pic>
      <p:pic>
        <p:nvPicPr>
          <p:cNvPr id="365" name="Image 348" descr="preencoded.png">    </p:cNvPr>
          <p:cNvPicPr>
            <a:picLocks noChangeAspect="1"/>
          </p:cNvPicPr>
          <p:nvPr/>
        </p:nvPicPr>
        <p:blipFill>
          <a:blip r:embed="rId349"/>
          <a:stretch>
            <a:fillRect/>
          </a:stretch>
        </p:blipFill>
        <p:spPr>
          <a:xfrm>
            <a:off x="7654734" y="1632493"/>
            <a:ext cx="148656" cy="137457"/>
          </a:xfrm>
          <a:prstGeom prst="rect">
            <a:avLst/>
          </a:prstGeom>
        </p:spPr>
      </p:pic>
      <p:pic>
        <p:nvPicPr>
          <p:cNvPr id="366" name="Image 349" descr="preencoded.png">    </p:cNvPr>
          <p:cNvPicPr>
            <a:picLocks noChangeAspect="1"/>
          </p:cNvPicPr>
          <p:nvPr/>
        </p:nvPicPr>
        <p:blipFill>
          <a:blip r:embed="rId350"/>
          <a:stretch>
            <a:fillRect/>
          </a:stretch>
        </p:blipFill>
        <p:spPr>
          <a:xfrm>
            <a:off x="7549392" y="1627117"/>
            <a:ext cx="108803" cy="104784"/>
          </a:xfrm>
          <a:prstGeom prst="rect">
            <a:avLst/>
          </a:prstGeom>
        </p:spPr>
      </p:pic>
      <p:pic>
        <p:nvPicPr>
          <p:cNvPr id="367" name="Image 350" descr="preencoded.png">    </p:cNvPr>
          <p:cNvPicPr>
            <a:picLocks noChangeAspect="1"/>
          </p:cNvPicPr>
          <p:nvPr/>
        </p:nvPicPr>
        <p:blipFill>
          <a:blip r:embed="rId351"/>
          <a:stretch>
            <a:fillRect/>
          </a:stretch>
        </p:blipFill>
        <p:spPr>
          <a:xfrm>
            <a:off x="7549392" y="1627117"/>
            <a:ext cx="108803" cy="104784"/>
          </a:xfrm>
          <a:prstGeom prst="rect">
            <a:avLst/>
          </a:prstGeom>
        </p:spPr>
      </p:pic>
      <p:pic>
        <p:nvPicPr>
          <p:cNvPr id="368" name="Image 351" descr="preencoded.png">    </p:cNvPr>
          <p:cNvPicPr>
            <a:picLocks noChangeAspect="1"/>
          </p:cNvPicPr>
          <p:nvPr/>
        </p:nvPicPr>
        <p:blipFill>
          <a:blip r:embed="rId352"/>
          <a:stretch>
            <a:fillRect/>
          </a:stretch>
        </p:blipFill>
        <p:spPr>
          <a:xfrm>
            <a:off x="7571920" y="1686316"/>
            <a:ext cx="108835" cy="67748"/>
          </a:xfrm>
          <a:prstGeom prst="rect">
            <a:avLst/>
          </a:prstGeom>
        </p:spPr>
      </p:pic>
      <p:pic>
        <p:nvPicPr>
          <p:cNvPr id="369" name="Image 352" descr="preencoded.png">    </p:cNvPr>
          <p:cNvPicPr>
            <a:picLocks noChangeAspect="1"/>
          </p:cNvPicPr>
          <p:nvPr/>
        </p:nvPicPr>
        <p:blipFill>
          <a:blip r:embed="rId353"/>
          <a:stretch>
            <a:fillRect/>
          </a:stretch>
        </p:blipFill>
        <p:spPr>
          <a:xfrm>
            <a:off x="7762962" y="1516559"/>
            <a:ext cx="106598" cy="88913"/>
          </a:xfrm>
          <a:prstGeom prst="rect">
            <a:avLst/>
          </a:prstGeom>
        </p:spPr>
      </p:pic>
      <p:pic>
        <p:nvPicPr>
          <p:cNvPr id="370" name="Image 353" descr="preencoded.png">    </p:cNvPr>
          <p:cNvPicPr>
            <a:picLocks noChangeAspect="1"/>
          </p:cNvPicPr>
          <p:nvPr/>
        </p:nvPicPr>
        <p:blipFill>
          <a:blip r:embed="rId354"/>
          <a:stretch>
            <a:fillRect/>
          </a:stretch>
        </p:blipFill>
        <p:spPr>
          <a:xfrm>
            <a:off x="7762962" y="1516559"/>
            <a:ext cx="106598" cy="88913"/>
          </a:xfrm>
          <a:prstGeom prst="rect">
            <a:avLst/>
          </a:prstGeom>
        </p:spPr>
      </p:pic>
      <p:pic>
        <p:nvPicPr>
          <p:cNvPr id="371" name="Image 354" descr="preencoded.png">    </p:cNvPr>
          <p:cNvPicPr>
            <a:picLocks noChangeAspect="1"/>
          </p:cNvPicPr>
          <p:nvPr/>
        </p:nvPicPr>
        <p:blipFill>
          <a:blip r:embed="rId355"/>
          <a:stretch>
            <a:fillRect/>
          </a:stretch>
        </p:blipFill>
        <p:spPr>
          <a:xfrm>
            <a:off x="7763041" y="1516559"/>
            <a:ext cx="106598" cy="88913"/>
          </a:xfrm>
          <a:prstGeom prst="rect">
            <a:avLst/>
          </a:prstGeom>
        </p:spPr>
      </p:pic>
      <p:pic>
        <p:nvPicPr>
          <p:cNvPr id="372" name="Image 355" descr="preencoded.png">    </p:cNvPr>
          <p:cNvPicPr>
            <a:picLocks noChangeAspect="1"/>
          </p:cNvPicPr>
          <p:nvPr/>
        </p:nvPicPr>
        <p:blipFill>
          <a:blip r:embed="rId356"/>
          <a:stretch>
            <a:fillRect/>
          </a:stretch>
        </p:blipFill>
        <p:spPr>
          <a:xfrm>
            <a:off x="7748407" y="1483091"/>
            <a:ext cx="64215" cy="61841"/>
          </a:xfrm>
          <a:prstGeom prst="rect">
            <a:avLst/>
          </a:prstGeom>
        </p:spPr>
      </p:pic>
      <p:pic>
        <p:nvPicPr>
          <p:cNvPr id="373" name="Image 356" descr="preencoded.png">    </p:cNvPr>
          <p:cNvPicPr>
            <a:picLocks noChangeAspect="1"/>
          </p:cNvPicPr>
          <p:nvPr/>
        </p:nvPicPr>
        <p:blipFill>
          <a:blip r:embed="rId357"/>
          <a:stretch>
            <a:fillRect/>
          </a:stretch>
        </p:blipFill>
        <p:spPr>
          <a:xfrm>
            <a:off x="7748407" y="1499761"/>
            <a:ext cx="64215" cy="45173"/>
          </a:xfrm>
          <a:prstGeom prst="rect">
            <a:avLst/>
          </a:prstGeom>
        </p:spPr>
      </p:pic>
      <p:pic>
        <p:nvPicPr>
          <p:cNvPr id="374" name="Image 357" descr="preencoded.png">    </p:cNvPr>
          <p:cNvPicPr>
            <a:picLocks noChangeAspect="1"/>
          </p:cNvPicPr>
          <p:nvPr/>
        </p:nvPicPr>
        <p:blipFill>
          <a:blip r:embed="rId358"/>
          <a:stretch>
            <a:fillRect/>
          </a:stretch>
        </p:blipFill>
        <p:spPr>
          <a:xfrm>
            <a:off x="7474993" y="1538346"/>
            <a:ext cx="42504" cy="40933"/>
          </a:xfrm>
          <a:prstGeom prst="rect">
            <a:avLst/>
          </a:prstGeom>
        </p:spPr>
      </p:pic>
      <p:pic>
        <p:nvPicPr>
          <p:cNvPr id="375" name="Image 358" descr="preencoded.png">    </p:cNvPr>
          <p:cNvPicPr>
            <a:picLocks noChangeAspect="1"/>
          </p:cNvPicPr>
          <p:nvPr/>
        </p:nvPicPr>
        <p:blipFill>
          <a:blip r:embed="rId359"/>
          <a:stretch>
            <a:fillRect/>
          </a:stretch>
        </p:blipFill>
        <p:spPr>
          <a:xfrm>
            <a:off x="7478133" y="1547135"/>
            <a:ext cx="40704" cy="35224"/>
          </a:xfrm>
          <a:prstGeom prst="rect">
            <a:avLst/>
          </a:prstGeom>
        </p:spPr>
      </p:pic>
      <p:pic>
        <p:nvPicPr>
          <p:cNvPr id="376" name="Image 359" descr="preencoded.png">    </p:cNvPr>
          <p:cNvPicPr>
            <a:picLocks noChangeAspect="1"/>
          </p:cNvPicPr>
          <p:nvPr/>
        </p:nvPicPr>
        <p:blipFill>
          <a:blip r:embed="rId360"/>
          <a:stretch>
            <a:fillRect/>
          </a:stretch>
        </p:blipFill>
        <p:spPr>
          <a:xfrm>
            <a:off x="7435971" y="1567094"/>
            <a:ext cx="105747" cy="94699"/>
          </a:xfrm>
          <a:prstGeom prst="rect">
            <a:avLst/>
          </a:prstGeom>
        </p:spPr>
      </p:pic>
      <p:pic>
        <p:nvPicPr>
          <p:cNvPr id="377" name="Image 360" descr="preencoded.png">    </p:cNvPr>
          <p:cNvPicPr>
            <a:picLocks noChangeAspect="1"/>
          </p:cNvPicPr>
          <p:nvPr/>
        </p:nvPicPr>
        <p:blipFill>
          <a:blip r:embed="rId361"/>
          <a:stretch>
            <a:fillRect/>
          </a:stretch>
        </p:blipFill>
        <p:spPr>
          <a:xfrm>
            <a:off x="7435971" y="1567094"/>
            <a:ext cx="105747" cy="94699"/>
          </a:xfrm>
          <a:prstGeom prst="rect">
            <a:avLst/>
          </a:prstGeom>
        </p:spPr>
      </p:pic>
      <p:pic>
        <p:nvPicPr>
          <p:cNvPr id="378" name="Image 361" descr="preencoded.png">    </p:cNvPr>
          <p:cNvPicPr>
            <a:picLocks noChangeAspect="1"/>
          </p:cNvPicPr>
          <p:nvPr/>
        </p:nvPicPr>
        <p:blipFill>
          <a:blip r:embed="rId362"/>
          <a:stretch>
            <a:fillRect/>
          </a:stretch>
        </p:blipFill>
        <p:spPr>
          <a:xfrm>
            <a:off x="7433845" y="1658050"/>
            <a:ext cx="66419" cy="63964"/>
          </a:xfrm>
          <a:prstGeom prst="rect">
            <a:avLst/>
          </a:prstGeom>
        </p:spPr>
      </p:pic>
      <p:pic>
        <p:nvPicPr>
          <p:cNvPr id="379" name="Image 362" descr="preencoded.png">    </p:cNvPr>
          <p:cNvPicPr>
            <a:picLocks noChangeAspect="1"/>
          </p:cNvPicPr>
          <p:nvPr/>
        </p:nvPicPr>
        <p:blipFill>
          <a:blip r:embed="rId363"/>
          <a:stretch>
            <a:fillRect/>
          </a:stretch>
        </p:blipFill>
        <p:spPr>
          <a:xfrm>
            <a:off x="7433845" y="1658050"/>
            <a:ext cx="66419" cy="63964"/>
          </a:xfrm>
          <a:prstGeom prst="rect">
            <a:avLst/>
          </a:prstGeom>
        </p:spPr>
      </p:pic>
      <p:pic>
        <p:nvPicPr>
          <p:cNvPr id="380" name="Image 363" descr="preencoded.png">    </p:cNvPr>
          <p:cNvPicPr>
            <a:picLocks noChangeAspect="1"/>
          </p:cNvPicPr>
          <p:nvPr/>
        </p:nvPicPr>
        <p:blipFill>
          <a:blip r:embed="rId364"/>
          <a:stretch>
            <a:fillRect/>
          </a:stretch>
        </p:blipFill>
        <p:spPr>
          <a:xfrm>
            <a:off x="7433850" y="1678648"/>
            <a:ext cx="66419" cy="43368"/>
          </a:xfrm>
          <a:prstGeom prst="rect">
            <a:avLst/>
          </a:prstGeom>
        </p:spPr>
      </p:pic>
      <p:pic>
        <p:nvPicPr>
          <p:cNvPr id="381" name="Image 364" descr="preencoded.png">    </p:cNvPr>
          <p:cNvPicPr>
            <a:picLocks noChangeAspect="1"/>
          </p:cNvPicPr>
          <p:nvPr/>
        </p:nvPicPr>
        <p:blipFill>
          <a:blip r:embed="rId365"/>
          <a:stretch>
            <a:fillRect/>
          </a:stretch>
        </p:blipFill>
        <p:spPr>
          <a:xfrm>
            <a:off x="7374043" y="1650648"/>
            <a:ext cx="67563" cy="65065"/>
          </a:xfrm>
          <a:prstGeom prst="rect">
            <a:avLst/>
          </a:prstGeom>
        </p:spPr>
      </p:pic>
      <p:pic>
        <p:nvPicPr>
          <p:cNvPr id="382" name="Image 365" descr="preencoded.png">    </p:cNvPr>
          <p:cNvPicPr>
            <a:picLocks noChangeAspect="1"/>
          </p:cNvPicPr>
          <p:nvPr/>
        </p:nvPicPr>
        <p:blipFill>
          <a:blip r:embed="rId366"/>
          <a:stretch>
            <a:fillRect/>
          </a:stretch>
        </p:blipFill>
        <p:spPr>
          <a:xfrm>
            <a:off x="7374043" y="1650648"/>
            <a:ext cx="67563" cy="65065"/>
          </a:xfrm>
          <a:prstGeom prst="rect">
            <a:avLst/>
          </a:prstGeom>
        </p:spPr>
      </p:pic>
      <p:pic>
        <p:nvPicPr>
          <p:cNvPr id="383" name="Image 366" descr="preencoded.png">    </p:cNvPr>
          <p:cNvPicPr>
            <a:picLocks noChangeAspect="1"/>
          </p:cNvPicPr>
          <p:nvPr/>
        </p:nvPicPr>
        <p:blipFill>
          <a:blip r:embed="rId367"/>
          <a:stretch>
            <a:fillRect/>
          </a:stretch>
        </p:blipFill>
        <p:spPr>
          <a:xfrm>
            <a:off x="7374045" y="1665006"/>
            <a:ext cx="67577" cy="50720"/>
          </a:xfrm>
          <a:prstGeom prst="rect">
            <a:avLst/>
          </a:prstGeom>
        </p:spPr>
      </p:pic>
      <p:pic>
        <p:nvPicPr>
          <p:cNvPr id="384" name="Image 367" descr="preencoded.png">    </p:cNvPr>
          <p:cNvPicPr>
            <a:picLocks noChangeAspect="1"/>
          </p:cNvPicPr>
          <p:nvPr/>
        </p:nvPicPr>
        <p:blipFill>
          <a:blip r:embed="rId368"/>
          <a:stretch>
            <a:fillRect/>
          </a:stretch>
        </p:blipFill>
        <p:spPr>
          <a:xfrm>
            <a:off x="7210891" y="2111909"/>
            <a:ext cx="66419" cy="63964"/>
          </a:xfrm>
          <a:prstGeom prst="rect">
            <a:avLst/>
          </a:prstGeom>
        </p:spPr>
      </p:pic>
      <p:pic>
        <p:nvPicPr>
          <p:cNvPr id="385" name="Image 368" descr="preencoded.png">    </p:cNvPr>
          <p:cNvPicPr>
            <a:picLocks noChangeAspect="1"/>
          </p:cNvPicPr>
          <p:nvPr/>
        </p:nvPicPr>
        <p:blipFill>
          <a:blip r:embed="rId369"/>
          <a:stretch>
            <a:fillRect/>
          </a:stretch>
        </p:blipFill>
        <p:spPr>
          <a:xfrm>
            <a:off x="7210891" y="2111909"/>
            <a:ext cx="66419" cy="63964"/>
          </a:xfrm>
          <a:prstGeom prst="rect">
            <a:avLst/>
          </a:prstGeom>
        </p:spPr>
      </p:pic>
      <p:pic>
        <p:nvPicPr>
          <p:cNvPr id="386" name="Image 369" descr="preencoded.png">    </p:cNvPr>
          <p:cNvPicPr>
            <a:picLocks noChangeAspect="1"/>
          </p:cNvPicPr>
          <p:nvPr/>
        </p:nvPicPr>
        <p:blipFill>
          <a:blip r:embed="rId370"/>
          <a:stretch>
            <a:fillRect/>
          </a:stretch>
        </p:blipFill>
        <p:spPr>
          <a:xfrm>
            <a:off x="7210891" y="2132502"/>
            <a:ext cx="66419" cy="43368"/>
          </a:xfrm>
          <a:prstGeom prst="rect">
            <a:avLst/>
          </a:prstGeom>
        </p:spPr>
      </p:pic>
      <p:pic>
        <p:nvPicPr>
          <p:cNvPr id="387" name="Image 370" descr="preencoded.png">    </p:cNvPr>
          <p:cNvPicPr>
            <a:picLocks noChangeAspect="1"/>
          </p:cNvPicPr>
          <p:nvPr/>
        </p:nvPicPr>
        <p:blipFill>
          <a:blip r:embed="rId371"/>
          <a:stretch>
            <a:fillRect/>
          </a:stretch>
        </p:blipFill>
        <p:spPr>
          <a:xfrm>
            <a:off x="7321763" y="2149308"/>
            <a:ext cx="60736" cy="58492"/>
          </a:xfrm>
          <a:prstGeom prst="rect">
            <a:avLst/>
          </a:prstGeom>
        </p:spPr>
      </p:pic>
      <p:pic>
        <p:nvPicPr>
          <p:cNvPr id="388" name="Image 371" descr="preencoded.png">    </p:cNvPr>
          <p:cNvPicPr>
            <a:picLocks noChangeAspect="1"/>
          </p:cNvPicPr>
          <p:nvPr/>
        </p:nvPicPr>
        <p:blipFill>
          <a:blip r:embed="rId372"/>
          <a:stretch>
            <a:fillRect/>
          </a:stretch>
        </p:blipFill>
        <p:spPr>
          <a:xfrm>
            <a:off x="7328105" y="2149253"/>
            <a:ext cx="54373" cy="58523"/>
          </a:xfrm>
          <a:prstGeom prst="rect">
            <a:avLst/>
          </a:prstGeom>
        </p:spPr>
      </p:pic>
      <p:pic>
        <p:nvPicPr>
          <p:cNvPr id="389" name="Image 372" descr="preencoded.png">    </p:cNvPr>
          <p:cNvPicPr>
            <a:picLocks noChangeAspect="1"/>
          </p:cNvPicPr>
          <p:nvPr/>
        </p:nvPicPr>
        <p:blipFill>
          <a:blip r:embed="rId373"/>
          <a:stretch>
            <a:fillRect/>
          </a:stretch>
        </p:blipFill>
        <p:spPr>
          <a:xfrm>
            <a:off x="7283641" y="2027190"/>
            <a:ext cx="69126" cy="120391"/>
          </a:xfrm>
          <a:prstGeom prst="rect">
            <a:avLst/>
          </a:prstGeom>
        </p:spPr>
      </p:pic>
      <p:pic>
        <p:nvPicPr>
          <p:cNvPr id="390" name="Image 373" descr="preencoded.png">    </p:cNvPr>
          <p:cNvPicPr>
            <a:picLocks noChangeAspect="1"/>
          </p:cNvPicPr>
          <p:nvPr/>
        </p:nvPicPr>
        <p:blipFill>
          <a:blip r:embed="rId374"/>
          <a:stretch>
            <a:fillRect/>
          </a:stretch>
        </p:blipFill>
        <p:spPr>
          <a:xfrm>
            <a:off x="7351378" y="2004256"/>
            <a:ext cx="1391" cy="14040"/>
          </a:xfrm>
          <a:prstGeom prst="rect">
            <a:avLst/>
          </a:prstGeom>
        </p:spPr>
      </p:pic>
      <p:pic>
        <p:nvPicPr>
          <p:cNvPr id="391" name="Image 374" descr="preencoded.png">    </p:cNvPr>
          <p:cNvPicPr>
            <a:picLocks noChangeAspect="1"/>
          </p:cNvPicPr>
          <p:nvPr/>
        </p:nvPicPr>
        <p:blipFill>
          <a:blip r:embed="rId375"/>
          <a:stretch>
            <a:fillRect/>
          </a:stretch>
        </p:blipFill>
        <p:spPr>
          <a:xfrm>
            <a:off x="7351385" y="1971743"/>
            <a:ext cx="1381" cy="9953"/>
          </a:xfrm>
          <a:prstGeom prst="rect">
            <a:avLst/>
          </a:prstGeom>
        </p:spPr>
      </p:pic>
      <p:pic>
        <p:nvPicPr>
          <p:cNvPr id="392" name="Image 375" descr="preencoded.png">    </p:cNvPr>
          <p:cNvPicPr>
            <a:picLocks noChangeAspect="1"/>
          </p:cNvPicPr>
          <p:nvPr/>
        </p:nvPicPr>
        <p:blipFill>
          <a:blip r:embed="rId376"/>
          <a:stretch>
            <a:fillRect/>
          </a:stretch>
        </p:blipFill>
        <p:spPr>
          <a:xfrm>
            <a:off x="7358437" y="2136643"/>
            <a:ext cx="11683" cy="10938"/>
          </a:xfrm>
          <a:prstGeom prst="rect">
            <a:avLst/>
          </a:prstGeom>
        </p:spPr>
      </p:pic>
      <p:pic>
        <p:nvPicPr>
          <p:cNvPr id="393" name="Image 376" descr="preencoded.png">    </p:cNvPr>
          <p:cNvPicPr>
            <a:picLocks noChangeAspect="1"/>
          </p:cNvPicPr>
          <p:nvPr/>
        </p:nvPicPr>
        <p:blipFill>
          <a:blip r:embed="rId377"/>
          <a:stretch>
            <a:fillRect/>
          </a:stretch>
        </p:blipFill>
        <p:spPr>
          <a:xfrm>
            <a:off x="7329827" y="2141462"/>
            <a:ext cx="15441" cy="6116"/>
          </a:xfrm>
          <a:prstGeom prst="rect">
            <a:avLst/>
          </a:prstGeom>
        </p:spPr>
      </p:pic>
      <p:pic>
        <p:nvPicPr>
          <p:cNvPr id="394" name="Image 377" descr="preencoded.png">    </p:cNvPr>
          <p:cNvPicPr>
            <a:picLocks noChangeAspect="1"/>
          </p:cNvPicPr>
          <p:nvPr/>
        </p:nvPicPr>
        <p:blipFill>
          <a:blip r:embed="rId378"/>
          <a:stretch>
            <a:fillRect/>
          </a:stretch>
        </p:blipFill>
        <p:spPr>
          <a:xfrm>
            <a:off x="7332098" y="2149808"/>
            <a:ext cx="6065" cy="1327"/>
          </a:xfrm>
          <a:prstGeom prst="rect">
            <a:avLst/>
          </a:prstGeom>
        </p:spPr>
      </p:pic>
      <p:pic>
        <p:nvPicPr>
          <p:cNvPr id="395" name="Image 378" descr="preencoded.png">    </p:cNvPr>
          <p:cNvPicPr>
            <a:picLocks noChangeAspect="1"/>
          </p:cNvPicPr>
          <p:nvPr/>
        </p:nvPicPr>
        <p:blipFill>
          <a:blip r:embed="rId379"/>
          <a:stretch>
            <a:fillRect/>
          </a:stretch>
        </p:blipFill>
        <p:spPr>
          <a:xfrm>
            <a:off x="7343939" y="2126300"/>
            <a:ext cx="4139" cy="9231"/>
          </a:xfrm>
          <a:prstGeom prst="rect">
            <a:avLst/>
          </a:prstGeom>
        </p:spPr>
      </p:pic>
      <p:pic>
        <p:nvPicPr>
          <p:cNvPr id="396" name="Image 379" descr="preencoded.png">    </p:cNvPr>
          <p:cNvPicPr>
            <a:picLocks noChangeAspect="1"/>
          </p:cNvPicPr>
          <p:nvPr/>
        </p:nvPicPr>
        <p:blipFill>
          <a:blip r:embed="rId380"/>
          <a:stretch>
            <a:fillRect/>
          </a:stretch>
        </p:blipFill>
        <p:spPr>
          <a:xfrm>
            <a:off x="7358427" y="2131833"/>
            <a:ext cx="3725" cy="6191"/>
          </a:xfrm>
          <a:prstGeom prst="rect">
            <a:avLst/>
          </a:prstGeom>
        </p:spPr>
      </p:pic>
      <p:pic>
        <p:nvPicPr>
          <p:cNvPr id="397" name="Image 380" descr="preencoded.png">    </p:cNvPr>
          <p:cNvPicPr>
            <a:picLocks noChangeAspect="1"/>
          </p:cNvPicPr>
          <p:nvPr/>
        </p:nvPicPr>
        <p:blipFill>
          <a:blip r:embed="rId381"/>
          <a:stretch>
            <a:fillRect/>
          </a:stretch>
        </p:blipFill>
        <p:spPr>
          <a:xfrm>
            <a:off x="8010967" y="2107448"/>
            <a:ext cx="101557" cy="100326"/>
          </a:xfrm>
          <a:prstGeom prst="rect">
            <a:avLst/>
          </a:prstGeom>
        </p:spPr>
      </p:pic>
      <p:pic>
        <p:nvPicPr>
          <p:cNvPr id="398" name="Image 381" descr="preencoded.png">    </p:cNvPr>
          <p:cNvPicPr>
            <a:picLocks noChangeAspect="1"/>
          </p:cNvPicPr>
          <p:nvPr/>
        </p:nvPicPr>
        <p:blipFill>
          <a:blip r:embed="rId382"/>
          <a:stretch>
            <a:fillRect/>
          </a:stretch>
        </p:blipFill>
        <p:spPr>
          <a:xfrm>
            <a:off x="8010967" y="2107448"/>
            <a:ext cx="101557" cy="100326"/>
          </a:xfrm>
          <a:prstGeom prst="rect">
            <a:avLst/>
          </a:prstGeom>
        </p:spPr>
      </p:pic>
      <p:pic>
        <p:nvPicPr>
          <p:cNvPr id="399" name="Image 382" descr="preencoded.png">    </p:cNvPr>
          <p:cNvPicPr>
            <a:picLocks noChangeAspect="1"/>
          </p:cNvPicPr>
          <p:nvPr/>
        </p:nvPicPr>
        <p:blipFill>
          <a:blip r:embed="rId383"/>
          <a:stretch>
            <a:fillRect/>
          </a:stretch>
        </p:blipFill>
        <p:spPr>
          <a:xfrm>
            <a:off x="8010967" y="2107448"/>
            <a:ext cx="101557" cy="100326"/>
          </a:xfrm>
          <a:prstGeom prst="rect">
            <a:avLst/>
          </a:prstGeom>
        </p:spPr>
      </p:pic>
      <p:pic>
        <p:nvPicPr>
          <p:cNvPr id="400" name="Image 383" descr="preencoded.png">    </p:cNvPr>
          <p:cNvPicPr>
            <a:picLocks noChangeAspect="1"/>
          </p:cNvPicPr>
          <p:nvPr/>
        </p:nvPicPr>
        <p:blipFill>
          <a:blip r:embed="rId384"/>
          <a:stretch>
            <a:fillRect/>
          </a:stretch>
        </p:blipFill>
        <p:spPr>
          <a:xfrm>
            <a:off x="7657270" y="2165655"/>
            <a:ext cx="118393" cy="42121"/>
          </a:xfrm>
          <a:prstGeom prst="rect">
            <a:avLst/>
          </a:prstGeom>
        </p:spPr>
      </p:pic>
      <p:pic>
        <p:nvPicPr>
          <p:cNvPr id="401" name="Image 384" descr="preencoded.png">    </p:cNvPr>
          <p:cNvPicPr>
            <a:picLocks noChangeAspect="1"/>
          </p:cNvPicPr>
          <p:nvPr/>
        </p:nvPicPr>
        <p:blipFill>
          <a:blip r:embed="rId385"/>
          <a:stretch>
            <a:fillRect/>
          </a:stretch>
        </p:blipFill>
        <p:spPr>
          <a:xfrm>
            <a:off x="7657270" y="2165655"/>
            <a:ext cx="118393" cy="42121"/>
          </a:xfrm>
          <a:prstGeom prst="rect">
            <a:avLst/>
          </a:prstGeom>
        </p:spPr>
      </p:pic>
      <p:pic>
        <p:nvPicPr>
          <p:cNvPr id="402" name="Image 385" descr="preencoded.png">    </p:cNvPr>
          <p:cNvPicPr>
            <a:picLocks noChangeAspect="1"/>
          </p:cNvPicPr>
          <p:nvPr/>
        </p:nvPicPr>
        <p:blipFill>
          <a:blip r:embed="rId386"/>
          <a:stretch>
            <a:fillRect/>
          </a:stretch>
        </p:blipFill>
        <p:spPr>
          <a:xfrm>
            <a:off x="7657297" y="2165655"/>
            <a:ext cx="118370" cy="42121"/>
          </a:xfrm>
          <a:prstGeom prst="rect">
            <a:avLst/>
          </a:prstGeom>
        </p:spPr>
      </p:pic>
      <p:pic>
        <p:nvPicPr>
          <p:cNvPr id="403" name="Image 386" descr="preencoded.png">    </p:cNvPr>
          <p:cNvPicPr>
            <a:picLocks noChangeAspect="1"/>
          </p:cNvPicPr>
          <p:nvPr/>
        </p:nvPicPr>
        <p:blipFill>
          <a:blip r:embed="rId387"/>
          <a:stretch>
            <a:fillRect/>
          </a:stretch>
        </p:blipFill>
        <p:spPr>
          <a:xfrm>
            <a:off x="8043898" y="1959562"/>
            <a:ext cx="1377" cy="135997"/>
          </a:xfrm>
          <a:prstGeom prst="rect">
            <a:avLst/>
          </a:prstGeom>
        </p:spPr>
      </p:pic>
      <p:pic>
        <p:nvPicPr>
          <p:cNvPr id="404" name="Image 387" descr="preencoded.png">    </p:cNvPr>
          <p:cNvPicPr>
            <a:picLocks noChangeAspect="1"/>
          </p:cNvPicPr>
          <p:nvPr/>
        </p:nvPicPr>
        <p:blipFill>
          <a:blip r:embed="rId388"/>
          <a:stretch>
            <a:fillRect/>
          </a:stretch>
        </p:blipFill>
        <p:spPr>
          <a:xfrm>
            <a:off x="8043898" y="1922111"/>
            <a:ext cx="1377" cy="22321"/>
          </a:xfrm>
          <a:prstGeom prst="rect">
            <a:avLst/>
          </a:prstGeom>
        </p:spPr>
      </p:pic>
      <p:pic>
        <p:nvPicPr>
          <p:cNvPr id="405" name="Image 388" descr="preencoded.png">    </p:cNvPr>
          <p:cNvPicPr>
            <a:picLocks noChangeAspect="1"/>
          </p:cNvPicPr>
          <p:nvPr/>
        </p:nvPicPr>
        <p:blipFill>
          <a:blip r:embed="rId389"/>
          <a:stretch>
            <a:fillRect/>
          </a:stretch>
        </p:blipFill>
        <p:spPr>
          <a:xfrm>
            <a:off x="8043898" y="1883679"/>
            <a:ext cx="1377" cy="10802"/>
          </a:xfrm>
          <a:prstGeom prst="rect">
            <a:avLst/>
          </a:prstGeom>
        </p:spPr>
      </p:pic>
      <p:pic>
        <p:nvPicPr>
          <p:cNvPr id="406" name="Image 389" descr="preencoded.png">    </p:cNvPr>
          <p:cNvPicPr>
            <a:picLocks noChangeAspect="1"/>
          </p:cNvPicPr>
          <p:nvPr/>
        </p:nvPicPr>
        <p:blipFill>
          <a:blip r:embed="rId390"/>
          <a:stretch>
            <a:fillRect/>
          </a:stretch>
        </p:blipFill>
        <p:spPr>
          <a:xfrm>
            <a:off x="8043898" y="1853291"/>
            <a:ext cx="1377" cy="5547"/>
          </a:xfrm>
          <a:prstGeom prst="rect">
            <a:avLst/>
          </a:prstGeom>
        </p:spPr>
      </p:pic>
      <p:pic>
        <p:nvPicPr>
          <p:cNvPr id="407" name="Image 390" descr="preencoded.png">    </p:cNvPr>
          <p:cNvPicPr>
            <a:picLocks noChangeAspect="1"/>
          </p:cNvPicPr>
          <p:nvPr/>
        </p:nvPicPr>
        <p:blipFill>
          <a:blip r:embed="rId391"/>
          <a:stretch>
            <a:fillRect/>
          </a:stretch>
        </p:blipFill>
        <p:spPr>
          <a:xfrm>
            <a:off x="7118124" y="2176561"/>
            <a:ext cx="1068698" cy="60089"/>
          </a:xfrm>
          <a:prstGeom prst="rect">
            <a:avLst/>
          </a:prstGeom>
        </p:spPr>
      </p:pic>
      <p:pic>
        <p:nvPicPr>
          <p:cNvPr id="408" name="Image 391" descr="preencoded.png">    </p:cNvPr>
          <p:cNvPicPr>
            <a:picLocks noChangeAspect="1"/>
          </p:cNvPicPr>
          <p:nvPr/>
        </p:nvPicPr>
        <p:blipFill>
          <a:blip r:embed="rId392"/>
          <a:stretch>
            <a:fillRect/>
          </a:stretch>
        </p:blipFill>
        <p:spPr>
          <a:xfrm>
            <a:off x="6963490" y="2116790"/>
            <a:ext cx="1377967" cy="663"/>
          </a:xfrm>
          <a:prstGeom prst="rect">
            <a:avLst/>
          </a:prstGeom>
        </p:spPr>
      </p:pic>
      <p:pic>
        <p:nvPicPr>
          <p:cNvPr id="409" name="Image 392" descr="preencoded.png">    </p:cNvPr>
          <p:cNvPicPr>
            <a:picLocks noChangeAspect="1"/>
          </p:cNvPicPr>
          <p:nvPr/>
        </p:nvPicPr>
        <p:blipFill>
          <a:blip r:embed="rId393"/>
          <a:stretch>
            <a:fillRect/>
          </a:stretch>
        </p:blipFill>
        <p:spPr>
          <a:xfrm>
            <a:off x="7101568" y="2159495"/>
            <a:ext cx="91278" cy="663"/>
          </a:xfrm>
          <a:prstGeom prst="rect">
            <a:avLst/>
          </a:prstGeom>
        </p:spPr>
      </p:pic>
      <p:pic>
        <p:nvPicPr>
          <p:cNvPr id="410" name="Image 393" descr="preencoded.png">    </p:cNvPr>
          <p:cNvPicPr>
            <a:picLocks noChangeAspect="1"/>
          </p:cNvPicPr>
          <p:nvPr/>
        </p:nvPicPr>
        <p:blipFill>
          <a:blip r:embed="rId394"/>
          <a:stretch>
            <a:fillRect/>
          </a:stretch>
        </p:blipFill>
        <p:spPr>
          <a:xfrm>
            <a:off x="7428638" y="2166714"/>
            <a:ext cx="23947" cy="663"/>
          </a:xfrm>
          <a:prstGeom prst="rect">
            <a:avLst/>
          </a:prstGeom>
        </p:spPr>
      </p:pic>
      <p:pic>
        <p:nvPicPr>
          <p:cNvPr id="411" name="Image 394" descr="preencoded.png">    </p:cNvPr>
          <p:cNvPicPr>
            <a:picLocks noChangeAspect="1"/>
          </p:cNvPicPr>
          <p:nvPr/>
        </p:nvPicPr>
        <p:blipFill>
          <a:blip r:embed="rId395"/>
          <a:stretch>
            <a:fillRect/>
          </a:stretch>
        </p:blipFill>
        <p:spPr>
          <a:xfrm>
            <a:off x="7195597" y="2134865"/>
            <a:ext cx="52885" cy="663"/>
          </a:xfrm>
          <a:prstGeom prst="rect">
            <a:avLst/>
          </a:prstGeom>
        </p:spPr>
      </p:pic>
      <p:pic>
        <p:nvPicPr>
          <p:cNvPr id="412" name="Image 395" descr="preencoded.png">    </p:cNvPr>
          <p:cNvPicPr>
            <a:picLocks noChangeAspect="1"/>
          </p:cNvPicPr>
          <p:nvPr/>
        </p:nvPicPr>
        <p:blipFill>
          <a:blip r:embed="rId396"/>
          <a:stretch>
            <a:fillRect/>
          </a:stretch>
        </p:blipFill>
        <p:spPr>
          <a:xfrm>
            <a:off x="8077857" y="2139323"/>
            <a:ext cx="119030" cy="663"/>
          </a:xfrm>
          <a:prstGeom prst="rect">
            <a:avLst/>
          </a:prstGeom>
        </p:spPr>
      </p:pic>
      <p:pic>
        <p:nvPicPr>
          <p:cNvPr id="413" name="Image 396" descr="preencoded.png">    </p:cNvPr>
          <p:cNvPicPr>
            <a:picLocks noChangeAspect="1"/>
          </p:cNvPicPr>
          <p:nvPr/>
        </p:nvPicPr>
        <p:blipFill>
          <a:blip r:embed="rId397"/>
          <a:stretch>
            <a:fillRect/>
          </a:stretch>
        </p:blipFill>
        <p:spPr>
          <a:xfrm>
            <a:off x="8035854" y="2139323"/>
            <a:ext cx="17445" cy="663"/>
          </a:xfrm>
          <a:prstGeom prst="rect">
            <a:avLst/>
          </a:prstGeom>
        </p:spPr>
      </p:pic>
      <p:pic>
        <p:nvPicPr>
          <p:cNvPr id="414" name="Image 397" descr="preencoded.png">    </p:cNvPr>
          <p:cNvPicPr>
            <a:picLocks noChangeAspect="1"/>
          </p:cNvPicPr>
          <p:nvPr/>
        </p:nvPicPr>
        <p:blipFill>
          <a:blip r:embed="rId398"/>
          <a:stretch>
            <a:fillRect/>
          </a:stretch>
        </p:blipFill>
        <p:spPr>
          <a:xfrm>
            <a:off x="7720965" y="2150524"/>
            <a:ext cx="258175" cy="663"/>
          </a:xfrm>
          <a:prstGeom prst="rect">
            <a:avLst/>
          </a:prstGeom>
        </p:spPr>
      </p:pic>
      <p:pic>
        <p:nvPicPr>
          <p:cNvPr id="415" name="Image 398" descr="preencoded.png">    </p:cNvPr>
          <p:cNvPicPr>
            <a:picLocks noChangeAspect="1"/>
          </p:cNvPicPr>
          <p:nvPr/>
        </p:nvPicPr>
        <p:blipFill>
          <a:blip r:embed="rId399"/>
          <a:stretch>
            <a:fillRect/>
          </a:stretch>
        </p:blipFill>
        <p:spPr>
          <a:xfrm>
            <a:off x="7672569" y="1247832"/>
            <a:ext cx="563589" cy="750584"/>
          </a:xfrm>
          <a:prstGeom prst="rect">
            <a:avLst/>
          </a:prstGeom>
        </p:spPr>
      </p:pic>
      <p:pic>
        <p:nvPicPr>
          <p:cNvPr id="416" name="Image 399" descr="preencoded.png">    </p:cNvPr>
          <p:cNvPicPr>
            <a:picLocks noChangeAspect="1"/>
          </p:cNvPicPr>
          <p:nvPr/>
        </p:nvPicPr>
        <p:blipFill>
          <a:blip r:embed="rId400"/>
          <a:stretch>
            <a:fillRect/>
          </a:stretch>
        </p:blipFill>
        <p:spPr>
          <a:xfrm>
            <a:off x="7076484" y="1247832"/>
            <a:ext cx="563589" cy="750584"/>
          </a:xfrm>
          <a:prstGeom prst="rect">
            <a:avLst/>
          </a:prstGeom>
        </p:spPr>
      </p:pic>
      <p:pic>
        <p:nvPicPr>
          <p:cNvPr id="417" name="Image 400" descr="preencoded.png">    </p:cNvPr>
          <p:cNvPicPr>
            <a:picLocks noChangeAspect="1"/>
          </p:cNvPicPr>
          <p:nvPr/>
        </p:nvPicPr>
        <p:blipFill>
          <a:blip r:embed="rId401"/>
          <a:stretch>
            <a:fillRect/>
          </a:stretch>
        </p:blipFill>
        <p:spPr>
          <a:xfrm>
            <a:off x="8000843" y="1638361"/>
            <a:ext cx="96552" cy="92984"/>
          </a:xfrm>
          <a:prstGeom prst="rect">
            <a:avLst/>
          </a:prstGeom>
        </p:spPr>
      </p:pic>
      <p:pic>
        <p:nvPicPr>
          <p:cNvPr id="418" name="Image 401" descr="preencoded.png">    </p:cNvPr>
          <p:cNvPicPr>
            <a:picLocks noChangeAspect="1"/>
          </p:cNvPicPr>
          <p:nvPr/>
        </p:nvPicPr>
        <p:blipFill>
          <a:blip r:embed="rId402"/>
          <a:stretch>
            <a:fillRect/>
          </a:stretch>
        </p:blipFill>
        <p:spPr>
          <a:xfrm>
            <a:off x="7538915" y="1388524"/>
            <a:ext cx="83041" cy="144935"/>
          </a:xfrm>
          <a:prstGeom prst="rect">
            <a:avLst/>
          </a:prstGeom>
        </p:spPr>
      </p:pic>
      <p:pic>
        <p:nvPicPr>
          <p:cNvPr id="419" name="Image 402" descr="preencoded.png">    </p:cNvPr>
          <p:cNvPicPr>
            <a:picLocks noChangeAspect="1"/>
          </p:cNvPicPr>
          <p:nvPr/>
        </p:nvPicPr>
        <p:blipFill>
          <a:blip r:embed="rId403"/>
          <a:stretch>
            <a:fillRect/>
          </a:stretch>
        </p:blipFill>
        <p:spPr>
          <a:xfrm>
            <a:off x="8084197" y="1904533"/>
            <a:ext cx="50471" cy="55765"/>
          </a:xfrm>
          <a:prstGeom prst="rect">
            <a:avLst/>
          </a:prstGeom>
        </p:spPr>
      </p:pic>
      <p:pic>
        <p:nvPicPr>
          <p:cNvPr id="420" name="Image 403" descr="preencoded.png">    </p:cNvPr>
          <p:cNvPicPr>
            <a:picLocks noChangeAspect="1"/>
          </p:cNvPicPr>
          <p:nvPr/>
        </p:nvPicPr>
        <p:blipFill>
          <a:blip r:embed="rId404"/>
          <a:stretch>
            <a:fillRect/>
          </a:stretch>
        </p:blipFill>
        <p:spPr>
          <a:xfrm>
            <a:off x="7242638" y="1904700"/>
            <a:ext cx="92325" cy="102661"/>
          </a:xfrm>
          <a:prstGeom prst="rect">
            <a:avLst/>
          </a:prstGeom>
        </p:spPr>
      </p:pic>
      <p:pic>
        <p:nvPicPr>
          <p:cNvPr id="421" name="Image 404" descr="preencoded.png">    </p:cNvPr>
          <p:cNvPicPr>
            <a:picLocks noChangeAspect="1"/>
          </p:cNvPicPr>
          <p:nvPr/>
        </p:nvPicPr>
        <p:blipFill>
          <a:blip r:embed="rId405"/>
          <a:stretch>
            <a:fillRect/>
          </a:stretch>
        </p:blipFill>
        <p:spPr>
          <a:xfrm>
            <a:off x="7812102" y="1435080"/>
            <a:ext cx="70582" cy="66061"/>
          </a:xfrm>
          <a:prstGeom prst="rect">
            <a:avLst/>
          </a:prstGeom>
        </p:spPr>
      </p:pic>
      <p:pic>
        <p:nvPicPr>
          <p:cNvPr id="422" name="Image 405" descr="preencoded.png">    </p:cNvPr>
          <p:cNvPicPr>
            <a:picLocks noChangeAspect="1"/>
          </p:cNvPicPr>
          <p:nvPr/>
        </p:nvPicPr>
        <p:blipFill>
          <a:blip r:embed="rId406"/>
          <a:stretch>
            <a:fillRect/>
          </a:stretch>
        </p:blipFill>
        <p:spPr>
          <a:xfrm>
            <a:off x="7256974" y="1544669"/>
            <a:ext cx="102905" cy="91594"/>
          </a:xfrm>
          <a:prstGeom prst="rect">
            <a:avLst/>
          </a:prstGeom>
        </p:spPr>
      </p:pic>
      <p:pic>
        <p:nvPicPr>
          <p:cNvPr id="423" name="Image 406" descr="preencoded.png">    </p:cNvPr>
          <p:cNvPicPr>
            <a:picLocks noChangeAspect="1"/>
          </p:cNvPicPr>
          <p:nvPr/>
        </p:nvPicPr>
        <p:blipFill>
          <a:blip r:embed="rId407"/>
          <a:stretch>
            <a:fillRect/>
          </a:stretch>
        </p:blipFill>
        <p:spPr>
          <a:xfrm>
            <a:off x="7892442" y="1952255"/>
            <a:ext cx="105524" cy="101623"/>
          </a:xfrm>
          <a:prstGeom prst="rect">
            <a:avLst/>
          </a:prstGeom>
        </p:spPr>
      </p:pic>
      <p:pic>
        <p:nvPicPr>
          <p:cNvPr id="424" name="Image 407" descr="preencoded.png">    </p:cNvPr>
          <p:cNvPicPr>
            <a:picLocks noChangeAspect="1"/>
          </p:cNvPicPr>
          <p:nvPr/>
        </p:nvPicPr>
        <p:blipFill>
          <a:blip r:embed="rId408"/>
          <a:stretch>
            <a:fillRect/>
          </a:stretch>
        </p:blipFill>
        <p:spPr>
          <a:xfrm>
            <a:off x="7465455" y="1968484"/>
            <a:ext cx="57834" cy="55696"/>
          </a:xfrm>
          <a:prstGeom prst="rect">
            <a:avLst/>
          </a:prstGeom>
        </p:spPr>
      </p:pic>
      <p:pic>
        <p:nvPicPr>
          <p:cNvPr id="425" name="Image 408" descr="preencoded.png">    </p:cNvPr>
          <p:cNvPicPr>
            <a:picLocks noChangeAspect="1"/>
          </p:cNvPicPr>
          <p:nvPr/>
        </p:nvPicPr>
        <p:blipFill>
          <a:blip r:embed="rId409"/>
          <a:stretch>
            <a:fillRect/>
          </a:stretch>
        </p:blipFill>
        <p:spPr>
          <a:xfrm>
            <a:off x="7171794" y="1722429"/>
            <a:ext cx="57834" cy="55695"/>
          </a:xfrm>
          <a:prstGeom prst="rect">
            <a:avLst/>
          </a:prstGeom>
        </p:spPr>
      </p:pic>
      <p:pic>
        <p:nvPicPr>
          <p:cNvPr id="426" name="Image 409" descr="preencoded.png">    </p:cNvPr>
          <p:cNvPicPr>
            <a:picLocks noChangeAspect="1"/>
          </p:cNvPicPr>
          <p:nvPr/>
        </p:nvPicPr>
        <p:blipFill>
          <a:blip r:embed="rId410"/>
          <a:stretch>
            <a:fillRect/>
          </a:stretch>
        </p:blipFill>
        <p:spPr>
          <a:xfrm>
            <a:off x="8053277" y="1642420"/>
            <a:ext cx="2753" cy="18579"/>
          </a:xfrm>
          <a:prstGeom prst="rect">
            <a:avLst/>
          </a:prstGeom>
        </p:spPr>
      </p:pic>
      <p:pic>
        <p:nvPicPr>
          <p:cNvPr id="427" name="Image 410" descr="preencoded.png">    </p:cNvPr>
          <p:cNvPicPr>
            <a:picLocks noChangeAspect="1"/>
          </p:cNvPicPr>
          <p:nvPr/>
        </p:nvPicPr>
        <p:blipFill>
          <a:blip r:embed="rId411"/>
          <a:stretch>
            <a:fillRect/>
          </a:stretch>
        </p:blipFill>
        <p:spPr>
          <a:xfrm>
            <a:off x="8053276" y="1439805"/>
            <a:ext cx="2753" cy="191574"/>
          </a:xfrm>
          <a:prstGeom prst="rect">
            <a:avLst/>
          </a:prstGeom>
        </p:spPr>
      </p:pic>
      <p:pic>
        <p:nvPicPr>
          <p:cNvPr id="428" name="Image 411" descr="preencoded.png">    </p:cNvPr>
          <p:cNvPicPr>
            <a:picLocks noChangeAspect="1"/>
          </p:cNvPicPr>
          <p:nvPr/>
        </p:nvPicPr>
        <p:blipFill>
          <a:blip r:embed="rId412"/>
          <a:stretch>
            <a:fillRect/>
          </a:stretch>
        </p:blipFill>
        <p:spPr>
          <a:xfrm>
            <a:off x="8053277" y="1391154"/>
            <a:ext cx="2753" cy="18579"/>
          </a:xfrm>
          <a:prstGeom prst="rect">
            <a:avLst/>
          </a:prstGeom>
        </p:spPr>
      </p:pic>
      <p:pic>
        <p:nvPicPr>
          <p:cNvPr id="429" name="Image 412" descr="preencoded.png">    </p:cNvPr>
          <p:cNvPicPr>
            <a:picLocks noChangeAspect="1"/>
          </p:cNvPicPr>
          <p:nvPr/>
        </p:nvPicPr>
        <p:blipFill>
          <a:blip r:embed="rId413"/>
          <a:stretch>
            <a:fillRect/>
          </a:stretch>
        </p:blipFill>
        <p:spPr>
          <a:xfrm>
            <a:off x="8032301" y="1667581"/>
            <a:ext cx="2753" cy="18579"/>
          </a:xfrm>
          <a:prstGeom prst="rect">
            <a:avLst/>
          </a:prstGeom>
        </p:spPr>
      </p:pic>
      <p:pic>
        <p:nvPicPr>
          <p:cNvPr id="430" name="Image 413" descr="preencoded.png">    </p:cNvPr>
          <p:cNvPicPr>
            <a:picLocks noChangeAspect="1"/>
          </p:cNvPicPr>
          <p:nvPr/>
        </p:nvPicPr>
        <p:blipFill>
          <a:blip r:embed="rId414"/>
          <a:stretch>
            <a:fillRect/>
          </a:stretch>
        </p:blipFill>
        <p:spPr>
          <a:xfrm>
            <a:off x="8032300" y="1487764"/>
            <a:ext cx="2753" cy="170315"/>
          </a:xfrm>
          <a:prstGeom prst="rect">
            <a:avLst/>
          </a:prstGeom>
        </p:spPr>
      </p:pic>
      <p:pic>
        <p:nvPicPr>
          <p:cNvPr id="431" name="Image 414" descr="preencoded.png">    </p:cNvPr>
          <p:cNvPicPr>
            <a:picLocks noChangeAspect="1"/>
          </p:cNvPicPr>
          <p:nvPr/>
        </p:nvPicPr>
        <p:blipFill>
          <a:blip r:embed="rId415"/>
          <a:stretch>
            <a:fillRect/>
          </a:stretch>
        </p:blipFill>
        <p:spPr>
          <a:xfrm>
            <a:off x="8032301" y="1442750"/>
            <a:ext cx="2753" cy="18579"/>
          </a:xfrm>
          <a:prstGeom prst="rect">
            <a:avLst/>
          </a:prstGeom>
        </p:spPr>
      </p:pic>
      <p:pic>
        <p:nvPicPr>
          <p:cNvPr id="432" name="Image 415" descr="preencoded.png">    </p:cNvPr>
          <p:cNvPicPr>
            <a:picLocks noChangeAspect="1"/>
          </p:cNvPicPr>
          <p:nvPr/>
        </p:nvPicPr>
        <p:blipFill>
          <a:blip r:embed="rId416"/>
          <a:stretch>
            <a:fillRect/>
          </a:stretch>
        </p:blipFill>
        <p:spPr>
          <a:xfrm>
            <a:off x="7954529" y="1962082"/>
            <a:ext cx="2753" cy="18579"/>
          </a:xfrm>
          <a:prstGeom prst="rect">
            <a:avLst/>
          </a:prstGeom>
        </p:spPr>
      </p:pic>
      <p:pic>
        <p:nvPicPr>
          <p:cNvPr id="433" name="Image 416" descr="preencoded.png">    </p:cNvPr>
          <p:cNvPicPr>
            <a:picLocks noChangeAspect="1"/>
          </p:cNvPicPr>
          <p:nvPr/>
        </p:nvPicPr>
        <p:blipFill>
          <a:blip r:embed="rId417"/>
          <a:stretch>
            <a:fillRect/>
          </a:stretch>
        </p:blipFill>
        <p:spPr>
          <a:xfrm>
            <a:off x="7954529" y="1853873"/>
            <a:ext cx="2753" cy="103749"/>
          </a:xfrm>
          <a:prstGeom prst="rect">
            <a:avLst/>
          </a:prstGeom>
        </p:spPr>
      </p:pic>
      <p:pic>
        <p:nvPicPr>
          <p:cNvPr id="434" name="Image 417" descr="preencoded.png">    </p:cNvPr>
          <p:cNvPicPr>
            <a:picLocks noChangeAspect="1"/>
          </p:cNvPicPr>
          <p:nvPr/>
        </p:nvPicPr>
        <p:blipFill>
          <a:blip r:embed="rId418"/>
          <a:stretch>
            <a:fillRect/>
          </a:stretch>
        </p:blipFill>
        <p:spPr>
          <a:xfrm>
            <a:off x="7954519" y="1714399"/>
            <a:ext cx="2763" cy="127955"/>
          </a:xfrm>
          <a:prstGeom prst="rect">
            <a:avLst/>
          </a:prstGeom>
        </p:spPr>
      </p:pic>
      <p:pic>
        <p:nvPicPr>
          <p:cNvPr id="435" name="Image 418" descr="preencoded.png">    </p:cNvPr>
          <p:cNvPicPr>
            <a:picLocks noChangeAspect="1"/>
          </p:cNvPicPr>
          <p:nvPr/>
        </p:nvPicPr>
        <p:blipFill>
          <a:blip r:embed="rId419"/>
          <a:stretch>
            <a:fillRect/>
          </a:stretch>
        </p:blipFill>
        <p:spPr>
          <a:xfrm>
            <a:off x="7954529" y="1684195"/>
            <a:ext cx="2753" cy="18579"/>
          </a:xfrm>
          <a:prstGeom prst="rect">
            <a:avLst/>
          </a:prstGeom>
        </p:spPr>
      </p:pic>
      <p:pic>
        <p:nvPicPr>
          <p:cNvPr id="436" name="Image 419" descr="preencoded.png">    </p:cNvPr>
          <p:cNvPicPr>
            <a:picLocks noChangeAspect="1"/>
          </p:cNvPicPr>
          <p:nvPr/>
        </p:nvPicPr>
        <p:blipFill>
          <a:blip r:embed="rId420"/>
          <a:stretch>
            <a:fillRect/>
          </a:stretch>
        </p:blipFill>
        <p:spPr>
          <a:xfrm>
            <a:off x="7970789" y="1987455"/>
            <a:ext cx="2753" cy="18579"/>
          </a:xfrm>
          <a:prstGeom prst="rect">
            <a:avLst/>
          </a:prstGeom>
        </p:spPr>
      </p:pic>
      <p:pic>
        <p:nvPicPr>
          <p:cNvPr id="437" name="Image 420" descr="preencoded.png">    </p:cNvPr>
          <p:cNvPicPr>
            <a:picLocks noChangeAspect="1"/>
          </p:cNvPicPr>
          <p:nvPr/>
        </p:nvPicPr>
        <p:blipFill>
          <a:blip r:embed="rId421"/>
          <a:stretch>
            <a:fillRect/>
          </a:stretch>
        </p:blipFill>
        <p:spPr>
          <a:xfrm>
            <a:off x="7970788" y="1802782"/>
            <a:ext cx="2753" cy="175199"/>
          </a:xfrm>
          <a:prstGeom prst="rect">
            <a:avLst/>
          </a:prstGeom>
        </p:spPr>
      </p:pic>
      <p:pic>
        <p:nvPicPr>
          <p:cNvPr id="438" name="Image 421" descr="preencoded.png">    </p:cNvPr>
          <p:cNvPicPr>
            <a:picLocks noChangeAspect="1"/>
          </p:cNvPicPr>
          <p:nvPr/>
        </p:nvPicPr>
        <p:blipFill>
          <a:blip r:embed="rId422"/>
          <a:stretch>
            <a:fillRect/>
          </a:stretch>
        </p:blipFill>
        <p:spPr>
          <a:xfrm>
            <a:off x="7970789" y="1762731"/>
            <a:ext cx="2753" cy="18579"/>
          </a:xfrm>
          <a:prstGeom prst="rect">
            <a:avLst/>
          </a:prstGeom>
        </p:spPr>
      </p:pic>
      <p:pic>
        <p:nvPicPr>
          <p:cNvPr id="439" name="Image 422" descr="preencoded.png">    </p:cNvPr>
          <p:cNvPicPr>
            <a:picLocks noChangeAspect="1"/>
          </p:cNvPicPr>
          <p:nvPr/>
        </p:nvPicPr>
        <p:blipFill>
          <a:blip r:embed="rId423"/>
          <a:stretch>
            <a:fillRect/>
          </a:stretch>
        </p:blipFill>
        <p:spPr>
          <a:xfrm>
            <a:off x="7247438" y="1917811"/>
            <a:ext cx="2753" cy="18579"/>
          </a:xfrm>
          <a:prstGeom prst="rect">
            <a:avLst/>
          </a:prstGeom>
        </p:spPr>
      </p:pic>
      <p:pic>
        <p:nvPicPr>
          <p:cNvPr id="440" name="Image 423" descr="preencoded.png">    </p:cNvPr>
          <p:cNvPicPr>
            <a:picLocks noChangeAspect="1"/>
          </p:cNvPicPr>
          <p:nvPr/>
        </p:nvPicPr>
        <p:blipFill>
          <a:blip r:embed="rId424"/>
          <a:stretch>
            <a:fillRect/>
          </a:stretch>
        </p:blipFill>
        <p:spPr>
          <a:xfrm>
            <a:off x="7247438" y="1809735"/>
            <a:ext cx="2753" cy="103617"/>
          </a:xfrm>
          <a:prstGeom prst="rect">
            <a:avLst/>
          </a:prstGeom>
        </p:spPr>
      </p:pic>
      <p:pic>
        <p:nvPicPr>
          <p:cNvPr id="441" name="Image 424" descr="preencoded.png">    </p:cNvPr>
          <p:cNvPicPr>
            <a:picLocks noChangeAspect="1"/>
          </p:cNvPicPr>
          <p:nvPr/>
        </p:nvPicPr>
        <p:blipFill>
          <a:blip r:embed="rId425"/>
          <a:stretch>
            <a:fillRect/>
          </a:stretch>
        </p:blipFill>
        <p:spPr>
          <a:xfrm>
            <a:off x="7247438" y="1670075"/>
            <a:ext cx="2753" cy="127955"/>
          </a:xfrm>
          <a:prstGeom prst="rect">
            <a:avLst/>
          </a:prstGeom>
        </p:spPr>
      </p:pic>
      <p:pic>
        <p:nvPicPr>
          <p:cNvPr id="442" name="Image 425" descr="preencoded.png">    </p:cNvPr>
          <p:cNvPicPr>
            <a:picLocks noChangeAspect="1"/>
          </p:cNvPicPr>
          <p:nvPr/>
        </p:nvPicPr>
        <p:blipFill>
          <a:blip r:embed="rId426"/>
          <a:stretch>
            <a:fillRect/>
          </a:stretch>
        </p:blipFill>
        <p:spPr>
          <a:xfrm>
            <a:off x="7247438" y="1639899"/>
            <a:ext cx="2753" cy="18579"/>
          </a:xfrm>
          <a:prstGeom prst="rect">
            <a:avLst/>
          </a:prstGeom>
        </p:spPr>
      </p:pic>
      <p:pic>
        <p:nvPicPr>
          <p:cNvPr id="443" name="Image 426" descr="preencoded.png">    </p:cNvPr>
          <p:cNvPicPr>
            <a:picLocks noChangeAspect="1"/>
          </p:cNvPicPr>
          <p:nvPr/>
        </p:nvPicPr>
        <p:blipFill>
          <a:blip r:embed="rId427"/>
          <a:stretch>
            <a:fillRect/>
          </a:stretch>
        </p:blipFill>
        <p:spPr>
          <a:xfrm>
            <a:off x="7263781" y="1943211"/>
            <a:ext cx="2753" cy="18579"/>
          </a:xfrm>
          <a:prstGeom prst="rect">
            <a:avLst/>
          </a:prstGeom>
        </p:spPr>
      </p:pic>
      <p:pic>
        <p:nvPicPr>
          <p:cNvPr id="444" name="Image 427" descr="preencoded.png">    </p:cNvPr>
          <p:cNvPicPr>
            <a:picLocks noChangeAspect="1"/>
          </p:cNvPicPr>
          <p:nvPr/>
        </p:nvPicPr>
        <p:blipFill>
          <a:blip r:embed="rId428"/>
          <a:stretch>
            <a:fillRect/>
          </a:stretch>
        </p:blipFill>
        <p:spPr>
          <a:xfrm>
            <a:off x="7263780" y="1758511"/>
            <a:ext cx="2753" cy="175199"/>
          </a:xfrm>
          <a:prstGeom prst="rect">
            <a:avLst/>
          </a:prstGeom>
        </p:spPr>
      </p:pic>
      <p:pic>
        <p:nvPicPr>
          <p:cNvPr id="445" name="Image 428" descr="preencoded.png">    </p:cNvPr>
          <p:cNvPicPr>
            <a:picLocks noChangeAspect="1"/>
          </p:cNvPicPr>
          <p:nvPr/>
        </p:nvPicPr>
        <p:blipFill>
          <a:blip r:embed="rId429"/>
          <a:stretch>
            <a:fillRect/>
          </a:stretch>
        </p:blipFill>
        <p:spPr>
          <a:xfrm>
            <a:off x="7263781" y="1718354"/>
            <a:ext cx="2753" cy="18579"/>
          </a:xfrm>
          <a:prstGeom prst="rect">
            <a:avLst/>
          </a:prstGeom>
        </p:spPr>
      </p:pic>
      <p:pic>
        <p:nvPicPr>
          <p:cNvPr id="446" name="Image 429" descr="preencoded.png">    </p:cNvPr>
          <p:cNvPicPr>
            <a:picLocks noChangeAspect="1"/>
          </p:cNvPicPr>
          <p:nvPr/>
        </p:nvPicPr>
        <p:blipFill>
          <a:blip r:embed="rId430"/>
          <a:stretch>
            <a:fillRect/>
          </a:stretch>
        </p:blipFill>
        <p:spPr>
          <a:xfrm>
            <a:off x="7341804" y="1582570"/>
            <a:ext cx="2753" cy="18579"/>
          </a:xfrm>
          <a:prstGeom prst="rect">
            <a:avLst/>
          </a:prstGeom>
        </p:spPr>
      </p:pic>
      <p:pic>
        <p:nvPicPr>
          <p:cNvPr id="447" name="Image 430" descr="preencoded.png">    </p:cNvPr>
          <p:cNvPicPr>
            <a:picLocks noChangeAspect="1"/>
          </p:cNvPicPr>
          <p:nvPr/>
        </p:nvPicPr>
        <p:blipFill>
          <a:blip r:embed="rId431"/>
          <a:stretch>
            <a:fillRect/>
          </a:stretch>
        </p:blipFill>
        <p:spPr>
          <a:xfrm>
            <a:off x="7341799" y="1402832"/>
            <a:ext cx="2758" cy="170235"/>
          </a:xfrm>
          <a:prstGeom prst="rect">
            <a:avLst/>
          </a:prstGeom>
        </p:spPr>
      </p:pic>
      <p:pic>
        <p:nvPicPr>
          <p:cNvPr id="448" name="Image 431" descr="preencoded.png">    </p:cNvPr>
          <p:cNvPicPr>
            <a:picLocks noChangeAspect="1"/>
          </p:cNvPicPr>
          <p:nvPr/>
        </p:nvPicPr>
        <p:blipFill>
          <a:blip r:embed="rId432"/>
          <a:stretch>
            <a:fillRect/>
          </a:stretch>
        </p:blipFill>
        <p:spPr>
          <a:xfrm>
            <a:off x="7341804" y="1357739"/>
            <a:ext cx="2753" cy="18579"/>
          </a:xfrm>
          <a:prstGeom prst="rect">
            <a:avLst/>
          </a:prstGeom>
        </p:spPr>
      </p:pic>
      <p:pic>
        <p:nvPicPr>
          <p:cNvPr id="449" name="Image 432" descr="preencoded.png">    </p:cNvPr>
          <p:cNvPicPr>
            <a:picLocks noChangeAspect="1"/>
          </p:cNvPicPr>
          <p:nvPr/>
        </p:nvPicPr>
        <p:blipFill>
          <a:blip r:embed="rId433"/>
          <a:stretch>
            <a:fillRect/>
          </a:stretch>
        </p:blipFill>
        <p:spPr>
          <a:xfrm>
            <a:off x="7316866" y="1551808"/>
            <a:ext cx="2753" cy="18579"/>
          </a:xfrm>
          <a:prstGeom prst="rect">
            <a:avLst/>
          </a:prstGeom>
        </p:spPr>
      </p:pic>
      <p:pic>
        <p:nvPicPr>
          <p:cNvPr id="450" name="Image 433" descr="preencoded.png">    </p:cNvPr>
          <p:cNvPicPr>
            <a:picLocks noChangeAspect="1"/>
          </p:cNvPicPr>
          <p:nvPr/>
        </p:nvPicPr>
        <p:blipFill>
          <a:blip r:embed="rId434"/>
          <a:stretch>
            <a:fillRect/>
          </a:stretch>
        </p:blipFill>
        <p:spPr>
          <a:xfrm>
            <a:off x="7316865" y="1484473"/>
            <a:ext cx="2753" cy="65556"/>
          </a:xfrm>
          <a:prstGeom prst="rect">
            <a:avLst/>
          </a:prstGeom>
        </p:spPr>
      </p:pic>
      <p:pic>
        <p:nvPicPr>
          <p:cNvPr id="451" name="Image 434" descr="preencoded.png">    </p:cNvPr>
          <p:cNvPicPr>
            <a:picLocks noChangeAspect="1"/>
          </p:cNvPicPr>
          <p:nvPr/>
        </p:nvPicPr>
        <p:blipFill>
          <a:blip r:embed="rId435"/>
          <a:stretch>
            <a:fillRect/>
          </a:stretch>
        </p:blipFill>
        <p:spPr>
          <a:xfrm>
            <a:off x="7316866" y="1459684"/>
            <a:ext cx="2753" cy="18579"/>
          </a:xfrm>
          <a:prstGeom prst="rect">
            <a:avLst/>
          </a:prstGeom>
        </p:spPr>
      </p:pic>
      <p:pic>
        <p:nvPicPr>
          <p:cNvPr id="452" name="Image 435" descr="preencoded.png">    </p:cNvPr>
          <p:cNvPicPr>
            <a:picLocks noChangeAspect="1"/>
          </p:cNvPicPr>
          <p:nvPr/>
        </p:nvPicPr>
        <p:blipFill>
          <a:blip r:embed="rId436"/>
          <a:stretch>
            <a:fillRect/>
          </a:stretch>
        </p:blipFill>
        <p:spPr>
          <a:xfrm>
            <a:off x="7588403" y="1445298"/>
            <a:ext cx="2753" cy="18579"/>
          </a:xfrm>
          <a:prstGeom prst="rect">
            <a:avLst/>
          </a:prstGeom>
        </p:spPr>
      </p:pic>
      <p:pic>
        <p:nvPicPr>
          <p:cNvPr id="453" name="Image 436" descr="preencoded.png">    </p:cNvPr>
          <p:cNvPicPr>
            <a:picLocks noChangeAspect="1"/>
          </p:cNvPicPr>
          <p:nvPr/>
        </p:nvPicPr>
        <p:blipFill>
          <a:blip r:embed="rId437"/>
          <a:stretch>
            <a:fillRect/>
          </a:stretch>
        </p:blipFill>
        <p:spPr>
          <a:xfrm>
            <a:off x="7588403" y="1379741"/>
            <a:ext cx="2753" cy="63779"/>
          </a:xfrm>
          <a:prstGeom prst="rect">
            <a:avLst/>
          </a:prstGeom>
        </p:spPr>
      </p:pic>
      <p:pic>
        <p:nvPicPr>
          <p:cNvPr id="454" name="Image 437" descr="preencoded.png">    </p:cNvPr>
          <p:cNvPicPr>
            <a:picLocks noChangeAspect="1"/>
          </p:cNvPicPr>
          <p:nvPr/>
        </p:nvPicPr>
        <p:blipFill>
          <a:blip r:embed="rId438"/>
          <a:stretch>
            <a:fillRect/>
          </a:stretch>
        </p:blipFill>
        <p:spPr>
          <a:xfrm>
            <a:off x="7588403" y="1353201"/>
            <a:ext cx="2753" cy="18579"/>
          </a:xfrm>
          <a:prstGeom prst="rect">
            <a:avLst/>
          </a:prstGeom>
        </p:spPr>
      </p:pic>
      <p:pic>
        <p:nvPicPr>
          <p:cNvPr id="455" name="Image 438" descr="preencoded.png">    </p:cNvPr>
          <p:cNvPicPr>
            <a:picLocks noChangeAspect="1"/>
          </p:cNvPicPr>
          <p:nvPr/>
        </p:nvPicPr>
        <p:blipFill>
          <a:blip r:embed="rId439"/>
          <a:stretch>
            <a:fillRect/>
          </a:stretch>
        </p:blipFill>
        <p:spPr>
          <a:xfrm>
            <a:off x="7563818" y="1419687"/>
            <a:ext cx="2753" cy="18579"/>
          </a:xfrm>
          <a:prstGeom prst="rect">
            <a:avLst/>
          </a:prstGeom>
        </p:spPr>
      </p:pic>
      <p:pic>
        <p:nvPicPr>
          <p:cNvPr id="456" name="Image 439" descr="preencoded.png">    </p:cNvPr>
          <p:cNvPicPr>
            <a:picLocks noChangeAspect="1"/>
          </p:cNvPicPr>
          <p:nvPr/>
        </p:nvPicPr>
        <p:blipFill>
          <a:blip r:embed="rId440"/>
          <a:stretch>
            <a:fillRect/>
          </a:stretch>
        </p:blipFill>
        <p:spPr>
          <a:xfrm>
            <a:off x="7563818" y="1352351"/>
            <a:ext cx="2753" cy="65556"/>
          </a:xfrm>
          <a:prstGeom prst="rect">
            <a:avLst/>
          </a:prstGeom>
        </p:spPr>
      </p:pic>
      <p:pic>
        <p:nvPicPr>
          <p:cNvPr id="457" name="Image 440" descr="preencoded.png">    </p:cNvPr>
          <p:cNvPicPr>
            <a:picLocks noChangeAspect="1"/>
          </p:cNvPicPr>
          <p:nvPr/>
        </p:nvPicPr>
        <p:blipFill>
          <a:blip r:embed="rId441"/>
          <a:stretch>
            <a:fillRect/>
          </a:stretch>
        </p:blipFill>
        <p:spPr>
          <a:xfrm>
            <a:off x="7563818" y="1327456"/>
            <a:ext cx="2753" cy="18579"/>
          </a:xfrm>
          <a:prstGeom prst="rect">
            <a:avLst/>
          </a:prstGeom>
        </p:spPr>
      </p:pic>
      <p:pic>
        <p:nvPicPr>
          <p:cNvPr id="458" name="Image 441" descr="preencoded.png">    </p:cNvPr>
          <p:cNvPicPr>
            <a:picLocks noChangeAspect="1"/>
          </p:cNvPicPr>
          <p:nvPr/>
        </p:nvPicPr>
        <p:blipFill>
          <a:blip r:embed="rId442"/>
          <a:stretch>
            <a:fillRect/>
          </a:stretch>
        </p:blipFill>
        <p:spPr>
          <a:xfrm>
            <a:off x="1048257" y="951187"/>
            <a:ext cx="998232" cy="988818"/>
          </a:xfrm>
          <a:prstGeom prst="rect">
            <a:avLst/>
          </a:prstGeom>
        </p:spPr>
      </p:pic>
      <p:sp>
        <p:nvSpPr>
          <p:cNvPr id="459" name="Text 15"/>
          <p:cNvSpPr/>
          <p:nvPr/>
        </p:nvSpPr>
        <p:spPr>
          <a:xfrm>
            <a:off x="814388" y="280988"/>
            <a:ext cx="3514725" cy="357188"/>
          </a:xfrm>
          <a:prstGeom prst="rect">
            <a:avLst/>
          </a:prstGeom>
          <a:noFill/>
          <a:ln/>
        </p:spPr>
        <p:txBody>
          <a:bodyPr wrap="square" rtlCol="0" anchor="ctr"/>
          <a:lstStyle/>
          <a:p>
            <a:pPr algn="l" indent="0" marL="0">
              <a:lnSpc>
                <a:spcPts val="2831"/>
              </a:lnSpc>
              <a:buNone/>
            </a:pPr>
            <a:r>
              <a:rPr lang="en-US" sz="1887" b="1" dirty="0">
                <a:solidFill>
                  <a:srgbClr val="FA5C26">
                    <a:alpha val="99000"/>
                  </a:srgbClr>
                </a:solidFill>
                <a:latin typeface="Poppins" pitchFamily="34" charset="0"/>
                <a:ea typeface="Poppins" pitchFamily="34" charset="-122"/>
                <a:cs typeface="Poppins" pitchFamily="34" charset="-120"/>
              </a:rPr>
              <a:t>Buyer’s</a:t>
            </a:r>
            <a:pPr algn="l" indent="0" marL="0">
              <a:lnSpc>
                <a:spcPts val="2831"/>
              </a:lnSpc>
              <a:buNone/>
            </a:pPr>
            <a:r>
              <a:rPr lang="en-US" sz="1887" b="1" dirty="0">
                <a:solidFill>
                  <a:srgbClr val="000000">
                    <a:alpha val="99000"/>
                  </a:srgbClr>
                </a:solidFill>
                <a:latin typeface="Poppins" pitchFamily="34" charset="0"/>
                <a:ea typeface="Poppins" pitchFamily="34" charset="-122"/>
                <a:cs typeface="Poppins" pitchFamily="34" charset="-120"/>
              </a:rPr>
              <a:t> User Persona</a:t>
            </a:r>
            <a:endParaRPr lang="en-US" sz="1887" dirty="0"/>
          </a:p>
        </p:txBody>
      </p:sp>
      <p:sp>
        <p:nvSpPr>
          <p:cNvPr id="460" name="Text 16"/>
          <p:cNvSpPr/>
          <p:nvPr/>
        </p:nvSpPr>
        <p:spPr>
          <a:xfrm>
            <a:off x="939878" y="3077146"/>
            <a:ext cx="1175926"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Motivation: </a:t>
            </a:r>
            <a:endParaRPr lang="en-US" sz="750" dirty="0"/>
          </a:p>
        </p:txBody>
      </p:sp>
      <p:sp>
        <p:nvSpPr>
          <p:cNvPr id="461" name="Text 17"/>
          <p:cNvSpPr/>
          <p:nvPr/>
        </p:nvSpPr>
        <p:spPr>
          <a:xfrm>
            <a:off x="939878" y="3329844"/>
            <a:ext cx="2795912" cy="10525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Sumaiya is looking for a safe and affordable place to live through a website she can trust like MSC Home. She wants to avoid being cheated or paying too much by using features like secure payments, virtual tours, and getting legal help so she can reach her dream.</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সুমাইয়া MSC Home Rental and Real Estate-এর মতো একটি বিশ্বস্ত ওয়েবসাইটের মাধ্যমে বসবাসের জন্য একটি নিরাপদ ও সাশ্রয়ী মূল্যে ফ্ল্যাট কিনতে চাচ্ছেন। সুরক্ষিত পেমেন্ট, ভার্চুয়াল ট্যুর এবং আইনি সহায়তার মতো বৈশিষ্ট্য ব্যবহার করে সে প্রতারিত হওয়া বা অতিরিক্ত অর্থ প্রদান করা এড়াতে চায়, যাতে সে তার স্বপ্নের ঠিকানায় পৌঁছাতে পারে।</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462" name="Text 18"/>
          <p:cNvSpPr/>
          <p:nvPr/>
        </p:nvSpPr>
        <p:spPr>
          <a:xfrm>
            <a:off x="4773085" y="3077146"/>
            <a:ext cx="1175926"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Goal: </a:t>
            </a:r>
            <a:endParaRPr lang="en-US" sz="750" dirty="0"/>
          </a:p>
        </p:txBody>
      </p:sp>
      <p:sp>
        <p:nvSpPr>
          <p:cNvPr id="463" name="Text 19"/>
          <p:cNvSpPr/>
          <p:nvPr/>
        </p:nvSpPr>
        <p:spPr>
          <a:xfrm>
            <a:off x="4921393" y="4269222"/>
            <a:ext cx="309823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Obtain convenient financing with loan facilities</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(ঋণ সুবিধা নিয়ে সুবিধাজনক অর্থায়ন করা)</a:t>
            </a:r>
            <a:endParaRPr lang="en-US" sz="525" dirty="0"/>
          </a:p>
        </p:txBody>
      </p:sp>
      <p:sp>
        <p:nvSpPr>
          <p:cNvPr id="464" name="Text 20"/>
          <p:cNvSpPr/>
          <p:nvPr/>
        </p:nvSpPr>
        <p:spPr>
          <a:xfrm>
            <a:off x="4921393" y="3642969"/>
            <a:ext cx="309823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Follow a simple and clear legal process</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(সহজ ও পরিষ্কার আইনি প্রক্রিয়া অনুসরণ করা)</a:t>
            </a:r>
            <a:endParaRPr lang="en-US" sz="525" dirty="0"/>
          </a:p>
        </p:txBody>
      </p:sp>
      <p:sp>
        <p:nvSpPr>
          <p:cNvPr id="465" name="Text 21"/>
          <p:cNvSpPr/>
          <p:nvPr/>
        </p:nvSpPr>
        <p:spPr>
          <a:xfrm>
            <a:off x="4921393" y="3956096"/>
            <a:ext cx="309823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Receive services from trustworthy agents and platforms</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বিশ্বাসযোগ্য এজেন্ট ও প্ল্যাটফর্ম থেকে সেবা পাওয়া</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466" name="Text 22"/>
          <p:cNvSpPr/>
          <p:nvPr/>
        </p:nvSpPr>
        <p:spPr>
          <a:xfrm>
            <a:off x="4921393" y="3329844"/>
            <a:ext cx="309823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Buy a safe flat at an affordable price</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সাশ্রয়ী মূল্যে নিরাপদ ফ্ল্যাট কেনা</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467" name="Text 23"/>
          <p:cNvSpPr/>
          <p:nvPr/>
        </p:nvSpPr>
        <p:spPr>
          <a:xfrm>
            <a:off x="7143791" y="1812816"/>
            <a:ext cx="732794" cy="265412"/>
          </a:xfrm>
          <a:prstGeom prst="rect">
            <a:avLst/>
          </a:prstGeom>
          <a:noFill/>
          <a:ln/>
        </p:spPr>
        <p:txBody>
          <a:bodyPr wrap="square" rtlCol="0" anchor="ctr"/>
          <a:lstStyle/>
          <a:p>
            <a:pPr algn="l" indent="0" marL="0">
              <a:lnSpc>
                <a:spcPts val="104"/>
              </a:lnSpc>
              <a:buNone/>
            </a:pPr>
            <a:r>
              <a:rPr lang="en-US" sz="85" b="1" dirty="0">
                <a:solidFill>
                  <a:srgbClr val="FFFFFF">
                    <a:alpha val="99000"/>
                  </a:srgbClr>
                </a:solidFill>
                <a:latin typeface="Montserrat" pitchFamily="34" charset="0"/>
                <a:ea typeface="Montserrat" pitchFamily="34" charset="-122"/>
                <a:cs typeface="Montserrat" pitchFamily="34" charset="-120"/>
              </a:rPr>
              <a:t>!</a:t>
            </a:r>
            <a:endParaRPr lang="en-US" sz="85" dirty="0"/>
          </a:p>
        </p:txBody>
      </p:sp>
      <p:sp>
        <p:nvSpPr>
          <p:cNvPr id="468" name="Text 24"/>
          <p:cNvSpPr/>
          <p:nvPr/>
        </p:nvSpPr>
        <p:spPr>
          <a:xfrm>
            <a:off x="4773085" y="951187"/>
            <a:ext cx="1175926"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Frustration: </a:t>
            </a:r>
            <a:endParaRPr lang="en-US" sz="750" dirty="0"/>
          </a:p>
        </p:txBody>
      </p:sp>
      <p:sp>
        <p:nvSpPr>
          <p:cNvPr id="469" name="Text 25"/>
          <p:cNvSpPr/>
          <p:nvPr/>
        </p:nvSpPr>
        <p:spPr>
          <a:xfrm>
            <a:off x="4921393" y="2143262"/>
            <a:ext cx="309823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Transaction complexities and delays</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(লেনদেনের জটিলতা ও বিলম্ব)</a:t>
            </a:r>
            <a:endParaRPr lang="en-US" sz="525" dirty="0"/>
          </a:p>
        </p:txBody>
      </p:sp>
      <p:sp>
        <p:nvSpPr>
          <p:cNvPr id="470" name="Text 26"/>
          <p:cNvSpPr/>
          <p:nvPr/>
        </p:nvSpPr>
        <p:spPr>
          <a:xfrm>
            <a:off x="4921393" y="1517010"/>
            <a:ext cx="309823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Difficulty understanding legal documents</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(আইনি কাগজপত্র বুঝতে অসুবিধা)</a:t>
            </a:r>
            <a:endParaRPr lang="en-US" sz="525" dirty="0"/>
          </a:p>
        </p:txBody>
      </p:sp>
      <p:sp>
        <p:nvSpPr>
          <p:cNvPr id="471" name="Text 27"/>
          <p:cNvSpPr/>
          <p:nvPr/>
        </p:nvSpPr>
        <p:spPr>
          <a:xfrm>
            <a:off x="4921393" y="1830136"/>
            <a:ext cx="309823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Fear of fraud and unclear information</a:t>
            </a:r>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 </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প্রতারণার আশঙ্কা ও অস্পষ্ট তথ্য</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472" name="Text 28"/>
          <p:cNvSpPr/>
          <p:nvPr/>
        </p:nvSpPr>
        <p:spPr>
          <a:xfrm>
            <a:off x="4921393" y="1203885"/>
            <a:ext cx="309823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High flat prices and loan limitations</a:t>
            </a:r>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 </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উচ্চ ফ্ল্যাট দাম ও ঋণের সীমাবদ্ধতা</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473" name="Text 29"/>
          <p:cNvSpPr/>
          <p:nvPr/>
        </p:nvSpPr>
        <p:spPr>
          <a:xfrm>
            <a:off x="962695" y="2319052"/>
            <a:ext cx="1626556" cy="180975"/>
          </a:xfrm>
          <a:prstGeom prst="rect">
            <a:avLst/>
          </a:prstGeom>
          <a:noFill/>
          <a:ln/>
        </p:spPr>
        <p:txBody>
          <a:bodyPr wrap="square" rtlCol="0" anchor="ctr"/>
          <a:lstStyle/>
          <a:p>
            <a:pPr algn="ctr" indent="0" marL="0">
              <a:lnSpc>
                <a:spcPts val="1425"/>
              </a:lnSpc>
              <a:buNone/>
            </a:pPr>
            <a:r>
              <a:rPr lang="en-US" sz="1050" spc="-5" kern="0" dirty="0">
                <a:solidFill>
                  <a:srgbClr val="F7F7F7">
                    <a:alpha val="99000"/>
                  </a:srgbClr>
                </a:solidFill>
                <a:latin typeface="Poppins" pitchFamily="34" charset="0"/>
                <a:ea typeface="Poppins" pitchFamily="34" charset="-122"/>
                <a:cs typeface="Poppins" pitchFamily="34" charset="-120"/>
              </a:rPr>
              <a:t>Sumaiya Akter</a:t>
            </a:r>
            <a:endParaRPr lang="en-US" sz="1050" dirty="0"/>
          </a:p>
        </p:txBody>
      </p:sp>
      <p:sp>
        <p:nvSpPr>
          <p:cNvPr id="474" name="Text 30"/>
          <p:cNvSpPr/>
          <p:nvPr/>
        </p:nvSpPr>
        <p:spPr>
          <a:xfrm>
            <a:off x="2177686" y="951187"/>
            <a:ext cx="2664716"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Bio: </a:t>
            </a:r>
            <a:endParaRPr lang="en-US" sz="750" dirty="0"/>
          </a:p>
        </p:txBody>
      </p:sp>
      <p:sp>
        <p:nvSpPr>
          <p:cNvPr id="475" name="Text 31"/>
          <p:cNvSpPr/>
          <p:nvPr/>
        </p:nvSpPr>
        <p:spPr>
          <a:xfrm>
            <a:off x="2177686" y="1203885"/>
            <a:ext cx="2664716" cy="1038259"/>
          </a:xfrm>
          <a:prstGeom prst="rect">
            <a:avLst/>
          </a:prstGeom>
          <a:noFill/>
          <a:ln/>
        </p:spPr>
        <p:txBody>
          <a:bodyPr wrap="square" rtlCol="0" anchor="ctr"/>
          <a:lstStyle/>
          <a:p>
            <a:pPr algn="l" indent="0" marL="0">
              <a:lnSpc>
                <a:spcPts val="1125"/>
              </a:lnSpc>
              <a:buNone/>
            </a:pPr>
            <a:r>
              <a:rPr lang="en-US" sz="525" dirty="0">
                <a:solidFill>
                  <a:srgbClr val="F7F7F7">
                    <a:alpha val="99000"/>
                  </a:srgbClr>
                </a:solidFill>
                <a:latin typeface="Poppins" pitchFamily="34" charset="0"/>
                <a:ea typeface="Poppins" pitchFamily="34" charset="-122"/>
                <a:cs typeface="Poppins" pitchFamily="34" charset="-120"/>
              </a:rPr>
              <a:t>Sumaiya works in a private company in Dhaka and wants to buy her first flat. She is worried about high prices, difficult legal rules, affordable loans and simple legal advice. She looks for information online and asks trusted agents for help to avoid scams.</a:t>
            </a:r>
            <a:endParaRPr lang="en-US" sz="525" dirty="0"/>
          </a:p>
          <a:p>
            <a:pPr algn="l" indent="0" marL="0">
              <a:lnSpc>
                <a:spcPts val="1125"/>
              </a:lnSpc>
              <a:buNone/>
            </a:pPr>
            <a:r>
              <a:rPr lang="en-US" sz="525" dirty="0">
                <a:solidFill>
                  <a:srgbClr val="DBDBDB">
                    <a:alpha val="99000"/>
                  </a:srgbClr>
                </a:solidFill>
                <a:latin typeface="Li Ador Noirrit" pitchFamily="34" charset="0"/>
                <a:ea typeface="Li Ador Noirrit" pitchFamily="34" charset="-122"/>
                <a:cs typeface="Li Ador Noirrit" pitchFamily="34" charset="-120"/>
              </a:rPr>
              <a:t>(সুমাইয়া ঢাকা একটি প্রাইভেট কোম্পানিতে কাজ করেন এবং তার প্রথম ফ্ল্যাট কিনতে চান। তিনি দাম বেশি, জটিল আইনি নিয়ম, ঋণগ্রহণ পদ্ধতি এবং সহজ আইনি পরামর্শ পাওয়া নিয়ে চিন্তিত। তিনি অনলাইনে তথ্য খুঁজে বের করেন এবং প্রতারণা এড়াতে বিশ্বাসযোগ্য এজেন্টদের সাহায্য নেন।)</a:t>
            </a:r>
            <a:endParaRPr lang="en-US" sz="525" dirty="0"/>
          </a:p>
        </p:txBody>
      </p:sp>
      <p:sp>
        <p:nvSpPr>
          <p:cNvPr id="476" name="Text 32"/>
          <p:cNvSpPr/>
          <p:nvPr/>
        </p:nvSpPr>
        <p:spPr>
          <a:xfrm>
            <a:off x="3685640" y="2355690"/>
            <a:ext cx="952500" cy="104775"/>
          </a:xfrm>
          <a:prstGeom prst="rect">
            <a:avLst/>
          </a:prstGeom>
          <a:noFill/>
          <a:ln/>
        </p:spPr>
        <p:txBody>
          <a:bodyPr wrap="square" rtlCol="0" anchor="ctr"/>
          <a:lstStyle/>
          <a:p>
            <a:pPr algn="l" indent="0" marL="0">
              <a:lnSpc>
                <a:spcPts val="825"/>
              </a:lnSpc>
              <a:buNone/>
            </a:pPr>
            <a:r>
              <a:rPr lang="en-US" sz="525" dirty="0">
                <a:solidFill>
                  <a:srgbClr val="FFFFFF">
                    <a:alpha val="99000"/>
                  </a:srgbClr>
                </a:solidFill>
                <a:latin typeface="Poppins" pitchFamily="34" charset="0"/>
                <a:ea typeface="Poppins" pitchFamily="34" charset="-122"/>
                <a:cs typeface="Poppins" pitchFamily="34" charset="-120"/>
              </a:rPr>
              <a:t>Lives in: Dhaka</a:t>
            </a:r>
            <a:endParaRPr lang="en-US" sz="525" dirty="0"/>
          </a:p>
        </p:txBody>
      </p:sp>
      <p:sp>
        <p:nvSpPr>
          <p:cNvPr id="477" name="Text 33"/>
          <p:cNvSpPr/>
          <p:nvPr/>
        </p:nvSpPr>
        <p:spPr>
          <a:xfrm>
            <a:off x="2875648" y="2355690"/>
            <a:ext cx="914400" cy="104775"/>
          </a:xfrm>
          <a:prstGeom prst="rect">
            <a:avLst/>
          </a:prstGeom>
          <a:noFill/>
          <a:ln/>
        </p:spPr>
        <p:txBody>
          <a:bodyPr wrap="square" rtlCol="0" anchor="ctr"/>
          <a:lstStyle/>
          <a:p>
            <a:pPr algn="l" indent="0" marL="0">
              <a:lnSpc>
                <a:spcPts val="825"/>
              </a:lnSpc>
              <a:buNone/>
            </a:pPr>
            <a:r>
              <a:rPr lang="en-US" sz="525" dirty="0">
                <a:solidFill>
                  <a:srgbClr val="FFFFFF">
                    <a:alpha val="99000"/>
                  </a:srgbClr>
                </a:solidFill>
                <a:latin typeface="Poppins" pitchFamily="34" charset="0"/>
                <a:ea typeface="Poppins" pitchFamily="34" charset="-122"/>
                <a:cs typeface="Poppins" pitchFamily="34" charset="-120"/>
              </a:rPr>
              <a:t>Age: 34 years</a:t>
            </a:r>
            <a:endParaRPr lang="en-US" sz="525" dirty="0"/>
          </a:p>
        </p:txBody>
      </p:sp>
      <p:sp>
        <p:nvSpPr>
          <p:cNvPr id="478" name="Text 34"/>
          <p:cNvSpPr/>
          <p:nvPr/>
        </p:nvSpPr>
        <p:spPr>
          <a:xfrm>
            <a:off x="1018915" y="1830649"/>
            <a:ext cx="1309687" cy="114300"/>
          </a:xfrm>
          <a:prstGeom prst="rect">
            <a:avLst/>
          </a:prstGeom>
          <a:noFill/>
          <a:ln/>
        </p:spPr>
        <p:txBody>
          <a:bodyPr wrap="square" rtlCol="0" anchor="ctr"/>
          <a:lstStyle/>
          <a:p>
            <a:pPr algn="l" indent="0" marL="0">
              <a:lnSpc>
                <a:spcPts val="900"/>
              </a:lnSpc>
              <a:buNone/>
            </a:pPr>
            <a:r>
              <a:rPr lang="en-US" sz="525" dirty="0">
                <a:solidFill>
                  <a:srgbClr val="FFFFFF">
                    <a:alpha val="99000"/>
                  </a:srgbClr>
                </a:solidFill>
                <a:latin typeface="Poppins" pitchFamily="34" charset="0"/>
                <a:ea typeface="Poppins" pitchFamily="34" charset="-122"/>
                <a:cs typeface="Poppins" pitchFamily="34" charset="-120"/>
              </a:rPr>
              <a:t>Operating Officer, Pathao</a:t>
            </a:r>
            <a:endParaRPr lang="en-US" sz="52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609600" y="1962150"/>
            <a:ext cx="1062038" cy="714375"/>
          </a:xfrm>
          <a:prstGeom prst="rect">
            <a:avLst/>
          </a:prstGeom>
          <a:noFill/>
          <a:ln/>
        </p:spPr>
        <p:txBody>
          <a:bodyPr wrap="square" rtlCol="0" anchor="ctr"/>
          <a:lstStyle/>
          <a:p>
            <a:pPr algn="l" indent="0" marL="0">
              <a:lnSpc>
                <a:spcPts val="5620"/>
              </a:lnSpc>
              <a:buNone/>
            </a:pPr>
            <a:r>
              <a:rPr lang="en-US" sz="3746" b="1" dirty="0">
                <a:solidFill>
                  <a:srgbClr val="FA5C26">
                    <a:alpha val="99000"/>
                  </a:srgbClr>
                </a:solidFill>
                <a:latin typeface="Poppins" pitchFamily="34" charset="0"/>
                <a:ea typeface="Poppins" pitchFamily="34" charset="-122"/>
                <a:cs typeface="Poppins" pitchFamily="34" charset="-120"/>
              </a:rPr>
              <a:t>09</a:t>
            </a:r>
            <a:endParaRPr lang="en-US" sz="3746" dirty="0"/>
          </a:p>
        </p:txBody>
      </p:sp>
      <p:sp>
        <p:nvSpPr>
          <p:cNvPr id="3" name="Text 1"/>
          <p:cNvSpPr/>
          <p:nvPr/>
        </p:nvSpPr>
        <p:spPr>
          <a:xfrm>
            <a:off x="609600" y="2467673"/>
            <a:ext cx="6047678" cy="714375"/>
          </a:xfrm>
          <a:prstGeom prst="rect">
            <a:avLst/>
          </a:prstGeom>
          <a:noFill/>
          <a:ln/>
        </p:spPr>
        <p:txBody>
          <a:bodyPr wrap="square" rtlCol="0" anchor="ctr"/>
          <a:lstStyle/>
          <a:p>
            <a:pPr algn="l" indent="0" marL="0">
              <a:lnSpc>
                <a:spcPts val="5620"/>
              </a:lnSpc>
              <a:buNone/>
            </a:pPr>
            <a:r>
              <a:rPr lang="en-US" sz="3746" b="1" dirty="0">
                <a:solidFill>
                  <a:srgbClr val="FA5C26">
                    <a:alpha val="99000"/>
                  </a:srgbClr>
                </a:solidFill>
                <a:latin typeface="Poppins" pitchFamily="34" charset="0"/>
                <a:ea typeface="Poppins" pitchFamily="34" charset="-122"/>
                <a:cs typeface="Poppins" pitchFamily="34" charset="-120"/>
              </a:rPr>
              <a:t>Empathy </a:t>
            </a:r>
            <a:pPr algn="l" indent="0" marL="0">
              <a:lnSpc>
                <a:spcPts val="5620"/>
              </a:lnSpc>
              <a:buNone/>
            </a:pPr>
            <a:r>
              <a:rPr lang="en-US" sz="3746" b="1" dirty="0">
                <a:solidFill>
                  <a:srgbClr val="000000">
                    <a:alpha val="99000"/>
                  </a:srgbClr>
                </a:solidFill>
                <a:latin typeface="Poppins" pitchFamily="34" charset="0"/>
                <a:ea typeface="Poppins" pitchFamily="34" charset="-122"/>
                <a:cs typeface="Poppins" pitchFamily="34" charset="-120"/>
              </a:rPr>
              <a:t>Mapping</a:t>
            </a:r>
            <a:endParaRPr lang="en-US" sz="3746"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642833" y="913913"/>
            <a:ext cx="3824894" cy="1849863"/>
          </a:xfrm>
          <a:prstGeom prst="roundRect">
            <a:avLst/>
          </a:prstGeom>
          <a:solidFill>
            <a:srgbClr val="F7F7F7"/>
          </a:solidFill>
          <a:ln/>
        </p:spPr>
      </p:sp>
      <p:sp>
        <p:nvSpPr>
          <p:cNvPr id="3" name="Shape 1"/>
          <p:cNvSpPr/>
          <p:nvPr/>
        </p:nvSpPr>
        <p:spPr>
          <a:xfrm>
            <a:off x="676275" y="913914"/>
            <a:ext cx="3824894" cy="1849863"/>
          </a:xfrm>
          <a:prstGeom prst="roundRect">
            <a:avLst/>
          </a:prstGeom>
          <a:solidFill>
            <a:srgbClr val="F7F7F7"/>
          </a:solidFill>
          <a:ln/>
        </p:spPr>
      </p:sp>
      <p:sp>
        <p:nvSpPr>
          <p:cNvPr id="4" name="Shape 2"/>
          <p:cNvSpPr/>
          <p:nvPr/>
        </p:nvSpPr>
        <p:spPr>
          <a:xfrm>
            <a:off x="4642833" y="2917400"/>
            <a:ext cx="3824894" cy="1849863"/>
          </a:xfrm>
          <a:prstGeom prst="roundRect">
            <a:avLst/>
          </a:prstGeom>
          <a:solidFill>
            <a:srgbClr val="F7F7F7"/>
          </a:solidFill>
          <a:ln/>
        </p:spPr>
      </p:sp>
      <p:sp>
        <p:nvSpPr>
          <p:cNvPr id="5" name="Shape 3"/>
          <p:cNvSpPr/>
          <p:nvPr/>
        </p:nvSpPr>
        <p:spPr>
          <a:xfrm>
            <a:off x="676275" y="2917400"/>
            <a:ext cx="3824894" cy="1849863"/>
          </a:xfrm>
          <a:prstGeom prst="roundRect">
            <a:avLst/>
          </a:prstGeom>
          <a:solidFill>
            <a:srgbClr val="F7F7F7"/>
          </a:solidFill>
          <a:ln/>
        </p:spPr>
      </p:sp>
      <p:sp>
        <p:nvSpPr>
          <p:cNvPr id="6" name="Shape 4"/>
          <p:cNvSpPr/>
          <p:nvPr/>
        </p:nvSpPr>
        <p:spPr>
          <a:xfrm rot="-40705">
            <a:off x="3678556" y="3542252"/>
            <a:ext cx="1433513" cy="388524"/>
          </a:xfrm>
          <a:prstGeom prst="roundRect">
            <a:avLst>
              <a:gd name="adj" fmla="val 324672"/>
            </a:avLst>
          </a:prstGeom>
          <a:solidFill>
            <a:srgbClr val="000000"/>
          </a:solidFill>
          <a:ln/>
        </p:spPr>
      </p:sp>
      <p:sp>
        <p:nvSpPr>
          <p:cNvPr id="7" name="Shape 5"/>
          <p:cNvSpPr/>
          <p:nvPr/>
        </p:nvSpPr>
        <p:spPr>
          <a:xfrm rot="-428486">
            <a:off x="3728765" y="3161327"/>
            <a:ext cx="1687503" cy="388144"/>
          </a:xfrm>
          <a:prstGeom prst="roundRect">
            <a:avLst>
              <a:gd name="adj" fmla="val 324990"/>
            </a:avLst>
          </a:prstGeom>
          <a:solidFill>
            <a:srgbClr val="FA5C26"/>
          </a:solidFill>
          <a:ln/>
        </p:spPr>
      </p:sp>
      <p:sp>
        <p:nvSpPr>
          <p:cNvPr id="8" name="Shape 6"/>
          <p:cNvSpPr/>
          <p:nvPr/>
        </p:nvSpPr>
        <p:spPr>
          <a:xfrm>
            <a:off x="1148483" y="3896945"/>
            <a:ext cx="76399" cy="76399"/>
          </a:xfrm>
          <a:prstGeom prst="ellipse">
            <a:avLst/>
          </a:prstGeom>
          <a:solidFill>
            <a:srgbClr val="FA5C26"/>
          </a:solidFill>
          <a:ln/>
        </p:spPr>
      </p:sp>
      <p:sp>
        <p:nvSpPr>
          <p:cNvPr id="9" name="Shape 7"/>
          <p:cNvSpPr/>
          <p:nvPr/>
        </p:nvSpPr>
        <p:spPr>
          <a:xfrm>
            <a:off x="1148483" y="4261797"/>
            <a:ext cx="76399" cy="76399"/>
          </a:xfrm>
          <a:prstGeom prst="ellipse">
            <a:avLst/>
          </a:prstGeom>
          <a:solidFill>
            <a:srgbClr val="FA5C26"/>
          </a:solidFill>
          <a:ln/>
        </p:spPr>
      </p:sp>
      <p:sp>
        <p:nvSpPr>
          <p:cNvPr id="10" name="Shape 8"/>
          <p:cNvSpPr/>
          <p:nvPr/>
        </p:nvSpPr>
        <p:spPr>
          <a:xfrm>
            <a:off x="1148483" y="3532093"/>
            <a:ext cx="76399" cy="76399"/>
          </a:xfrm>
          <a:prstGeom prst="ellipse">
            <a:avLst/>
          </a:prstGeom>
          <a:solidFill>
            <a:srgbClr val="FA5C26"/>
          </a:solidFill>
          <a:ln/>
        </p:spPr>
      </p:sp>
      <p:sp>
        <p:nvSpPr>
          <p:cNvPr id="11" name="Shape 9"/>
          <p:cNvSpPr/>
          <p:nvPr/>
        </p:nvSpPr>
        <p:spPr>
          <a:xfrm>
            <a:off x="6071267" y="3896945"/>
            <a:ext cx="76399" cy="76399"/>
          </a:xfrm>
          <a:prstGeom prst="ellipse">
            <a:avLst/>
          </a:prstGeom>
          <a:solidFill>
            <a:srgbClr val="FA5C26"/>
          </a:solidFill>
          <a:ln/>
        </p:spPr>
      </p:sp>
      <p:sp>
        <p:nvSpPr>
          <p:cNvPr id="12" name="Shape 10"/>
          <p:cNvSpPr/>
          <p:nvPr/>
        </p:nvSpPr>
        <p:spPr>
          <a:xfrm>
            <a:off x="6071267" y="4261797"/>
            <a:ext cx="76399" cy="76399"/>
          </a:xfrm>
          <a:prstGeom prst="ellipse">
            <a:avLst/>
          </a:prstGeom>
          <a:solidFill>
            <a:srgbClr val="FA5C26"/>
          </a:solidFill>
          <a:ln/>
        </p:spPr>
      </p:sp>
      <p:sp>
        <p:nvSpPr>
          <p:cNvPr id="13" name="Shape 11"/>
          <p:cNvSpPr/>
          <p:nvPr/>
        </p:nvSpPr>
        <p:spPr>
          <a:xfrm>
            <a:off x="6071267" y="3532093"/>
            <a:ext cx="76399" cy="76399"/>
          </a:xfrm>
          <a:prstGeom prst="ellipse">
            <a:avLst/>
          </a:prstGeom>
          <a:solidFill>
            <a:srgbClr val="FA5C26"/>
          </a:solidFill>
          <a:ln/>
        </p:spPr>
      </p:sp>
      <p:sp>
        <p:nvSpPr>
          <p:cNvPr id="14" name="Shape 12"/>
          <p:cNvSpPr/>
          <p:nvPr/>
        </p:nvSpPr>
        <p:spPr>
          <a:xfrm>
            <a:off x="1148483" y="1893460"/>
            <a:ext cx="76399" cy="76399"/>
          </a:xfrm>
          <a:prstGeom prst="ellipse">
            <a:avLst/>
          </a:prstGeom>
          <a:solidFill>
            <a:srgbClr val="FA5C26"/>
          </a:solidFill>
          <a:ln/>
        </p:spPr>
      </p:sp>
      <p:sp>
        <p:nvSpPr>
          <p:cNvPr id="15" name="Shape 13"/>
          <p:cNvSpPr/>
          <p:nvPr/>
        </p:nvSpPr>
        <p:spPr>
          <a:xfrm>
            <a:off x="1148483" y="2258312"/>
            <a:ext cx="76399" cy="76399"/>
          </a:xfrm>
          <a:prstGeom prst="ellipse">
            <a:avLst/>
          </a:prstGeom>
          <a:solidFill>
            <a:srgbClr val="FA5C26"/>
          </a:solidFill>
          <a:ln/>
        </p:spPr>
      </p:sp>
      <p:sp>
        <p:nvSpPr>
          <p:cNvPr id="16" name="Shape 14"/>
          <p:cNvSpPr/>
          <p:nvPr/>
        </p:nvSpPr>
        <p:spPr>
          <a:xfrm>
            <a:off x="1148483" y="1528607"/>
            <a:ext cx="76399" cy="76399"/>
          </a:xfrm>
          <a:prstGeom prst="ellipse">
            <a:avLst/>
          </a:prstGeom>
          <a:solidFill>
            <a:srgbClr val="FA5C26"/>
          </a:solidFill>
          <a:ln/>
        </p:spPr>
      </p:sp>
      <p:sp>
        <p:nvSpPr>
          <p:cNvPr id="17" name="Shape 15"/>
          <p:cNvSpPr/>
          <p:nvPr/>
        </p:nvSpPr>
        <p:spPr>
          <a:xfrm>
            <a:off x="6071267" y="1893460"/>
            <a:ext cx="76399" cy="76399"/>
          </a:xfrm>
          <a:prstGeom prst="ellipse">
            <a:avLst/>
          </a:prstGeom>
          <a:solidFill>
            <a:srgbClr val="FA5C26"/>
          </a:solidFill>
          <a:ln/>
        </p:spPr>
      </p:sp>
      <p:sp>
        <p:nvSpPr>
          <p:cNvPr id="18" name="Shape 16"/>
          <p:cNvSpPr/>
          <p:nvPr/>
        </p:nvSpPr>
        <p:spPr>
          <a:xfrm>
            <a:off x="6071267" y="2258312"/>
            <a:ext cx="76399" cy="76399"/>
          </a:xfrm>
          <a:prstGeom prst="ellipse">
            <a:avLst/>
          </a:prstGeom>
          <a:solidFill>
            <a:srgbClr val="FA5C26"/>
          </a:solidFill>
          <a:ln/>
        </p:spPr>
      </p:sp>
      <p:sp>
        <p:nvSpPr>
          <p:cNvPr id="19" name="Shape 17"/>
          <p:cNvSpPr/>
          <p:nvPr/>
        </p:nvSpPr>
        <p:spPr>
          <a:xfrm>
            <a:off x="6071267" y="1528607"/>
            <a:ext cx="76399" cy="76399"/>
          </a:xfrm>
          <a:prstGeom prst="ellipse">
            <a:avLst/>
          </a:prstGeom>
          <a:solidFill>
            <a:srgbClr val="FA5C26"/>
          </a:solidFill>
          <a:ln/>
        </p:spPr>
      </p:sp>
      <p:pic>
        <p:nvPicPr>
          <p:cNvPr id="20" name="Image 0" descr="preencoded.png">    </p:cNvPr>
          <p:cNvPicPr>
            <a:picLocks noChangeAspect="1"/>
          </p:cNvPicPr>
          <p:nvPr/>
        </p:nvPicPr>
        <p:blipFill>
          <a:blip r:embed="rId1"/>
          <a:stretch>
            <a:fillRect/>
          </a:stretch>
        </p:blipFill>
        <p:spPr>
          <a:xfrm>
            <a:off x="3863685" y="1733231"/>
            <a:ext cx="1424978" cy="1589430"/>
          </a:xfrm>
          <a:prstGeom prst="rect">
            <a:avLst/>
          </a:prstGeom>
        </p:spPr>
      </p:pic>
      <p:sp>
        <p:nvSpPr>
          <p:cNvPr id="21" name="Text 18"/>
          <p:cNvSpPr/>
          <p:nvPr/>
        </p:nvSpPr>
        <p:spPr>
          <a:xfrm>
            <a:off x="676275" y="376238"/>
            <a:ext cx="4680520" cy="385763"/>
          </a:xfrm>
          <a:prstGeom prst="rect">
            <a:avLst/>
          </a:prstGeom>
          <a:noFill/>
          <a:ln/>
        </p:spPr>
        <p:txBody>
          <a:bodyPr wrap="square" rtlCol="0" anchor="ctr"/>
          <a:lstStyle/>
          <a:p>
            <a:pPr algn="l" indent="0" marL="0">
              <a:lnSpc>
                <a:spcPts val="3038"/>
              </a:lnSpc>
              <a:buNone/>
            </a:pPr>
            <a:r>
              <a:rPr lang="en-US" sz="2025" b="1" dirty="0">
                <a:solidFill>
                  <a:srgbClr val="FA5C26">
                    <a:alpha val="99000"/>
                  </a:srgbClr>
                </a:solidFill>
                <a:latin typeface="Poppins" pitchFamily="34" charset="0"/>
                <a:ea typeface="Poppins" pitchFamily="34" charset="-122"/>
                <a:cs typeface="Poppins" pitchFamily="34" charset="-120"/>
              </a:rPr>
              <a:t>Seller’s</a:t>
            </a:r>
            <a:pPr algn="l" indent="0" marL="0">
              <a:lnSpc>
                <a:spcPts val="3038"/>
              </a:lnSpc>
              <a:buNone/>
            </a:pPr>
            <a:r>
              <a:rPr lang="en-US" sz="2025" b="1" dirty="0">
                <a:solidFill>
                  <a:srgbClr val="000000">
                    <a:alpha val="99000"/>
                  </a:srgbClr>
                </a:solidFill>
                <a:latin typeface="Poppins" pitchFamily="34" charset="0"/>
                <a:ea typeface="Poppins" pitchFamily="34" charset="-122"/>
                <a:cs typeface="Poppins" pitchFamily="34" charset="-120"/>
              </a:rPr>
              <a:t> Empathy Mapping</a:t>
            </a:r>
            <a:endParaRPr lang="en-US" sz="2025" dirty="0"/>
          </a:p>
        </p:txBody>
      </p:sp>
      <p:sp>
        <p:nvSpPr>
          <p:cNvPr id="22" name="Text 19"/>
          <p:cNvSpPr/>
          <p:nvPr/>
        </p:nvSpPr>
        <p:spPr>
          <a:xfrm>
            <a:off x="6071267" y="1182752"/>
            <a:ext cx="817259"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Think: </a:t>
            </a:r>
            <a:endParaRPr lang="en-US" sz="750" dirty="0"/>
          </a:p>
        </p:txBody>
      </p:sp>
      <p:sp>
        <p:nvSpPr>
          <p:cNvPr id="23" name="Text 20"/>
          <p:cNvSpPr/>
          <p:nvPr/>
        </p:nvSpPr>
        <p:spPr>
          <a:xfrm>
            <a:off x="1148483" y="1182752"/>
            <a:ext cx="681499"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Say</a:t>
            </a:r>
            <a:endParaRPr lang="en-US" sz="750" dirty="0"/>
          </a:p>
        </p:txBody>
      </p:sp>
      <p:sp>
        <p:nvSpPr>
          <p:cNvPr id="24" name="Text 21"/>
          <p:cNvSpPr/>
          <p:nvPr/>
        </p:nvSpPr>
        <p:spPr>
          <a:xfrm>
            <a:off x="6071267" y="3186238"/>
            <a:ext cx="734623"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Feel: </a:t>
            </a:r>
            <a:endParaRPr lang="en-US" sz="750" dirty="0"/>
          </a:p>
        </p:txBody>
      </p:sp>
      <p:sp>
        <p:nvSpPr>
          <p:cNvPr id="25" name="Text 22"/>
          <p:cNvSpPr/>
          <p:nvPr/>
        </p:nvSpPr>
        <p:spPr>
          <a:xfrm>
            <a:off x="1148483" y="3186238"/>
            <a:ext cx="787746"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Does: </a:t>
            </a:r>
            <a:endParaRPr lang="en-US" sz="750" dirty="0"/>
          </a:p>
        </p:txBody>
      </p:sp>
      <p:sp>
        <p:nvSpPr>
          <p:cNvPr id="26" name="Text 23"/>
          <p:cNvSpPr/>
          <p:nvPr/>
        </p:nvSpPr>
        <p:spPr>
          <a:xfrm>
            <a:off x="4234518" y="3233680"/>
            <a:ext cx="1123950" cy="161925"/>
          </a:xfrm>
          <a:prstGeom prst="rect">
            <a:avLst/>
          </a:prstGeom>
          <a:noFill/>
          <a:ln/>
        </p:spPr>
        <p:txBody>
          <a:bodyPr wrap="square" rtlCol="0" anchor="ctr"/>
          <a:lstStyle/>
          <a:p>
            <a:pPr algn="l" indent="0" marL="0">
              <a:lnSpc>
                <a:spcPts val="1242"/>
              </a:lnSpc>
              <a:buNone/>
            </a:pPr>
            <a:r>
              <a:rPr lang="en-US" sz="828" dirty="0">
                <a:solidFill>
                  <a:srgbClr val="FFFFFF">
                    <a:alpha val="99000"/>
                  </a:srgbClr>
                </a:solidFill>
                <a:latin typeface="Poppins" pitchFamily="34" charset="0"/>
                <a:ea typeface="Poppins" pitchFamily="34" charset="-122"/>
                <a:cs typeface="Poppins" pitchFamily="34" charset="-120"/>
              </a:rPr>
              <a:t>Rakib Hasan</a:t>
            </a:r>
            <a:endParaRPr lang="en-US" sz="828" dirty="0"/>
          </a:p>
        </p:txBody>
      </p:sp>
      <p:sp>
        <p:nvSpPr>
          <p:cNvPr id="27" name="Text 24"/>
          <p:cNvSpPr/>
          <p:nvPr/>
        </p:nvSpPr>
        <p:spPr>
          <a:xfrm>
            <a:off x="3824711" y="3650905"/>
            <a:ext cx="1604963" cy="161925"/>
          </a:xfrm>
          <a:prstGeom prst="rect">
            <a:avLst/>
          </a:prstGeom>
          <a:noFill/>
          <a:ln/>
        </p:spPr>
        <p:txBody>
          <a:bodyPr wrap="square" rtlCol="0" anchor="ctr"/>
          <a:lstStyle/>
          <a:p>
            <a:pPr algn="l" indent="0" marL="0">
              <a:lnSpc>
                <a:spcPts val="1242"/>
              </a:lnSpc>
              <a:buNone/>
            </a:pPr>
            <a:r>
              <a:rPr lang="en-US" sz="828" dirty="0">
                <a:solidFill>
                  <a:srgbClr val="FFFFFF">
                    <a:alpha val="99000"/>
                  </a:srgbClr>
                </a:solidFill>
                <a:latin typeface="Poppins" pitchFamily="34" charset="0"/>
                <a:ea typeface="Poppins" pitchFamily="34" charset="-122"/>
                <a:cs typeface="Poppins" pitchFamily="34" charset="-120"/>
              </a:rPr>
              <a:t>Sr. Sales Executive, Bti</a:t>
            </a:r>
            <a:endParaRPr lang="en-US" sz="828" dirty="0"/>
          </a:p>
        </p:txBody>
      </p:sp>
      <p:sp>
        <p:nvSpPr>
          <p:cNvPr id="28" name="Text 25"/>
          <p:cNvSpPr/>
          <p:nvPr/>
        </p:nvSpPr>
        <p:spPr>
          <a:xfrm>
            <a:off x="1301953" y="3845532"/>
            <a:ext cx="1342592"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Lists properties.</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(সম্পত্তির তালিকা তৈরি করেন)</a:t>
            </a:r>
            <a:endParaRPr lang="en-US" sz="525" dirty="0"/>
          </a:p>
        </p:txBody>
      </p:sp>
      <p:sp>
        <p:nvSpPr>
          <p:cNvPr id="29" name="Text 26"/>
          <p:cNvSpPr/>
          <p:nvPr/>
        </p:nvSpPr>
        <p:spPr>
          <a:xfrm>
            <a:off x="1301953" y="4210384"/>
            <a:ext cx="1578697"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Guides through paperwork.</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কাগজপত্রে সহায়তা করেন</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0" name="Text 27"/>
          <p:cNvSpPr/>
          <p:nvPr/>
        </p:nvSpPr>
        <p:spPr>
          <a:xfrm>
            <a:off x="1301953" y="3480678"/>
            <a:ext cx="1342592"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Meets with clients.</a:t>
            </a:r>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 </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ক্লায়েন্টদের সাথে দেখা করেন</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1" name="Text 28"/>
          <p:cNvSpPr/>
          <p:nvPr/>
        </p:nvSpPr>
        <p:spPr>
          <a:xfrm>
            <a:off x="6224736" y="3845532"/>
            <a:ext cx="1738067"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Pressured to be accurate.</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(সঠিক পদ্ধতি অবলম্বনে চাপ অনুভব করেন)</a:t>
            </a:r>
            <a:endParaRPr lang="en-US" sz="525" dirty="0"/>
          </a:p>
        </p:txBody>
      </p:sp>
      <p:sp>
        <p:nvSpPr>
          <p:cNvPr id="32" name="Text 29"/>
          <p:cNvSpPr/>
          <p:nvPr/>
        </p:nvSpPr>
        <p:spPr>
          <a:xfrm>
            <a:off x="6224736" y="4210384"/>
            <a:ext cx="132488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Wants to be efficient.</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দক্ষ হতে চান</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3" name="Text 30"/>
          <p:cNvSpPr/>
          <p:nvPr/>
        </p:nvSpPr>
        <p:spPr>
          <a:xfrm>
            <a:off x="6224736" y="3480678"/>
            <a:ext cx="1673138"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Frustrated by slow processes.</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ধীর প্রক্রিয়াতে হতাশ</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4" name="Text 31"/>
          <p:cNvSpPr/>
          <p:nvPr/>
        </p:nvSpPr>
        <p:spPr>
          <a:xfrm>
            <a:off x="1301953" y="1842047"/>
            <a:ext cx="2222082"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"I help clients with legal and financial stuff."</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("আমি ক্লায়েন্টদের আইনি ও আর্থিক বিষয়ে সাহায্য করি।")</a:t>
            </a:r>
            <a:endParaRPr lang="en-US" sz="525" dirty="0"/>
          </a:p>
        </p:txBody>
      </p:sp>
      <p:sp>
        <p:nvSpPr>
          <p:cNvPr id="35" name="Text 32"/>
          <p:cNvSpPr/>
          <p:nvPr/>
        </p:nvSpPr>
        <p:spPr>
          <a:xfrm>
            <a:off x="1301953" y="2206899"/>
            <a:ext cx="2033198"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"Looking for ways to be more efficient."</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"আরও দক্ষ হওয়ার উপায় খুঁজছি।"</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6" name="Text 33"/>
          <p:cNvSpPr/>
          <p:nvPr/>
        </p:nvSpPr>
        <p:spPr>
          <a:xfrm>
            <a:off x="1301953" y="1477194"/>
            <a:ext cx="1342592"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"Transparency is key."</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"স্বচ্ছতাই মূল চাবিকাঠি।"</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7" name="Text 34"/>
          <p:cNvSpPr/>
          <p:nvPr/>
        </p:nvSpPr>
        <p:spPr>
          <a:xfrm>
            <a:off x="6224736" y="1842047"/>
            <a:ext cx="1891535"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"How to make transactions faster?"</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("কীভাবে লেনদেন দ্রুত করা যায়?")</a:t>
            </a:r>
            <a:endParaRPr lang="en-US" sz="525" dirty="0"/>
          </a:p>
        </p:txBody>
      </p:sp>
      <p:sp>
        <p:nvSpPr>
          <p:cNvPr id="38" name="Text 35"/>
          <p:cNvSpPr/>
          <p:nvPr/>
        </p:nvSpPr>
        <p:spPr>
          <a:xfrm>
            <a:off x="6224736" y="2206899"/>
            <a:ext cx="170855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"Legal stuff is so complicated!"</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"আইনি বিষয়গুলো খুবই জটিল!"</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9" name="Text 36"/>
          <p:cNvSpPr/>
          <p:nvPr/>
        </p:nvSpPr>
        <p:spPr>
          <a:xfrm>
            <a:off x="6224736" y="1477194"/>
            <a:ext cx="1307176"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"Need to build trust."</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"বিশ্বাস তৈরি করা দরকার।"</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37526">
            <a:off x="3588010" y="3442642"/>
            <a:ext cx="1628775" cy="347230"/>
          </a:xfrm>
          <a:prstGeom prst="roundRect">
            <a:avLst>
              <a:gd name="adj" fmla="val 363284"/>
            </a:avLst>
          </a:prstGeom>
          <a:solidFill>
            <a:srgbClr val="000000"/>
          </a:solidFill>
          <a:ln/>
        </p:spPr>
      </p:sp>
      <p:sp>
        <p:nvSpPr>
          <p:cNvPr id="3" name="Shape 1"/>
          <p:cNvSpPr/>
          <p:nvPr/>
        </p:nvSpPr>
        <p:spPr>
          <a:xfrm rot="-395590">
            <a:off x="3738689" y="3094248"/>
            <a:ext cx="1655091" cy="346683"/>
          </a:xfrm>
          <a:prstGeom prst="roundRect">
            <a:avLst>
              <a:gd name="adj" fmla="val 363282"/>
            </a:avLst>
          </a:prstGeom>
          <a:solidFill>
            <a:srgbClr val="FA5C26"/>
          </a:solidFill>
          <a:ln/>
        </p:spPr>
      </p:sp>
      <p:sp>
        <p:nvSpPr>
          <p:cNvPr id="4" name="Shape 2"/>
          <p:cNvSpPr/>
          <p:nvPr/>
        </p:nvSpPr>
        <p:spPr>
          <a:xfrm>
            <a:off x="790575" y="2880659"/>
            <a:ext cx="3707991" cy="1653240"/>
          </a:xfrm>
          <a:prstGeom prst="roundRect">
            <a:avLst/>
          </a:prstGeom>
          <a:solidFill>
            <a:srgbClr val="F7F7F7"/>
          </a:solidFill>
          <a:ln/>
        </p:spPr>
      </p:sp>
      <p:sp>
        <p:nvSpPr>
          <p:cNvPr id="5" name="Shape 3"/>
          <p:cNvSpPr/>
          <p:nvPr/>
        </p:nvSpPr>
        <p:spPr>
          <a:xfrm>
            <a:off x="1248352" y="3754671"/>
            <a:ext cx="71113" cy="71113"/>
          </a:xfrm>
          <a:prstGeom prst="ellipse">
            <a:avLst/>
          </a:prstGeom>
          <a:solidFill>
            <a:srgbClr val="FA5C26"/>
          </a:solidFill>
          <a:ln/>
        </p:spPr>
      </p:sp>
      <p:sp>
        <p:nvSpPr>
          <p:cNvPr id="6" name="Shape 4"/>
          <p:cNvSpPr/>
          <p:nvPr/>
        </p:nvSpPr>
        <p:spPr>
          <a:xfrm>
            <a:off x="1248352" y="4080743"/>
            <a:ext cx="71113" cy="71113"/>
          </a:xfrm>
          <a:prstGeom prst="ellipse">
            <a:avLst/>
          </a:prstGeom>
          <a:solidFill>
            <a:srgbClr val="FA5C26"/>
          </a:solidFill>
          <a:ln/>
        </p:spPr>
      </p:sp>
      <p:sp>
        <p:nvSpPr>
          <p:cNvPr id="7" name="Shape 5"/>
          <p:cNvSpPr/>
          <p:nvPr/>
        </p:nvSpPr>
        <p:spPr>
          <a:xfrm>
            <a:off x="1248352" y="3428599"/>
            <a:ext cx="71113" cy="71113"/>
          </a:xfrm>
          <a:prstGeom prst="ellipse">
            <a:avLst/>
          </a:prstGeom>
          <a:solidFill>
            <a:srgbClr val="FA5C26"/>
          </a:solidFill>
          <a:ln/>
        </p:spPr>
      </p:sp>
      <p:sp>
        <p:nvSpPr>
          <p:cNvPr id="8" name="Shape 6"/>
          <p:cNvSpPr/>
          <p:nvPr/>
        </p:nvSpPr>
        <p:spPr>
          <a:xfrm>
            <a:off x="4635903" y="2880659"/>
            <a:ext cx="3707991" cy="1653240"/>
          </a:xfrm>
          <a:prstGeom prst="roundRect">
            <a:avLst/>
          </a:prstGeom>
          <a:solidFill>
            <a:srgbClr val="F7F7F7"/>
          </a:solidFill>
          <a:ln/>
        </p:spPr>
      </p:sp>
      <p:sp>
        <p:nvSpPr>
          <p:cNvPr id="9" name="Shape 7"/>
          <p:cNvSpPr/>
          <p:nvPr/>
        </p:nvSpPr>
        <p:spPr>
          <a:xfrm>
            <a:off x="6020674" y="3754671"/>
            <a:ext cx="71113" cy="71113"/>
          </a:xfrm>
          <a:prstGeom prst="ellipse">
            <a:avLst/>
          </a:prstGeom>
          <a:solidFill>
            <a:srgbClr val="FA5C26"/>
          </a:solidFill>
          <a:ln/>
        </p:spPr>
      </p:sp>
      <p:sp>
        <p:nvSpPr>
          <p:cNvPr id="10" name="Shape 8"/>
          <p:cNvSpPr/>
          <p:nvPr/>
        </p:nvSpPr>
        <p:spPr>
          <a:xfrm>
            <a:off x="6020674" y="4080743"/>
            <a:ext cx="71113" cy="71113"/>
          </a:xfrm>
          <a:prstGeom prst="ellipse">
            <a:avLst/>
          </a:prstGeom>
          <a:solidFill>
            <a:srgbClr val="FA5C26"/>
          </a:solidFill>
          <a:ln/>
        </p:spPr>
      </p:sp>
      <p:sp>
        <p:nvSpPr>
          <p:cNvPr id="11" name="Shape 9"/>
          <p:cNvSpPr/>
          <p:nvPr/>
        </p:nvSpPr>
        <p:spPr>
          <a:xfrm>
            <a:off x="6020674" y="3428599"/>
            <a:ext cx="71113" cy="71113"/>
          </a:xfrm>
          <a:prstGeom prst="ellipse">
            <a:avLst/>
          </a:prstGeom>
          <a:solidFill>
            <a:srgbClr val="FA5C26"/>
          </a:solidFill>
          <a:ln/>
        </p:spPr>
      </p:sp>
      <p:sp>
        <p:nvSpPr>
          <p:cNvPr id="12" name="Shape 10"/>
          <p:cNvSpPr/>
          <p:nvPr/>
        </p:nvSpPr>
        <p:spPr>
          <a:xfrm>
            <a:off x="790575" y="1090126"/>
            <a:ext cx="3707991" cy="1653240"/>
          </a:xfrm>
          <a:prstGeom prst="roundRect">
            <a:avLst/>
          </a:prstGeom>
          <a:solidFill>
            <a:srgbClr val="F7F7F7"/>
          </a:solidFill>
          <a:ln/>
        </p:spPr>
      </p:sp>
      <p:sp>
        <p:nvSpPr>
          <p:cNvPr id="13" name="Shape 11"/>
          <p:cNvSpPr/>
          <p:nvPr/>
        </p:nvSpPr>
        <p:spPr>
          <a:xfrm>
            <a:off x="1248352" y="1964139"/>
            <a:ext cx="71113" cy="71113"/>
          </a:xfrm>
          <a:prstGeom prst="ellipse">
            <a:avLst/>
          </a:prstGeom>
          <a:solidFill>
            <a:srgbClr val="FA5C26"/>
          </a:solidFill>
          <a:ln/>
        </p:spPr>
      </p:sp>
      <p:sp>
        <p:nvSpPr>
          <p:cNvPr id="14" name="Shape 12"/>
          <p:cNvSpPr/>
          <p:nvPr/>
        </p:nvSpPr>
        <p:spPr>
          <a:xfrm>
            <a:off x="1248352" y="2290210"/>
            <a:ext cx="71113" cy="71113"/>
          </a:xfrm>
          <a:prstGeom prst="ellipse">
            <a:avLst/>
          </a:prstGeom>
          <a:solidFill>
            <a:srgbClr val="FA5C26"/>
          </a:solidFill>
          <a:ln/>
        </p:spPr>
      </p:sp>
      <p:sp>
        <p:nvSpPr>
          <p:cNvPr id="15" name="Shape 13"/>
          <p:cNvSpPr/>
          <p:nvPr/>
        </p:nvSpPr>
        <p:spPr>
          <a:xfrm>
            <a:off x="1248352" y="1638067"/>
            <a:ext cx="71113" cy="71113"/>
          </a:xfrm>
          <a:prstGeom prst="ellipse">
            <a:avLst/>
          </a:prstGeom>
          <a:solidFill>
            <a:srgbClr val="FA5C26"/>
          </a:solidFill>
          <a:ln/>
        </p:spPr>
      </p:sp>
      <p:sp>
        <p:nvSpPr>
          <p:cNvPr id="16" name="Shape 14"/>
          <p:cNvSpPr/>
          <p:nvPr/>
        </p:nvSpPr>
        <p:spPr>
          <a:xfrm>
            <a:off x="4635903" y="1090126"/>
            <a:ext cx="3707991" cy="1653240"/>
          </a:xfrm>
          <a:prstGeom prst="roundRect">
            <a:avLst/>
          </a:prstGeom>
          <a:solidFill>
            <a:srgbClr val="F7F7F7"/>
          </a:solidFill>
          <a:ln/>
        </p:spPr>
      </p:sp>
      <p:sp>
        <p:nvSpPr>
          <p:cNvPr id="17" name="Shape 15"/>
          <p:cNvSpPr/>
          <p:nvPr/>
        </p:nvSpPr>
        <p:spPr>
          <a:xfrm>
            <a:off x="6020674" y="1964139"/>
            <a:ext cx="71113" cy="71113"/>
          </a:xfrm>
          <a:prstGeom prst="ellipse">
            <a:avLst/>
          </a:prstGeom>
          <a:solidFill>
            <a:srgbClr val="FA5C26"/>
          </a:solidFill>
          <a:ln/>
        </p:spPr>
      </p:sp>
      <p:sp>
        <p:nvSpPr>
          <p:cNvPr id="18" name="Shape 16"/>
          <p:cNvSpPr/>
          <p:nvPr/>
        </p:nvSpPr>
        <p:spPr>
          <a:xfrm>
            <a:off x="6020674" y="2290210"/>
            <a:ext cx="71113" cy="71113"/>
          </a:xfrm>
          <a:prstGeom prst="ellipse">
            <a:avLst/>
          </a:prstGeom>
          <a:solidFill>
            <a:srgbClr val="FA5C26"/>
          </a:solidFill>
          <a:ln/>
        </p:spPr>
      </p:sp>
      <p:sp>
        <p:nvSpPr>
          <p:cNvPr id="19" name="Shape 17"/>
          <p:cNvSpPr/>
          <p:nvPr/>
        </p:nvSpPr>
        <p:spPr>
          <a:xfrm>
            <a:off x="6020674" y="1638067"/>
            <a:ext cx="71113" cy="71113"/>
          </a:xfrm>
          <a:prstGeom prst="ellipse">
            <a:avLst/>
          </a:prstGeom>
          <a:solidFill>
            <a:srgbClr val="FA5C26"/>
          </a:solidFill>
          <a:ln/>
        </p:spPr>
      </p:sp>
      <p:pic>
        <p:nvPicPr>
          <p:cNvPr id="20" name="Image 0" descr="preencoded.png">    </p:cNvPr>
          <p:cNvPicPr>
            <a:picLocks noChangeAspect="1"/>
          </p:cNvPicPr>
          <p:nvPr/>
        </p:nvPicPr>
        <p:blipFill>
          <a:blip r:embed="rId1"/>
          <a:stretch>
            <a:fillRect/>
          </a:stretch>
        </p:blipFill>
        <p:spPr>
          <a:xfrm>
            <a:off x="3875829" y="1822357"/>
            <a:ext cx="1379246" cy="1418245"/>
          </a:xfrm>
          <a:prstGeom prst="rect">
            <a:avLst/>
          </a:prstGeom>
        </p:spPr>
      </p:pic>
      <p:sp>
        <p:nvSpPr>
          <p:cNvPr id="21" name="Text 18"/>
          <p:cNvSpPr/>
          <p:nvPr/>
        </p:nvSpPr>
        <p:spPr>
          <a:xfrm>
            <a:off x="790575" y="609600"/>
            <a:ext cx="4181881" cy="347663"/>
          </a:xfrm>
          <a:prstGeom prst="rect">
            <a:avLst/>
          </a:prstGeom>
          <a:noFill/>
          <a:ln/>
        </p:spPr>
        <p:txBody>
          <a:bodyPr wrap="square" rtlCol="0" anchor="ctr"/>
          <a:lstStyle/>
          <a:p>
            <a:pPr algn="l" indent="0" marL="0">
              <a:lnSpc>
                <a:spcPts val="2738"/>
              </a:lnSpc>
              <a:buNone/>
            </a:pPr>
            <a:r>
              <a:rPr lang="en-US" sz="1825" b="1" dirty="0">
                <a:solidFill>
                  <a:srgbClr val="FA5C26">
                    <a:alpha val="99000"/>
                  </a:srgbClr>
                </a:solidFill>
                <a:latin typeface="Poppins" pitchFamily="34" charset="0"/>
                <a:ea typeface="Poppins" pitchFamily="34" charset="-122"/>
                <a:cs typeface="Poppins" pitchFamily="34" charset="-120"/>
              </a:rPr>
              <a:t>Buyer’s</a:t>
            </a:r>
            <a:pPr algn="l" indent="0" marL="0">
              <a:lnSpc>
                <a:spcPts val="2738"/>
              </a:lnSpc>
              <a:buNone/>
            </a:pPr>
            <a:r>
              <a:rPr lang="en-US" sz="1825" b="1" dirty="0">
                <a:solidFill>
                  <a:srgbClr val="000000">
                    <a:alpha val="99000"/>
                  </a:srgbClr>
                </a:solidFill>
                <a:latin typeface="Poppins" pitchFamily="34" charset="0"/>
                <a:ea typeface="Poppins" pitchFamily="34" charset="-122"/>
                <a:cs typeface="Poppins" pitchFamily="34" charset="-120"/>
              </a:rPr>
              <a:t> Empathy Mapping</a:t>
            </a:r>
            <a:endParaRPr lang="en-US" sz="1825" dirty="0"/>
          </a:p>
        </p:txBody>
      </p:sp>
      <p:sp>
        <p:nvSpPr>
          <p:cNvPr id="22" name="Text 19"/>
          <p:cNvSpPr/>
          <p:nvPr/>
        </p:nvSpPr>
        <p:spPr>
          <a:xfrm>
            <a:off x="4217398" y="3125184"/>
            <a:ext cx="1138237" cy="215489"/>
          </a:xfrm>
          <a:prstGeom prst="rect">
            <a:avLst/>
          </a:prstGeom>
          <a:noFill/>
          <a:ln/>
        </p:spPr>
        <p:txBody>
          <a:bodyPr wrap="square" rtlCol="0" anchor="ctr"/>
          <a:lstStyle/>
          <a:p>
            <a:pPr algn="l" indent="0" marL="0">
              <a:lnSpc>
                <a:spcPts val="1240"/>
              </a:lnSpc>
              <a:buNone/>
            </a:pPr>
            <a:r>
              <a:rPr lang="en-US" sz="723" dirty="0">
                <a:solidFill>
                  <a:srgbClr val="FFFFFF">
                    <a:alpha val="99000"/>
                  </a:srgbClr>
                </a:solidFill>
                <a:latin typeface="Poppins" pitchFamily="34" charset="0"/>
                <a:ea typeface="Poppins" pitchFamily="34" charset="-122"/>
                <a:cs typeface="Poppins" pitchFamily="34" charset="-120"/>
              </a:rPr>
              <a:t>Sumaiya Akter</a:t>
            </a:r>
            <a:endParaRPr lang="en-US" sz="723" dirty="0"/>
          </a:p>
        </p:txBody>
      </p:sp>
      <p:sp>
        <p:nvSpPr>
          <p:cNvPr id="23" name="Text 20"/>
          <p:cNvSpPr/>
          <p:nvPr/>
        </p:nvSpPr>
        <p:spPr>
          <a:xfrm>
            <a:off x="3732330" y="3502810"/>
            <a:ext cx="1800225" cy="215831"/>
          </a:xfrm>
          <a:prstGeom prst="rect">
            <a:avLst/>
          </a:prstGeom>
          <a:noFill/>
          <a:ln/>
        </p:spPr>
        <p:txBody>
          <a:bodyPr wrap="square" rtlCol="0" anchor="ctr"/>
          <a:lstStyle/>
          <a:p>
            <a:pPr algn="l" indent="0" marL="0">
              <a:lnSpc>
                <a:spcPts val="1242"/>
              </a:lnSpc>
              <a:buNone/>
            </a:pPr>
            <a:r>
              <a:rPr lang="en-US" sz="828" dirty="0">
                <a:solidFill>
                  <a:srgbClr val="FFFFFF">
                    <a:alpha val="99000"/>
                  </a:srgbClr>
                </a:solidFill>
                <a:latin typeface="Poppins" pitchFamily="34" charset="0"/>
                <a:ea typeface="Poppins" pitchFamily="34" charset="-122"/>
                <a:cs typeface="Poppins" pitchFamily="34" charset="-120"/>
              </a:rPr>
              <a:t>Operating Officer, Pathao</a:t>
            </a:r>
            <a:endParaRPr lang="en-US" sz="828" dirty="0"/>
          </a:p>
        </p:txBody>
      </p:sp>
      <p:sp>
        <p:nvSpPr>
          <p:cNvPr id="24" name="Text 21"/>
          <p:cNvSpPr/>
          <p:nvPr/>
        </p:nvSpPr>
        <p:spPr>
          <a:xfrm>
            <a:off x="1248352" y="3120923"/>
            <a:ext cx="1178198"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Does: </a:t>
            </a:r>
            <a:endParaRPr lang="en-US" sz="750" dirty="0"/>
          </a:p>
        </p:txBody>
      </p:sp>
      <p:sp>
        <p:nvSpPr>
          <p:cNvPr id="25" name="Text 22"/>
          <p:cNvSpPr/>
          <p:nvPr/>
        </p:nvSpPr>
        <p:spPr>
          <a:xfrm>
            <a:off x="1397124" y="3710141"/>
            <a:ext cx="1521531"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Talks to family and friends.</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(পরিবার ও বন্ধুদের সাথে কথা বলেন)</a:t>
            </a:r>
            <a:endParaRPr lang="en-US" sz="525" dirty="0"/>
          </a:p>
        </p:txBody>
      </p:sp>
      <p:sp>
        <p:nvSpPr>
          <p:cNvPr id="26" name="Text 23"/>
          <p:cNvSpPr/>
          <p:nvPr/>
        </p:nvSpPr>
        <p:spPr>
          <a:xfrm>
            <a:off x="1397124" y="4036212"/>
            <a:ext cx="145286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Contacts agents.</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এজেন্টদের সাথে যোগাযোগ করেন</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27" name="Text 24"/>
          <p:cNvSpPr/>
          <p:nvPr/>
        </p:nvSpPr>
        <p:spPr>
          <a:xfrm>
            <a:off x="1397124" y="3384069"/>
            <a:ext cx="111525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Searches online.</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অনলাইনে খোঁজ নেন</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28" name="Text 25"/>
          <p:cNvSpPr/>
          <p:nvPr/>
        </p:nvSpPr>
        <p:spPr>
          <a:xfrm>
            <a:off x="6020674" y="3120923"/>
            <a:ext cx="1178198"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Feel: </a:t>
            </a:r>
            <a:endParaRPr lang="en-US" sz="750" dirty="0"/>
          </a:p>
        </p:txBody>
      </p:sp>
      <p:sp>
        <p:nvSpPr>
          <p:cNvPr id="29" name="Text 26"/>
          <p:cNvSpPr/>
          <p:nvPr/>
        </p:nvSpPr>
        <p:spPr>
          <a:xfrm>
            <a:off x="6169447" y="3710141"/>
            <a:ext cx="1418531"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Anxious about scams.</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(প্রতারিত হবেন কিনা বিষয়ে উদ্বিগ্ন)</a:t>
            </a:r>
            <a:endParaRPr lang="en-US" sz="525" dirty="0"/>
          </a:p>
        </p:txBody>
      </p:sp>
      <p:sp>
        <p:nvSpPr>
          <p:cNvPr id="30" name="Text 27"/>
          <p:cNvSpPr/>
          <p:nvPr/>
        </p:nvSpPr>
        <p:spPr>
          <a:xfrm>
            <a:off x="6169447" y="4036212"/>
            <a:ext cx="2505751" cy="319088"/>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Wants a trustworthy agent who provides true information.</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একজন বিশ্বস্ত এজেন্ট চান যে সঠিক তথ্য দিবেন</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1" name="Text 28"/>
          <p:cNvSpPr/>
          <p:nvPr/>
        </p:nvSpPr>
        <p:spPr>
          <a:xfrm>
            <a:off x="6169447" y="3384069"/>
            <a:ext cx="2179585"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Overwhelmed by prices.</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(অতিরিক্ত </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দামের কারণে কিনতে পারবেন কিনা তা নিয়ে চিন্তিত</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2" name="Text 29"/>
          <p:cNvSpPr/>
          <p:nvPr/>
        </p:nvSpPr>
        <p:spPr>
          <a:xfrm>
            <a:off x="1248352" y="1330390"/>
            <a:ext cx="1178198"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Say</a:t>
            </a:r>
            <a:endParaRPr lang="en-US" sz="750" dirty="0"/>
          </a:p>
        </p:txBody>
      </p:sp>
      <p:sp>
        <p:nvSpPr>
          <p:cNvPr id="33" name="Text 30"/>
          <p:cNvSpPr/>
          <p:nvPr/>
        </p:nvSpPr>
        <p:spPr>
          <a:xfrm>
            <a:off x="1397124" y="1919607"/>
            <a:ext cx="1939252"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"Need help with the legal paperwork."</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("আমার আইনি কাগজপত্র বুঝতে সাহায্য দরকার।")</a:t>
            </a:r>
            <a:endParaRPr lang="en-US" sz="525" dirty="0"/>
          </a:p>
        </p:txBody>
      </p:sp>
      <p:sp>
        <p:nvSpPr>
          <p:cNvPr id="34" name="Text 31"/>
          <p:cNvSpPr/>
          <p:nvPr/>
        </p:nvSpPr>
        <p:spPr>
          <a:xfrm>
            <a:off x="1397124" y="2245679"/>
            <a:ext cx="1933530"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"Hope I can find a trustworthy agent."</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"আশা করি একজন বিশ্বস্ত এজেন্ট খুঁজে পাবো।"</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5" name="Text 32"/>
          <p:cNvSpPr/>
          <p:nvPr/>
        </p:nvSpPr>
        <p:spPr>
          <a:xfrm>
            <a:off x="1397124" y="1593535"/>
            <a:ext cx="1676030"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"Looking for an affordable flat."</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"আমি একটি সাশ্রয়ী মূল্যের ফ্ল্যাট খুঁজছি।"</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6" name="Text 33"/>
          <p:cNvSpPr/>
          <p:nvPr/>
        </p:nvSpPr>
        <p:spPr>
          <a:xfrm>
            <a:off x="6020674" y="1330390"/>
            <a:ext cx="1178198" cy="142875"/>
          </a:xfrm>
          <a:prstGeom prst="rect">
            <a:avLst/>
          </a:prstGeom>
          <a:noFill/>
          <a:ln/>
        </p:spPr>
        <p:txBody>
          <a:bodyPr wrap="square" rtlCol="0" anchor="ctr"/>
          <a:lstStyle/>
          <a:p>
            <a:pPr algn="l" indent="0" marL="0">
              <a:lnSpc>
                <a:spcPts val="1125"/>
              </a:lnSpc>
              <a:buNone/>
            </a:pPr>
            <a:r>
              <a:rPr lang="en-US" sz="750" b="1" dirty="0">
                <a:solidFill>
                  <a:srgbClr val="FA5C26">
                    <a:alpha val="99000"/>
                  </a:srgbClr>
                </a:solidFill>
                <a:latin typeface="Poppins" pitchFamily="34" charset="0"/>
                <a:ea typeface="Poppins" pitchFamily="34" charset="-122"/>
                <a:cs typeface="Poppins" pitchFamily="34" charset="-120"/>
              </a:rPr>
              <a:t>Think: </a:t>
            </a:r>
            <a:endParaRPr lang="en-US" sz="750" dirty="0"/>
          </a:p>
        </p:txBody>
      </p:sp>
      <p:sp>
        <p:nvSpPr>
          <p:cNvPr id="37" name="Text 34"/>
          <p:cNvSpPr/>
          <p:nvPr/>
        </p:nvSpPr>
        <p:spPr>
          <a:xfrm>
            <a:off x="6169447" y="1919607"/>
            <a:ext cx="1235420"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"Prices are so high!"</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("দাম এত বেশি!")</a:t>
            </a:r>
            <a:endParaRPr lang="en-US" sz="525" dirty="0"/>
          </a:p>
        </p:txBody>
      </p:sp>
      <p:sp>
        <p:nvSpPr>
          <p:cNvPr id="38" name="Text 35"/>
          <p:cNvSpPr/>
          <p:nvPr/>
        </p:nvSpPr>
        <p:spPr>
          <a:xfrm>
            <a:off x="6169447" y="2245679"/>
            <a:ext cx="1841975"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"Worried about getting scammed."</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"প্রতারিত হব কিনা এ নিয়ে চিন্তায় আছি।"</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
        <p:nvSpPr>
          <p:cNvPr id="39" name="Text 36"/>
          <p:cNvSpPr/>
          <p:nvPr/>
        </p:nvSpPr>
        <p:spPr>
          <a:xfrm>
            <a:off x="6169447" y="1593535"/>
            <a:ext cx="1452864" cy="214313"/>
          </a:xfrm>
          <a:prstGeom prst="rect">
            <a:avLst/>
          </a:prstGeom>
          <a:noFill/>
          <a:ln/>
        </p:spPr>
        <p:txBody>
          <a:bodyPr wrap="square" rtlCol="0" anchor="ctr"/>
          <a:lstStyle/>
          <a:p>
            <a:pPr algn="l" indent="0" marL="0">
              <a:lnSpc>
                <a:spcPts val="825"/>
              </a:lnSpc>
              <a:buNone/>
            </a:pPr>
            <a:r>
              <a:rPr lang="en-US" sz="525" dirty="0">
                <a:solidFill>
                  <a:srgbClr val="000000">
                    <a:alpha val="99000"/>
                  </a:srgbClr>
                </a:solidFill>
                <a:latin typeface="Poppins" pitchFamily="34" charset="0"/>
                <a:ea typeface="Poppins" pitchFamily="34" charset="-122"/>
                <a:cs typeface="Poppins" pitchFamily="34" charset="-120"/>
              </a:rPr>
              <a:t>"Want to own a flat."</a:t>
            </a:r>
            <a:endParaRPr lang="en-US" sz="525" dirty="0"/>
          </a:p>
          <a:p>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"নিজের একটা ফ্ল্যাট কিনতে চাই।"</a:t>
            </a:r>
            <a:pPr algn="l" indent="0" marL="0">
              <a:lnSpc>
                <a:spcPts val="825"/>
              </a:lnSpc>
              <a:buNone/>
            </a:pPr>
            <a:r>
              <a:rPr lang="en-US" sz="525" dirty="0">
                <a:solidFill>
                  <a:srgbClr val="515151">
                    <a:alpha val="99000"/>
                  </a:srgbClr>
                </a:solidFill>
                <a:latin typeface="Li Ador Noirrit" pitchFamily="34" charset="0"/>
                <a:ea typeface="Li Ador Noirrit" pitchFamily="34" charset="-122"/>
                <a:cs typeface="Li Ador Noirrit" pitchFamily="34" charset="-120"/>
              </a:rPr>
              <a:t>)</a:t>
            </a:r>
            <a:endParaRPr lang="en-US" sz="5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800100" y="1847850"/>
            <a:ext cx="998325" cy="844705"/>
          </a:xfrm>
          <a:prstGeom prst="rect">
            <a:avLst/>
          </a:prstGeom>
          <a:noFill/>
          <a:ln/>
        </p:spPr>
        <p:txBody>
          <a:bodyPr wrap="square" rtlCol="0" anchor="ctr"/>
          <a:lstStyle/>
          <a:p>
            <a:pPr algn="l" indent="0" marL="0">
              <a:lnSpc>
                <a:spcPts val="5166"/>
              </a:lnSpc>
              <a:buNone/>
            </a:pPr>
            <a:r>
              <a:rPr lang="en-US" sz="3444" b="1" dirty="0">
                <a:solidFill>
                  <a:srgbClr val="FA5C26">
                    <a:alpha val="99000"/>
                  </a:srgbClr>
                </a:solidFill>
                <a:latin typeface="Poppins" pitchFamily="34" charset="0"/>
                <a:ea typeface="Poppins" pitchFamily="34" charset="-122"/>
                <a:cs typeface="Poppins" pitchFamily="34" charset="-120"/>
              </a:rPr>
              <a:t>01</a:t>
            </a:r>
            <a:endParaRPr lang="en-US" sz="3444" dirty="0"/>
          </a:p>
        </p:txBody>
      </p:sp>
      <p:sp>
        <p:nvSpPr>
          <p:cNvPr id="3" name="Text 1"/>
          <p:cNvSpPr/>
          <p:nvPr/>
        </p:nvSpPr>
        <p:spPr>
          <a:xfrm>
            <a:off x="800100" y="2446183"/>
            <a:ext cx="6622741" cy="844705"/>
          </a:xfrm>
          <a:prstGeom prst="rect">
            <a:avLst/>
          </a:prstGeom>
          <a:noFill/>
          <a:ln/>
        </p:spPr>
        <p:txBody>
          <a:bodyPr wrap="square" rtlCol="0" anchor="ctr"/>
          <a:lstStyle/>
          <a:p>
            <a:pPr algn="l" indent="0" marL="0">
              <a:lnSpc>
                <a:spcPts val="5166"/>
              </a:lnSpc>
              <a:buNone/>
            </a:pPr>
            <a:r>
              <a:rPr lang="en-US" sz="3444" b="1" dirty="0">
                <a:solidFill>
                  <a:srgbClr val="FA5C26">
                    <a:alpha val="99000"/>
                  </a:srgbClr>
                </a:solidFill>
                <a:latin typeface="Poppins" pitchFamily="34" charset="0"/>
                <a:ea typeface="Poppins" pitchFamily="34" charset="-122"/>
                <a:cs typeface="Poppins" pitchFamily="34" charset="-120"/>
              </a:rPr>
              <a:t>Project </a:t>
            </a:r>
            <a:pPr algn="l" indent="0" marL="0">
              <a:lnSpc>
                <a:spcPts val="5166"/>
              </a:lnSpc>
              <a:buNone/>
            </a:pPr>
            <a:r>
              <a:rPr lang="en-US" sz="3444" b="1" dirty="0">
                <a:solidFill>
                  <a:srgbClr val="000000">
                    <a:alpha val="99000"/>
                  </a:srgbClr>
                </a:solidFill>
                <a:latin typeface="Poppins" pitchFamily="34" charset="0"/>
                <a:ea typeface="Poppins" pitchFamily="34" charset="-122"/>
                <a:cs typeface="Poppins" pitchFamily="34" charset="-120"/>
              </a:rPr>
              <a:t>Overview</a:t>
            </a:r>
            <a:endParaRPr lang="en-US" sz="3444"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609600" y="1933575"/>
            <a:ext cx="990600" cy="771525"/>
          </a:xfrm>
          <a:prstGeom prst="rect">
            <a:avLst/>
          </a:prstGeom>
          <a:noFill/>
          <a:ln/>
        </p:spPr>
        <p:txBody>
          <a:bodyPr wrap="square" rtlCol="0" anchor="ctr"/>
          <a:lstStyle/>
          <a:p>
            <a:pPr algn="l" indent="0" marL="0">
              <a:lnSpc>
                <a:spcPts val="6078"/>
              </a:lnSpc>
              <a:buNone/>
            </a:pPr>
            <a:r>
              <a:rPr lang="en-US" sz="4052" b="1" dirty="0">
                <a:solidFill>
                  <a:srgbClr val="FA5C26">
                    <a:alpha val="99000"/>
                  </a:srgbClr>
                </a:solidFill>
                <a:latin typeface="Poppins" pitchFamily="34" charset="0"/>
                <a:ea typeface="Poppins" pitchFamily="34" charset="-122"/>
                <a:cs typeface="Poppins" pitchFamily="34" charset="-120"/>
              </a:rPr>
              <a:t>10</a:t>
            </a:r>
            <a:endParaRPr lang="en-US" sz="4052" dirty="0"/>
          </a:p>
        </p:txBody>
      </p:sp>
      <p:sp>
        <p:nvSpPr>
          <p:cNvPr id="3" name="Text 1"/>
          <p:cNvSpPr/>
          <p:nvPr/>
        </p:nvSpPr>
        <p:spPr>
          <a:xfrm>
            <a:off x="609600" y="2480317"/>
            <a:ext cx="5214938" cy="771525"/>
          </a:xfrm>
          <a:prstGeom prst="rect">
            <a:avLst/>
          </a:prstGeom>
          <a:noFill/>
          <a:ln/>
        </p:spPr>
        <p:txBody>
          <a:bodyPr wrap="square" rtlCol="0" anchor="ctr"/>
          <a:lstStyle/>
          <a:p>
            <a:pPr algn="l" indent="0" marL="0">
              <a:lnSpc>
                <a:spcPts val="6078"/>
              </a:lnSpc>
              <a:buNone/>
            </a:pPr>
            <a:r>
              <a:rPr lang="en-US" sz="4052" b="1" dirty="0">
                <a:solidFill>
                  <a:srgbClr val="FA5C26">
                    <a:alpha val="99000"/>
                  </a:srgbClr>
                </a:solidFill>
                <a:latin typeface="Poppins" pitchFamily="34" charset="0"/>
                <a:ea typeface="Poppins" pitchFamily="34" charset="-122"/>
                <a:cs typeface="Poppins" pitchFamily="34" charset="-120"/>
              </a:rPr>
              <a:t>User Journey </a:t>
            </a:r>
            <a:pPr algn="l" indent="0" marL="0">
              <a:lnSpc>
                <a:spcPts val="6078"/>
              </a:lnSpc>
              <a:buNone/>
            </a:pPr>
            <a:r>
              <a:rPr lang="en-US" sz="4052" b="1" dirty="0">
                <a:solidFill>
                  <a:srgbClr val="000000">
                    <a:alpha val="99000"/>
                  </a:srgbClr>
                </a:solidFill>
                <a:latin typeface="Poppins" pitchFamily="34" charset="0"/>
                <a:ea typeface="Poppins" pitchFamily="34" charset="-122"/>
                <a:cs typeface="Poppins" pitchFamily="34" charset="-120"/>
              </a:rPr>
              <a:t>Map</a:t>
            </a:r>
            <a:endParaRPr lang="en-US" sz="4052"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00125" y="885825"/>
            <a:ext cx="7372350" cy="319088"/>
          </a:xfrm>
          <a:prstGeom prst="rect">
            <a:avLst/>
          </a:prstGeom>
        </p:spPr>
      </p:pic>
      <p:pic>
        <p:nvPicPr>
          <p:cNvPr id="3" name="Image 1" descr="preencoded.png">    </p:cNvPr>
          <p:cNvPicPr>
            <a:picLocks noChangeAspect="1"/>
          </p:cNvPicPr>
          <p:nvPr/>
        </p:nvPicPr>
        <p:blipFill>
          <a:blip r:embed="rId2"/>
          <a:stretch>
            <a:fillRect/>
          </a:stretch>
        </p:blipFill>
        <p:spPr>
          <a:xfrm>
            <a:off x="571500" y="1323975"/>
            <a:ext cx="361950" cy="3667125"/>
          </a:xfrm>
          <a:prstGeom prst="rect">
            <a:avLst/>
          </a:prstGeom>
        </p:spPr>
      </p:pic>
      <p:sp>
        <p:nvSpPr>
          <p:cNvPr id="4" name="Text 0"/>
          <p:cNvSpPr/>
          <p:nvPr/>
        </p:nvSpPr>
        <p:spPr>
          <a:xfrm>
            <a:off x="2247705" y="1323975"/>
            <a:ext cx="1560536" cy="2405063"/>
          </a:xfrm>
          <a:prstGeom prst="rect">
            <a:avLst/>
          </a:prstGeom>
          <a:noFill/>
          <a:ln/>
        </p:spPr>
        <p:txBody>
          <a:bodyPr wrap="square" rtlCol="0" anchor="ctr"/>
          <a:lstStyle/>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 Specify land type, location, area, and other important information.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(জমির ধরণ, অবস্থান, আয়তন, এবং অন্যান্য গুরুত্বপূর্ণ তথ্য উল্লেখ করুন)</a:t>
            </a:r>
            <a:pPr algn="l" indent="0" marL="0">
              <a:lnSpc>
                <a:spcPts val="1329"/>
              </a:lnSpc>
              <a:buNone/>
            </a:pPr>
            <a:r>
              <a:rPr lang="en-US" sz="855" dirty="0">
                <a:solidFill>
                  <a:srgbClr val="000000">
                    <a:alpha val="99000"/>
                  </a:srgbClr>
                </a:solidFill>
                <a:latin typeface="Poppins" pitchFamily="34" charset="0"/>
                <a:ea typeface="Poppins" pitchFamily="34" charset="-122"/>
                <a:cs typeface="Poppins" pitchFamily="34" charset="-120"/>
              </a:rPr>
              <a:t> </a:t>
            </a:r>
            <a:endParaRPr lang="en-US" sz="855" dirty="0"/>
          </a:p>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Upload land photos and videos.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(জমির ছবি এবং ভিডিও আপলোড করুন)</a:t>
            </a:r>
            <a:endParaRPr lang="en-US" sz="855" dirty="0"/>
          </a:p>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Specify price and other terms.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(মূল্য এবং অন্যান্য শর্তাবলী উল্লেখ করুন)</a:t>
            </a:r>
            <a:endParaRPr lang="en-US" sz="855" dirty="0"/>
          </a:p>
        </p:txBody>
      </p:sp>
      <p:sp>
        <p:nvSpPr>
          <p:cNvPr id="5" name="Text 1"/>
          <p:cNvSpPr/>
          <p:nvPr/>
        </p:nvSpPr>
        <p:spPr>
          <a:xfrm>
            <a:off x="3495740" y="1323975"/>
            <a:ext cx="1560536" cy="2671763"/>
          </a:xfrm>
          <a:prstGeom prst="rect">
            <a:avLst/>
          </a:prstGeom>
          <a:noFill/>
          <a:ln/>
        </p:spPr>
        <p:txBody>
          <a:bodyPr wrap="square" rtlCol="0" anchor="ctr"/>
          <a:lstStyle/>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Answer buyer questions quickly and professionally.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(ক্রেতাদের প্রশ্নের দ্রুত এবং পেশাদারভাবে উত্তর দিন)</a:t>
            </a:r>
            <a:endParaRPr lang="en-US" sz="855" dirty="0"/>
          </a:p>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Arrange land visits for buyers.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(ক্রেতাদের জন্য জমি পরিদর্শনের ব্যবস্থা করুন)</a:t>
            </a:r>
            <a:endParaRPr lang="en-US" sz="855" dirty="0"/>
          </a:p>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Clearly explain the advantages and disadvantages of the land.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(জমির সুবিধা এবং অসুবিধাগুলো স্পষ্টভাবে ব্যাখ্যা করুন)</a:t>
            </a:r>
            <a:endParaRPr lang="en-US" sz="855" dirty="0"/>
          </a:p>
        </p:txBody>
      </p:sp>
      <p:sp>
        <p:nvSpPr>
          <p:cNvPr id="6" name="Text 2"/>
          <p:cNvSpPr/>
          <p:nvPr/>
        </p:nvSpPr>
        <p:spPr>
          <a:xfrm>
            <a:off x="4743776" y="1323975"/>
            <a:ext cx="1560536" cy="1871663"/>
          </a:xfrm>
          <a:prstGeom prst="rect">
            <a:avLst/>
          </a:prstGeom>
          <a:noFill/>
          <a:ln/>
        </p:spPr>
        <p:txBody>
          <a:bodyPr wrap="square" rtlCol="0" anchor="ctr"/>
          <a:lstStyle/>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Evaluate buyer offer price.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(ক্রেতাদের প্রস্তাবিত দামকে মূল্যায়ন করুন)</a:t>
            </a:r>
            <a:endParaRPr lang="en-US" sz="855" dirty="0"/>
          </a:p>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Discuss terms.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(শর্তাবলী নিয়ে আলোচনা করুন)</a:t>
            </a:r>
            <a:pPr algn="l" indent="0" marL="0">
              <a:lnSpc>
                <a:spcPts val="1329"/>
              </a:lnSpc>
              <a:buNone/>
            </a:pPr>
            <a:r>
              <a:rPr lang="en-US" sz="855" dirty="0">
                <a:solidFill>
                  <a:srgbClr val="000000">
                    <a:alpha val="99000"/>
                  </a:srgbClr>
                </a:solidFill>
                <a:latin typeface="Poppins" pitchFamily="34" charset="0"/>
                <a:ea typeface="Poppins" pitchFamily="34" charset="-122"/>
                <a:cs typeface="Poppins" pitchFamily="34" charset="-120"/>
              </a:rPr>
              <a:t> </a:t>
            </a:r>
            <a:endParaRPr lang="en-US" sz="855" dirty="0"/>
          </a:p>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Complete a fair and mutually beneficial agreement.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(একটি ন্যায্য এবং উভয়পক্ষের জন্য সুবিধাজনক চুক্তি সম্পন্ন করুন)</a:t>
            </a:r>
            <a:endParaRPr lang="en-US" sz="855" dirty="0"/>
          </a:p>
        </p:txBody>
      </p:sp>
      <p:sp>
        <p:nvSpPr>
          <p:cNvPr id="7" name="Text 3"/>
          <p:cNvSpPr/>
          <p:nvPr/>
        </p:nvSpPr>
        <p:spPr>
          <a:xfrm>
            <a:off x="5991811" y="1323975"/>
            <a:ext cx="1560536" cy="2138363"/>
          </a:xfrm>
          <a:prstGeom prst="rect">
            <a:avLst/>
          </a:prstGeom>
          <a:noFill/>
          <a:ln/>
        </p:spPr>
        <p:txBody>
          <a:bodyPr wrap="square" rtlCol="0" anchor="ctr"/>
          <a:lstStyle/>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Collect required documents.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(প্রয়োজনীয় কাগজপত্র সংগ্রহ করুন)</a:t>
            </a:r>
            <a:pPr algn="l" indent="0" marL="0">
              <a:lnSpc>
                <a:spcPts val="1329"/>
              </a:lnSpc>
              <a:buNone/>
            </a:pPr>
            <a:r>
              <a:rPr lang="en-US" sz="855" dirty="0">
                <a:solidFill>
                  <a:srgbClr val="000000">
                    <a:alpha val="99000"/>
                  </a:srgbClr>
                </a:solidFill>
                <a:latin typeface="Poppins" pitchFamily="34" charset="0"/>
                <a:ea typeface="Poppins" pitchFamily="34" charset="-122"/>
                <a:cs typeface="Poppins" pitchFamily="34" charset="-120"/>
              </a:rPr>
              <a:t> </a:t>
            </a:r>
            <a:endParaRPr lang="en-US" sz="855" dirty="0"/>
          </a:p>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Complete a smooth transaction with buyers.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(ক্রেতাদের সাথে একটি মসৃণ লেনদেন সম্পন্ন করুন)</a:t>
            </a:r>
            <a:endParaRPr lang="en-US" sz="855" dirty="0"/>
          </a:p>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Receive buyer feedback on the transaction.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(লেনদেন সম্পর্কে ক্রেতাদের মতামত এবং প্রতিক্রিয়া গ্রহণ করুন)</a:t>
            </a:r>
            <a:endParaRPr lang="en-US" sz="855" dirty="0"/>
          </a:p>
        </p:txBody>
      </p:sp>
      <p:sp>
        <p:nvSpPr>
          <p:cNvPr id="8" name="Text 4"/>
          <p:cNvSpPr/>
          <p:nvPr/>
        </p:nvSpPr>
        <p:spPr>
          <a:xfrm>
            <a:off x="7239846" y="1323975"/>
            <a:ext cx="1560536" cy="2005013"/>
          </a:xfrm>
          <a:prstGeom prst="rect">
            <a:avLst/>
          </a:prstGeom>
          <a:noFill/>
          <a:ln/>
        </p:spPr>
        <p:txBody>
          <a:bodyPr wrap="square" rtlCol="0" anchor="ctr"/>
          <a:lstStyle/>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Encourage other sellers to use the platform.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(অন্যান্য বিক্রেতাদের এমএসসি হোম ব্যবহারের জন্য উৎসাহিত করুন)</a:t>
            </a:r>
            <a:endParaRPr lang="en-US" sz="855" dirty="0"/>
          </a:p>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Stay with MSC Home Rental and Real Estate for future transactions. </a:t>
            </a:r>
            <a:pPr algn="l" indent="0" marL="0">
              <a:lnSpc>
                <a:spcPts val="1329"/>
              </a:lnSpc>
              <a:buNone/>
            </a:pPr>
            <a:r>
              <a:rPr lang="en-US" sz="855" dirty="0">
                <a:solidFill>
                  <a:srgbClr val="111111">
                    <a:alpha val="99000"/>
                  </a:srgbClr>
                </a:solidFill>
                <a:latin typeface="Li Ador Noirrit" pitchFamily="34" charset="0"/>
                <a:ea typeface="Li Ador Noirrit" pitchFamily="34" charset="-122"/>
                <a:cs typeface="Li Ador Noirrit" pitchFamily="34" charset="-120"/>
              </a:rPr>
              <a:t>(ভবিষ্যতে আরও লেনদেনের জন্য এমএসসি হোমের সাথে থাকুন)</a:t>
            </a:r>
            <a:endParaRPr lang="en-US" sz="855" dirty="0"/>
          </a:p>
        </p:txBody>
      </p:sp>
      <p:sp>
        <p:nvSpPr>
          <p:cNvPr id="9" name="Text 5"/>
          <p:cNvSpPr/>
          <p:nvPr/>
        </p:nvSpPr>
        <p:spPr>
          <a:xfrm>
            <a:off x="999669" y="1323975"/>
            <a:ext cx="1560536" cy="2938463"/>
          </a:xfrm>
          <a:prstGeom prst="rect">
            <a:avLst/>
          </a:prstGeom>
          <a:noFill/>
          <a:ln/>
        </p:spPr>
        <p:txBody>
          <a:bodyPr wrap="square" rtlCol="0" anchor="ctr"/>
          <a:lstStyle/>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Create an account on MSC Home Rental and Real Estate. </a:t>
            </a:r>
            <a:pPr algn="l" indent="0" marL="0">
              <a:lnSpc>
                <a:spcPts val="1329"/>
              </a:lnSpc>
              <a:buNone/>
            </a:pPr>
            <a:r>
              <a:rPr lang="en-US" sz="855" dirty="0">
                <a:solidFill>
                  <a:srgbClr val="515151">
                    <a:alpha val="99000"/>
                  </a:srgbClr>
                </a:solidFill>
                <a:latin typeface="Li Ador Noirrit" pitchFamily="34" charset="0"/>
                <a:ea typeface="Li Ador Noirrit" pitchFamily="34" charset="-122"/>
                <a:cs typeface="Li Ador Noirrit" pitchFamily="34" charset="-120"/>
              </a:rPr>
              <a:t>(MSC Home Rental and Real Estate-এ একটি অ্যাকাউন্ট তৈরি করুন)</a:t>
            </a:r>
            <a:endParaRPr lang="en-US" sz="855" dirty="0"/>
          </a:p>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Verify identity and land ownership documents. </a:t>
            </a:r>
            <a:pPr algn="l" indent="0" marL="0">
              <a:lnSpc>
                <a:spcPts val="1329"/>
              </a:lnSpc>
              <a:buNone/>
            </a:pPr>
            <a:r>
              <a:rPr lang="en-US" sz="855" dirty="0">
                <a:solidFill>
                  <a:srgbClr val="515151">
                    <a:alpha val="99000"/>
                  </a:srgbClr>
                </a:solidFill>
                <a:latin typeface="Li Ador Noirrit" pitchFamily="34" charset="0"/>
                <a:ea typeface="Li Ador Noirrit" pitchFamily="34" charset="-122"/>
                <a:cs typeface="Li Ador Noirrit" pitchFamily="34" charset="-120"/>
              </a:rPr>
              <a:t>(পরিচয় এবং জমির মালিকানার কাগজপত্র যাচাই করুন) </a:t>
            </a:r>
            <a:endParaRPr lang="en-US" sz="855" dirty="0"/>
          </a:p>
          <a:p>
            <a:pPr algn="l" marL="342900" indent="-342900">
              <a:lnSpc>
                <a:spcPts val="1329"/>
              </a:lnSpc>
              <a:buSzPct val="100000"/>
              <a:buChar char="•"/>
            </a:pPr>
            <a:r>
              <a:rPr lang="en-US" sz="855" dirty="0">
                <a:solidFill>
                  <a:srgbClr val="000000">
                    <a:alpha val="99000"/>
                  </a:srgbClr>
                </a:solidFill>
                <a:latin typeface="Poppins" pitchFamily="34" charset="0"/>
                <a:ea typeface="Poppins" pitchFamily="34" charset="-122"/>
                <a:cs typeface="Poppins" pitchFamily="34" charset="-120"/>
              </a:rPr>
              <a:t>Add previous work experience and licensing information. </a:t>
            </a:r>
            <a:pPr algn="l" indent="0" marL="0">
              <a:lnSpc>
                <a:spcPts val="1329"/>
              </a:lnSpc>
              <a:buNone/>
            </a:pPr>
            <a:r>
              <a:rPr lang="en-US" sz="855" dirty="0">
                <a:solidFill>
                  <a:srgbClr val="515151">
                    <a:alpha val="99000"/>
                  </a:srgbClr>
                </a:solidFill>
                <a:latin typeface="Li Ador Noirrit" pitchFamily="34" charset="0"/>
                <a:ea typeface="Li Ador Noirrit" pitchFamily="34" charset="-122"/>
                <a:cs typeface="Li Ador Noirrit" pitchFamily="34" charset="-120"/>
              </a:rPr>
              <a:t>(পূর্ববর্তী কাজের অভিজ্ঞতা এবং লাইসেন্সিং তথ্য যোগ করুন)</a:t>
            </a:r>
            <a:endParaRPr lang="en-US" sz="855" dirty="0"/>
          </a:p>
        </p:txBody>
      </p:sp>
      <p:sp>
        <p:nvSpPr>
          <p:cNvPr id="10" name="Text 6"/>
          <p:cNvSpPr/>
          <p:nvPr/>
        </p:nvSpPr>
        <p:spPr>
          <a:xfrm>
            <a:off x="571500" y="404813"/>
            <a:ext cx="2995613" cy="361950"/>
          </a:xfrm>
          <a:prstGeom prst="rect">
            <a:avLst/>
          </a:prstGeom>
          <a:noFill/>
          <a:ln/>
        </p:spPr>
        <p:txBody>
          <a:bodyPr wrap="square" rtlCol="0" anchor="ctr"/>
          <a:lstStyle/>
          <a:p>
            <a:pPr algn="l" indent="0" marL="0">
              <a:lnSpc>
                <a:spcPts val="2848"/>
              </a:lnSpc>
              <a:buNone/>
            </a:pPr>
            <a:r>
              <a:rPr lang="en-US" sz="1899" b="1" dirty="0">
                <a:solidFill>
                  <a:srgbClr val="FA5C26">
                    <a:alpha val="99000"/>
                  </a:srgbClr>
                </a:solidFill>
                <a:latin typeface="Poppins" pitchFamily="34" charset="0"/>
                <a:ea typeface="Poppins" pitchFamily="34" charset="-122"/>
                <a:cs typeface="Poppins" pitchFamily="34" charset="-120"/>
              </a:rPr>
              <a:t>Seller’s</a:t>
            </a:r>
            <a:pPr algn="l" indent="0" marL="0">
              <a:lnSpc>
                <a:spcPts val="2848"/>
              </a:lnSpc>
              <a:buNone/>
            </a:pPr>
            <a:r>
              <a:rPr lang="en-US" sz="1899" b="1" dirty="0">
                <a:solidFill>
                  <a:srgbClr val="000000">
                    <a:alpha val="99000"/>
                  </a:srgbClr>
                </a:solidFill>
                <a:latin typeface="Poppins" pitchFamily="34" charset="0"/>
                <a:ea typeface="Poppins" pitchFamily="34" charset="-122"/>
                <a:cs typeface="Poppins" pitchFamily="34" charset="-120"/>
              </a:rPr>
              <a:t> Journey Map</a:t>
            </a:r>
            <a:endParaRPr lang="en-US" sz="1899"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00100" y="1620772"/>
            <a:ext cx="7532396" cy="5702"/>
          </a:xfrm>
          <a:prstGeom prst="rect">
            <a:avLst/>
          </a:prstGeom>
        </p:spPr>
      </p:pic>
      <p:pic>
        <p:nvPicPr>
          <p:cNvPr id="3" name="Image 1" descr="preencoded.png">    </p:cNvPr>
          <p:cNvPicPr>
            <a:picLocks noChangeAspect="1"/>
          </p:cNvPicPr>
          <p:nvPr/>
        </p:nvPicPr>
        <p:blipFill>
          <a:blip r:embed="rId2"/>
          <a:stretch>
            <a:fillRect/>
          </a:stretch>
        </p:blipFill>
        <p:spPr>
          <a:xfrm>
            <a:off x="1558472" y="377728"/>
            <a:ext cx="6642878" cy="709906"/>
          </a:xfrm>
          <a:prstGeom prst="rect">
            <a:avLst/>
          </a:prstGeom>
        </p:spPr>
      </p:pic>
      <p:pic>
        <p:nvPicPr>
          <p:cNvPr id="4" name="Image 2" descr="preencoded.png">    </p:cNvPr>
          <p:cNvPicPr>
            <a:picLocks noChangeAspect="1"/>
          </p:cNvPicPr>
          <p:nvPr/>
        </p:nvPicPr>
        <p:blipFill>
          <a:blip r:embed="rId3"/>
          <a:stretch>
            <a:fillRect/>
          </a:stretch>
        </p:blipFill>
        <p:spPr>
          <a:xfrm>
            <a:off x="1450135" y="959336"/>
            <a:ext cx="228079" cy="228081"/>
          </a:xfrm>
          <a:prstGeom prst="rect">
            <a:avLst/>
          </a:prstGeom>
        </p:spPr>
      </p:pic>
      <p:pic>
        <p:nvPicPr>
          <p:cNvPr id="5" name="Image 3" descr="preencoded.png">    </p:cNvPr>
          <p:cNvPicPr>
            <a:picLocks noChangeAspect="1"/>
          </p:cNvPicPr>
          <p:nvPr/>
        </p:nvPicPr>
        <p:blipFill>
          <a:blip r:embed="rId4"/>
          <a:stretch>
            <a:fillRect/>
          </a:stretch>
        </p:blipFill>
        <p:spPr>
          <a:xfrm>
            <a:off x="1501453" y="1045245"/>
            <a:ext cx="38016" cy="38013"/>
          </a:xfrm>
          <a:prstGeom prst="rect">
            <a:avLst/>
          </a:prstGeom>
        </p:spPr>
      </p:pic>
      <p:pic>
        <p:nvPicPr>
          <p:cNvPr id="6" name="Image 4" descr="preencoded.png">    </p:cNvPr>
          <p:cNvPicPr>
            <a:picLocks noChangeAspect="1"/>
          </p:cNvPicPr>
          <p:nvPr/>
        </p:nvPicPr>
        <p:blipFill>
          <a:blip r:embed="rId5"/>
          <a:stretch>
            <a:fillRect/>
          </a:stretch>
        </p:blipFill>
        <p:spPr>
          <a:xfrm>
            <a:off x="1588880" y="1045245"/>
            <a:ext cx="38016" cy="38013"/>
          </a:xfrm>
          <a:prstGeom prst="rect">
            <a:avLst/>
          </a:prstGeom>
        </p:spPr>
      </p:pic>
      <p:pic>
        <p:nvPicPr>
          <p:cNvPr id="7" name="Image 5" descr="preencoded.png">    </p:cNvPr>
          <p:cNvPicPr>
            <a:picLocks noChangeAspect="1"/>
          </p:cNvPicPr>
          <p:nvPr/>
        </p:nvPicPr>
        <p:blipFill>
          <a:blip r:embed="rId6"/>
          <a:stretch>
            <a:fillRect/>
          </a:stretch>
        </p:blipFill>
        <p:spPr>
          <a:xfrm>
            <a:off x="1485360" y="1000853"/>
            <a:ext cx="157628" cy="22209"/>
          </a:xfrm>
          <a:prstGeom prst="rect">
            <a:avLst/>
          </a:prstGeom>
        </p:spPr>
      </p:pic>
      <p:pic>
        <p:nvPicPr>
          <p:cNvPr id="8" name="Image 6" descr="preencoded.png">    </p:cNvPr>
          <p:cNvPicPr>
            <a:picLocks noChangeAspect="1"/>
          </p:cNvPicPr>
          <p:nvPr/>
        </p:nvPicPr>
        <p:blipFill>
          <a:blip r:embed="rId7"/>
          <a:stretch>
            <a:fillRect/>
          </a:stretch>
        </p:blipFill>
        <p:spPr>
          <a:xfrm>
            <a:off x="1529655" y="1113385"/>
            <a:ext cx="69205" cy="20774"/>
          </a:xfrm>
          <a:prstGeom prst="rect">
            <a:avLst/>
          </a:prstGeom>
        </p:spPr>
      </p:pic>
      <p:pic>
        <p:nvPicPr>
          <p:cNvPr id="9" name="Image 7" descr="preencoded.png">    </p:cNvPr>
          <p:cNvPicPr>
            <a:picLocks noChangeAspect="1"/>
          </p:cNvPicPr>
          <p:nvPr/>
        </p:nvPicPr>
        <p:blipFill>
          <a:blip r:embed="rId8"/>
          <a:stretch>
            <a:fillRect/>
          </a:stretch>
        </p:blipFill>
        <p:spPr>
          <a:xfrm>
            <a:off x="1991823" y="440450"/>
            <a:ext cx="228079" cy="228081"/>
          </a:xfrm>
          <a:prstGeom prst="rect">
            <a:avLst/>
          </a:prstGeom>
        </p:spPr>
      </p:pic>
      <p:pic>
        <p:nvPicPr>
          <p:cNvPr id="10" name="Image 8" descr="preencoded.png">    </p:cNvPr>
          <p:cNvPicPr>
            <a:picLocks noChangeAspect="1"/>
          </p:cNvPicPr>
          <p:nvPr/>
        </p:nvPicPr>
        <p:blipFill>
          <a:blip r:embed="rId9"/>
          <a:stretch>
            <a:fillRect/>
          </a:stretch>
        </p:blipFill>
        <p:spPr>
          <a:xfrm>
            <a:off x="2043150" y="507354"/>
            <a:ext cx="38016" cy="38013"/>
          </a:xfrm>
          <a:prstGeom prst="rect">
            <a:avLst/>
          </a:prstGeom>
        </p:spPr>
      </p:pic>
      <p:pic>
        <p:nvPicPr>
          <p:cNvPr id="11" name="Image 9" descr="preencoded.png">    </p:cNvPr>
          <p:cNvPicPr>
            <a:picLocks noChangeAspect="1"/>
          </p:cNvPicPr>
          <p:nvPr/>
        </p:nvPicPr>
        <p:blipFill>
          <a:blip r:embed="rId10"/>
          <a:stretch>
            <a:fillRect/>
          </a:stretch>
        </p:blipFill>
        <p:spPr>
          <a:xfrm>
            <a:off x="2130586" y="507354"/>
            <a:ext cx="38016" cy="38013"/>
          </a:xfrm>
          <a:prstGeom prst="rect">
            <a:avLst/>
          </a:prstGeom>
        </p:spPr>
      </p:pic>
      <p:pic>
        <p:nvPicPr>
          <p:cNvPr id="12" name="Image 10" descr="preencoded.png">    </p:cNvPr>
          <p:cNvPicPr>
            <a:picLocks noChangeAspect="1"/>
          </p:cNvPicPr>
          <p:nvPr/>
        </p:nvPicPr>
        <p:blipFill>
          <a:blip r:embed="rId11"/>
          <a:stretch>
            <a:fillRect/>
          </a:stretch>
        </p:blipFill>
        <p:spPr>
          <a:xfrm>
            <a:off x="2037587" y="572021"/>
            <a:ext cx="137154" cy="53177"/>
          </a:xfrm>
          <a:prstGeom prst="rect">
            <a:avLst/>
          </a:prstGeom>
        </p:spPr>
      </p:pic>
      <p:pic>
        <p:nvPicPr>
          <p:cNvPr id="13" name="Image 11" descr="preencoded.png">    </p:cNvPr>
          <p:cNvPicPr>
            <a:picLocks noChangeAspect="1"/>
          </p:cNvPicPr>
          <p:nvPr/>
        </p:nvPicPr>
        <p:blipFill>
          <a:blip r:embed="rId12"/>
          <a:stretch>
            <a:fillRect/>
          </a:stretch>
        </p:blipFill>
        <p:spPr>
          <a:xfrm>
            <a:off x="2989678" y="736956"/>
            <a:ext cx="228079" cy="228081"/>
          </a:xfrm>
          <a:prstGeom prst="rect">
            <a:avLst/>
          </a:prstGeom>
        </p:spPr>
      </p:pic>
      <p:pic>
        <p:nvPicPr>
          <p:cNvPr id="14" name="Image 12" descr="preencoded.png">    </p:cNvPr>
          <p:cNvPicPr>
            <a:picLocks noChangeAspect="1"/>
          </p:cNvPicPr>
          <p:nvPr/>
        </p:nvPicPr>
        <p:blipFill>
          <a:blip r:embed="rId13"/>
          <a:stretch>
            <a:fillRect/>
          </a:stretch>
        </p:blipFill>
        <p:spPr>
          <a:xfrm>
            <a:off x="3041005" y="803860"/>
            <a:ext cx="38016" cy="38013"/>
          </a:xfrm>
          <a:prstGeom prst="rect">
            <a:avLst/>
          </a:prstGeom>
        </p:spPr>
      </p:pic>
      <p:pic>
        <p:nvPicPr>
          <p:cNvPr id="15" name="Image 13" descr="preencoded.png">    </p:cNvPr>
          <p:cNvPicPr>
            <a:picLocks noChangeAspect="1"/>
          </p:cNvPicPr>
          <p:nvPr/>
        </p:nvPicPr>
        <p:blipFill>
          <a:blip r:embed="rId14"/>
          <a:stretch>
            <a:fillRect/>
          </a:stretch>
        </p:blipFill>
        <p:spPr>
          <a:xfrm>
            <a:off x="3128432" y="803860"/>
            <a:ext cx="38016" cy="38013"/>
          </a:xfrm>
          <a:prstGeom prst="rect">
            <a:avLst/>
          </a:prstGeom>
        </p:spPr>
      </p:pic>
      <p:pic>
        <p:nvPicPr>
          <p:cNvPr id="16" name="Image 14" descr="preencoded.png">    </p:cNvPr>
          <p:cNvPicPr>
            <a:picLocks noChangeAspect="1"/>
          </p:cNvPicPr>
          <p:nvPr/>
        </p:nvPicPr>
        <p:blipFill>
          <a:blip r:embed="rId15"/>
          <a:stretch>
            <a:fillRect/>
          </a:stretch>
        </p:blipFill>
        <p:spPr>
          <a:xfrm>
            <a:off x="3035443" y="868527"/>
            <a:ext cx="137154" cy="53177"/>
          </a:xfrm>
          <a:prstGeom prst="rect">
            <a:avLst/>
          </a:prstGeom>
        </p:spPr>
      </p:pic>
      <p:pic>
        <p:nvPicPr>
          <p:cNvPr id="17" name="Image 15" descr="preencoded.png">    </p:cNvPr>
          <p:cNvPicPr>
            <a:picLocks noChangeAspect="1"/>
          </p:cNvPicPr>
          <p:nvPr/>
        </p:nvPicPr>
        <p:blipFill>
          <a:blip r:embed="rId16"/>
          <a:stretch>
            <a:fillRect/>
          </a:stretch>
        </p:blipFill>
        <p:spPr>
          <a:xfrm>
            <a:off x="6456518" y="662829"/>
            <a:ext cx="228079" cy="228081"/>
          </a:xfrm>
          <a:prstGeom prst="rect">
            <a:avLst/>
          </a:prstGeom>
        </p:spPr>
      </p:pic>
      <p:pic>
        <p:nvPicPr>
          <p:cNvPr id="18" name="Image 16" descr="preencoded.png">    </p:cNvPr>
          <p:cNvPicPr>
            <a:picLocks noChangeAspect="1"/>
          </p:cNvPicPr>
          <p:nvPr/>
        </p:nvPicPr>
        <p:blipFill>
          <a:blip r:embed="rId17"/>
          <a:stretch>
            <a:fillRect/>
          </a:stretch>
        </p:blipFill>
        <p:spPr>
          <a:xfrm>
            <a:off x="6507845" y="729734"/>
            <a:ext cx="38016" cy="38013"/>
          </a:xfrm>
          <a:prstGeom prst="rect">
            <a:avLst/>
          </a:prstGeom>
        </p:spPr>
      </p:pic>
      <p:pic>
        <p:nvPicPr>
          <p:cNvPr id="19" name="Image 17" descr="preencoded.png">    </p:cNvPr>
          <p:cNvPicPr>
            <a:picLocks noChangeAspect="1"/>
          </p:cNvPicPr>
          <p:nvPr/>
        </p:nvPicPr>
        <p:blipFill>
          <a:blip r:embed="rId18"/>
          <a:stretch>
            <a:fillRect/>
          </a:stretch>
        </p:blipFill>
        <p:spPr>
          <a:xfrm>
            <a:off x="6595281" y="729734"/>
            <a:ext cx="38016" cy="38013"/>
          </a:xfrm>
          <a:prstGeom prst="rect">
            <a:avLst/>
          </a:prstGeom>
        </p:spPr>
      </p:pic>
      <p:pic>
        <p:nvPicPr>
          <p:cNvPr id="20" name="Image 18" descr="preencoded.png">    </p:cNvPr>
          <p:cNvPicPr>
            <a:picLocks noChangeAspect="1"/>
          </p:cNvPicPr>
          <p:nvPr/>
        </p:nvPicPr>
        <p:blipFill>
          <a:blip r:embed="rId19"/>
          <a:stretch>
            <a:fillRect/>
          </a:stretch>
        </p:blipFill>
        <p:spPr>
          <a:xfrm>
            <a:off x="6502282" y="794400"/>
            <a:ext cx="137154" cy="53177"/>
          </a:xfrm>
          <a:prstGeom prst="rect">
            <a:avLst/>
          </a:prstGeom>
        </p:spPr>
      </p:pic>
      <p:pic>
        <p:nvPicPr>
          <p:cNvPr id="21" name="Image 19" descr="preencoded.png">    </p:cNvPr>
          <p:cNvPicPr>
            <a:picLocks noChangeAspect="1"/>
          </p:cNvPicPr>
          <p:nvPr/>
        </p:nvPicPr>
        <p:blipFill>
          <a:blip r:embed="rId20"/>
          <a:stretch>
            <a:fillRect/>
          </a:stretch>
        </p:blipFill>
        <p:spPr>
          <a:xfrm>
            <a:off x="5350334" y="811082"/>
            <a:ext cx="228079" cy="228081"/>
          </a:xfrm>
          <a:prstGeom prst="rect">
            <a:avLst/>
          </a:prstGeom>
        </p:spPr>
      </p:pic>
      <p:pic>
        <p:nvPicPr>
          <p:cNvPr id="22" name="Image 20" descr="preencoded.png">    </p:cNvPr>
          <p:cNvPicPr>
            <a:picLocks noChangeAspect="1"/>
          </p:cNvPicPr>
          <p:nvPr/>
        </p:nvPicPr>
        <p:blipFill>
          <a:blip r:embed="rId21"/>
          <a:stretch>
            <a:fillRect/>
          </a:stretch>
        </p:blipFill>
        <p:spPr>
          <a:xfrm>
            <a:off x="5401642" y="877987"/>
            <a:ext cx="38016" cy="38013"/>
          </a:xfrm>
          <a:prstGeom prst="rect">
            <a:avLst/>
          </a:prstGeom>
        </p:spPr>
      </p:pic>
      <p:pic>
        <p:nvPicPr>
          <p:cNvPr id="23" name="Image 21" descr="preencoded.png">    </p:cNvPr>
          <p:cNvPicPr>
            <a:picLocks noChangeAspect="1"/>
          </p:cNvPicPr>
          <p:nvPr/>
        </p:nvPicPr>
        <p:blipFill>
          <a:blip r:embed="rId22"/>
          <a:stretch>
            <a:fillRect/>
          </a:stretch>
        </p:blipFill>
        <p:spPr>
          <a:xfrm>
            <a:off x="5489079" y="877987"/>
            <a:ext cx="38016" cy="38013"/>
          </a:xfrm>
          <a:prstGeom prst="rect">
            <a:avLst/>
          </a:prstGeom>
        </p:spPr>
      </p:pic>
      <p:pic>
        <p:nvPicPr>
          <p:cNvPr id="24" name="Image 22" descr="preencoded.png">    </p:cNvPr>
          <p:cNvPicPr>
            <a:picLocks noChangeAspect="1"/>
          </p:cNvPicPr>
          <p:nvPr/>
        </p:nvPicPr>
        <p:blipFill>
          <a:blip r:embed="rId23"/>
          <a:stretch>
            <a:fillRect/>
          </a:stretch>
        </p:blipFill>
        <p:spPr>
          <a:xfrm>
            <a:off x="5396080" y="942654"/>
            <a:ext cx="137154" cy="53177"/>
          </a:xfrm>
          <a:prstGeom prst="rect">
            <a:avLst/>
          </a:prstGeom>
        </p:spPr>
      </p:pic>
      <p:pic>
        <p:nvPicPr>
          <p:cNvPr id="25" name="Image 23" descr="preencoded.png">    </p:cNvPr>
          <p:cNvPicPr>
            <a:picLocks noChangeAspect="1"/>
          </p:cNvPicPr>
          <p:nvPr/>
        </p:nvPicPr>
        <p:blipFill>
          <a:blip r:embed="rId24"/>
          <a:stretch>
            <a:fillRect/>
          </a:stretch>
        </p:blipFill>
        <p:spPr>
          <a:xfrm>
            <a:off x="4170006" y="440450"/>
            <a:ext cx="228079" cy="228081"/>
          </a:xfrm>
          <a:prstGeom prst="rect">
            <a:avLst/>
          </a:prstGeom>
        </p:spPr>
      </p:pic>
      <p:pic>
        <p:nvPicPr>
          <p:cNvPr id="26" name="Image 24" descr="preencoded.png">    </p:cNvPr>
          <p:cNvPicPr>
            <a:picLocks noChangeAspect="1"/>
          </p:cNvPicPr>
          <p:nvPr/>
        </p:nvPicPr>
        <p:blipFill>
          <a:blip r:embed="rId25"/>
          <a:stretch>
            <a:fillRect/>
          </a:stretch>
        </p:blipFill>
        <p:spPr>
          <a:xfrm>
            <a:off x="4257433" y="577678"/>
            <a:ext cx="53215" cy="53219"/>
          </a:xfrm>
          <a:prstGeom prst="rect">
            <a:avLst/>
          </a:prstGeom>
        </p:spPr>
      </p:pic>
      <p:pic>
        <p:nvPicPr>
          <p:cNvPr id="27" name="Image 25" descr="preencoded.png">    </p:cNvPr>
          <p:cNvPicPr>
            <a:picLocks noChangeAspect="1"/>
          </p:cNvPicPr>
          <p:nvPr/>
        </p:nvPicPr>
        <p:blipFill>
          <a:blip r:embed="rId26"/>
          <a:stretch>
            <a:fillRect/>
          </a:stretch>
        </p:blipFill>
        <p:spPr>
          <a:xfrm>
            <a:off x="4222086" y="510773"/>
            <a:ext cx="34212" cy="34212"/>
          </a:xfrm>
          <a:prstGeom prst="rect">
            <a:avLst/>
          </a:prstGeom>
        </p:spPr>
      </p:pic>
      <p:pic>
        <p:nvPicPr>
          <p:cNvPr id="28" name="Image 26" descr="preencoded.png">    </p:cNvPr>
          <p:cNvPicPr>
            <a:picLocks noChangeAspect="1"/>
          </p:cNvPicPr>
          <p:nvPr/>
        </p:nvPicPr>
        <p:blipFill>
          <a:blip r:embed="rId27"/>
          <a:stretch>
            <a:fillRect/>
          </a:stretch>
        </p:blipFill>
        <p:spPr>
          <a:xfrm>
            <a:off x="4307625" y="510773"/>
            <a:ext cx="34212" cy="34212"/>
          </a:xfrm>
          <a:prstGeom prst="rect">
            <a:avLst/>
          </a:prstGeom>
        </p:spPr>
      </p:pic>
      <p:pic>
        <p:nvPicPr>
          <p:cNvPr id="29" name="Image 27" descr="preencoded.png">    </p:cNvPr>
          <p:cNvPicPr>
            <a:picLocks noChangeAspect="1"/>
          </p:cNvPicPr>
          <p:nvPr/>
        </p:nvPicPr>
        <p:blipFill>
          <a:blip r:embed="rId28"/>
          <a:stretch>
            <a:fillRect/>
          </a:stretch>
        </p:blipFill>
        <p:spPr>
          <a:xfrm>
            <a:off x="8115821" y="263687"/>
            <a:ext cx="228079" cy="228081"/>
          </a:xfrm>
          <a:prstGeom prst="rect">
            <a:avLst/>
          </a:prstGeom>
        </p:spPr>
      </p:pic>
      <p:pic>
        <p:nvPicPr>
          <p:cNvPr id="30" name="Image 28" descr="preencoded.png">    </p:cNvPr>
          <p:cNvPicPr>
            <a:picLocks noChangeAspect="1"/>
          </p:cNvPicPr>
          <p:nvPr/>
        </p:nvPicPr>
        <p:blipFill>
          <a:blip r:embed="rId29"/>
          <a:stretch>
            <a:fillRect/>
          </a:stretch>
        </p:blipFill>
        <p:spPr>
          <a:xfrm>
            <a:off x="8146228" y="332869"/>
            <a:ext cx="167264" cy="113280"/>
          </a:xfrm>
          <a:prstGeom prst="rect">
            <a:avLst/>
          </a:prstGeom>
        </p:spPr>
      </p:pic>
      <p:pic>
        <p:nvPicPr>
          <p:cNvPr id="31" name="Image 29" descr="preencoded.png">    </p:cNvPr>
          <p:cNvPicPr>
            <a:picLocks noChangeAspect="1"/>
          </p:cNvPicPr>
          <p:nvPr/>
        </p:nvPicPr>
        <p:blipFill>
          <a:blip r:embed="rId30"/>
          <a:stretch>
            <a:fillRect/>
          </a:stretch>
        </p:blipFill>
        <p:spPr>
          <a:xfrm>
            <a:off x="876300" y="1747838"/>
            <a:ext cx="366713" cy="3157538"/>
          </a:xfrm>
          <a:prstGeom prst="rect">
            <a:avLst/>
          </a:prstGeom>
        </p:spPr>
      </p:pic>
      <p:pic>
        <p:nvPicPr>
          <p:cNvPr id="32" name="Image 30" descr="preencoded.png">    </p:cNvPr>
          <p:cNvPicPr>
            <a:picLocks noChangeAspect="1"/>
          </p:cNvPicPr>
          <p:nvPr/>
        </p:nvPicPr>
        <p:blipFill>
          <a:blip r:embed="rId31"/>
          <a:stretch>
            <a:fillRect/>
          </a:stretch>
        </p:blipFill>
        <p:spPr>
          <a:xfrm>
            <a:off x="876300" y="261937"/>
            <a:ext cx="385763" cy="1243013"/>
          </a:xfrm>
          <a:prstGeom prst="rect">
            <a:avLst/>
          </a:prstGeom>
        </p:spPr>
      </p:pic>
      <p:sp>
        <p:nvSpPr>
          <p:cNvPr id="33" name="Text 0"/>
          <p:cNvSpPr/>
          <p:nvPr/>
        </p:nvSpPr>
        <p:spPr>
          <a:xfrm>
            <a:off x="2579136" y="1757621"/>
            <a:ext cx="1500673" cy="2671763"/>
          </a:xfrm>
          <a:prstGeom prst="rect">
            <a:avLst/>
          </a:prstGeom>
          <a:noFill/>
          <a:ln/>
        </p:spPr>
        <p:txBody>
          <a:bodyPr wrap="square" rtlCol="0" anchor="ctr"/>
          <a:lstStyle/>
          <a:p>
            <a:pPr algn="l" marL="342900" indent="-342900">
              <a:lnSpc>
                <a:spcPts val="1257"/>
              </a:lnSpc>
              <a:buSzPct val="100000"/>
              <a:buChar char="•"/>
            </a:pPr>
            <a:r>
              <a:rPr lang="en-US" sz="808" dirty="0">
                <a:solidFill>
                  <a:srgbClr val="000000">
                    <a:alpha val="99000"/>
                  </a:srgbClr>
                </a:solidFill>
                <a:latin typeface="Poppins" pitchFamily="34" charset="0"/>
                <a:ea typeface="Poppins" pitchFamily="34" charset="-122"/>
                <a:cs typeface="Poppins" pitchFamily="34" charset="-120"/>
              </a:rPr>
              <a:t>Specify the steps required to verify land ownership and other information. </a:t>
            </a:r>
            <a:pPr algn="l" indent="0" marL="0">
              <a:lnSpc>
                <a:spcPts val="1257"/>
              </a:lnSpc>
              <a:buNone/>
            </a:pPr>
            <a:r>
              <a:rPr lang="en-US" sz="808" dirty="0">
                <a:solidFill>
                  <a:srgbClr val="111111">
                    <a:alpha val="99000"/>
                  </a:srgbClr>
                </a:solidFill>
                <a:latin typeface="Li Ador Noirrit" pitchFamily="34" charset="0"/>
                <a:ea typeface="Li Ador Noirrit" pitchFamily="34" charset="-122"/>
                <a:cs typeface="Li Ador Noirrit" pitchFamily="34" charset="-120"/>
              </a:rPr>
              <a:t>(জমির মালিকানা এবং অন্যান্য তথ্য যাচাই করার জন্য প্রয়োজনীয় পদক্ষেপগুলো উল্লেখ করুন)</a:t>
            </a:r>
            <a:endParaRPr lang="en-US" sz="808" dirty="0"/>
          </a:p>
          <a:p>
            <a:pPr algn="l" marL="342900" indent="-342900">
              <a:lnSpc>
                <a:spcPts val="1257"/>
              </a:lnSpc>
              <a:buSzPct val="100000"/>
              <a:buChar char="•"/>
            </a:pPr>
            <a:r>
              <a:rPr lang="en-US" sz="808" dirty="0">
                <a:solidFill>
                  <a:srgbClr val="000000">
                    <a:alpha val="99000"/>
                  </a:srgbClr>
                </a:solidFill>
                <a:latin typeface="Poppins" pitchFamily="34" charset="0"/>
                <a:ea typeface="Poppins" pitchFamily="34" charset="-122"/>
                <a:cs typeface="Poppins" pitchFamily="34" charset="-120"/>
              </a:rPr>
              <a:t>Show an "Accuracy Score" based on the completeness of the listing information. </a:t>
            </a:r>
            <a:pPr algn="l" indent="0" marL="0">
              <a:lnSpc>
                <a:spcPts val="1257"/>
              </a:lnSpc>
              <a:buNone/>
            </a:pPr>
            <a:r>
              <a:rPr lang="en-US" sz="808" dirty="0">
                <a:solidFill>
                  <a:srgbClr val="111111">
                    <a:alpha val="99000"/>
                  </a:srgbClr>
                </a:solidFill>
                <a:latin typeface="Li Ador Noirrit" pitchFamily="34" charset="0"/>
                <a:ea typeface="Li Ador Noirrit" pitchFamily="34" charset="-122"/>
                <a:cs typeface="Li Ador Noirrit" pitchFamily="34" charset="-120"/>
              </a:rPr>
              <a:t>(তালিকার তথ্যের সম্পূর্ণতার উপর ভিত্তি করে একটি "নির্ভুলতা স্কোর" দেখান)</a:t>
            </a:r>
            <a:endParaRPr lang="en-US" sz="808" dirty="0"/>
          </a:p>
        </p:txBody>
      </p:sp>
      <p:sp>
        <p:nvSpPr>
          <p:cNvPr id="34" name="Text 1"/>
          <p:cNvSpPr/>
          <p:nvPr/>
        </p:nvSpPr>
        <p:spPr>
          <a:xfrm>
            <a:off x="3759454" y="1757621"/>
            <a:ext cx="1500673" cy="1071563"/>
          </a:xfrm>
          <a:prstGeom prst="rect">
            <a:avLst/>
          </a:prstGeom>
          <a:noFill/>
          <a:ln/>
        </p:spPr>
        <p:txBody>
          <a:bodyPr wrap="square" rtlCol="0" anchor="ctr"/>
          <a:lstStyle/>
          <a:p>
            <a:pPr algn="l" marL="342900" indent="-342900">
              <a:lnSpc>
                <a:spcPts val="1257"/>
              </a:lnSpc>
              <a:buSzPct val="100000"/>
              <a:buChar char="•"/>
            </a:pPr>
            <a:r>
              <a:rPr lang="en-US" sz="808" dirty="0">
                <a:solidFill>
                  <a:srgbClr val="000000">
                    <a:alpha val="99000"/>
                  </a:srgbClr>
                </a:solidFill>
                <a:latin typeface="Poppins" pitchFamily="34" charset="0"/>
                <a:ea typeface="Poppins" pitchFamily="34" charset="-122"/>
                <a:cs typeface="Poppins" pitchFamily="34" charset="-120"/>
              </a:rPr>
              <a:t>Create templates for answering frequently asked questions. </a:t>
            </a:r>
            <a:pPr algn="l" indent="0" marL="0">
              <a:lnSpc>
                <a:spcPts val="1257"/>
              </a:lnSpc>
              <a:buNone/>
            </a:pPr>
            <a:r>
              <a:rPr lang="en-US" sz="808" dirty="0">
                <a:solidFill>
                  <a:srgbClr val="111111">
                    <a:alpha val="99000"/>
                  </a:srgbClr>
                </a:solidFill>
                <a:latin typeface="Li Ador Noirrit" pitchFamily="34" charset="0"/>
                <a:ea typeface="Li Ador Noirrit" pitchFamily="34" charset="-122"/>
                <a:cs typeface="Li Ador Noirrit" pitchFamily="34" charset="-120"/>
              </a:rPr>
              <a:t>(প্রায়শই জিজ্ঞাসিত প্রশ্নের উত্তর দেওয়ার জন্য টেমপ্লেট তৈরি করুন)</a:t>
            </a:r>
            <a:endParaRPr lang="en-US" sz="808" dirty="0"/>
          </a:p>
        </p:txBody>
      </p:sp>
      <p:sp>
        <p:nvSpPr>
          <p:cNvPr id="35" name="Text 2"/>
          <p:cNvSpPr/>
          <p:nvPr/>
        </p:nvSpPr>
        <p:spPr>
          <a:xfrm>
            <a:off x="4939782" y="1757621"/>
            <a:ext cx="1500673" cy="1204913"/>
          </a:xfrm>
          <a:prstGeom prst="rect">
            <a:avLst/>
          </a:prstGeom>
          <a:noFill/>
          <a:ln/>
        </p:spPr>
        <p:txBody>
          <a:bodyPr wrap="square" rtlCol="0" anchor="ctr"/>
          <a:lstStyle/>
          <a:p>
            <a:pPr algn="l" marL="342900" indent="-342900">
              <a:lnSpc>
                <a:spcPts val="1257"/>
              </a:lnSpc>
              <a:buSzPct val="100000"/>
              <a:buChar char="•"/>
            </a:pPr>
            <a:r>
              <a:rPr lang="en-US" sz="808" dirty="0">
                <a:solidFill>
                  <a:srgbClr val="000000">
                    <a:alpha val="99000"/>
                  </a:srgbClr>
                </a:solidFill>
                <a:latin typeface="Poppins" pitchFamily="34" charset="0"/>
                <a:ea typeface="Poppins" pitchFamily="34" charset="-122"/>
                <a:cs typeface="Poppins" pitchFamily="34" charset="-120"/>
              </a:rPr>
              <a:t>Provide current market value information to determine a fair price for the land. </a:t>
            </a:r>
            <a:pPr algn="l" indent="0" marL="0">
              <a:lnSpc>
                <a:spcPts val="1257"/>
              </a:lnSpc>
              <a:buNone/>
            </a:pPr>
            <a:r>
              <a:rPr lang="en-US" sz="808" dirty="0">
                <a:solidFill>
                  <a:srgbClr val="111111">
                    <a:alpha val="99000"/>
                  </a:srgbClr>
                </a:solidFill>
                <a:latin typeface="Li Ador Noirrit" pitchFamily="34" charset="0"/>
                <a:ea typeface="Li Ador Noirrit" pitchFamily="34" charset="-122"/>
                <a:cs typeface="Li Ador Noirrit" pitchFamily="34" charset="-120"/>
              </a:rPr>
              <a:t>(জমির ন্যায্য মূল্য নির্ধারণের জন্য বর্তমান বাজার মূল্যের তথ্য সরবরাহ করুন)</a:t>
            </a:r>
            <a:endParaRPr lang="en-US" sz="808" dirty="0"/>
          </a:p>
        </p:txBody>
      </p:sp>
      <p:sp>
        <p:nvSpPr>
          <p:cNvPr id="36" name="Text 3"/>
          <p:cNvSpPr/>
          <p:nvPr/>
        </p:nvSpPr>
        <p:spPr>
          <a:xfrm>
            <a:off x="6120101" y="1757621"/>
            <a:ext cx="1500673" cy="2538413"/>
          </a:xfrm>
          <a:prstGeom prst="rect">
            <a:avLst/>
          </a:prstGeom>
          <a:noFill/>
          <a:ln/>
        </p:spPr>
        <p:txBody>
          <a:bodyPr wrap="square" rtlCol="0" anchor="ctr"/>
          <a:lstStyle/>
          <a:p>
            <a:pPr algn="l" marL="342900" indent="-342900">
              <a:lnSpc>
                <a:spcPts val="1257"/>
              </a:lnSpc>
              <a:buSzPct val="100000"/>
              <a:buChar char="•"/>
            </a:pPr>
            <a:r>
              <a:rPr lang="en-US" sz="808" dirty="0">
                <a:solidFill>
                  <a:srgbClr val="000000">
                    <a:alpha val="99000"/>
                  </a:srgbClr>
                </a:solidFill>
                <a:latin typeface="Poppins" pitchFamily="34" charset="0"/>
                <a:ea typeface="Poppins" pitchFamily="34" charset="-122"/>
                <a:cs typeface="Poppins" pitchFamily="34" charset="-120"/>
              </a:rPr>
              <a:t>Make it easy for buyers to provide feedback. </a:t>
            </a:r>
            <a:pPr algn="l" indent="0" marL="0">
              <a:lnSpc>
                <a:spcPts val="1257"/>
              </a:lnSpc>
              <a:buNone/>
            </a:pPr>
            <a:r>
              <a:rPr lang="en-US" sz="808" dirty="0">
                <a:solidFill>
                  <a:srgbClr val="111111">
                    <a:alpha val="99000"/>
                  </a:srgbClr>
                </a:solidFill>
                <a:latin typeface="Li Ador Noirrit" pitchFamily="34" charset="0"/>
                <a:ea typeface="Li Ador Noirrit" pitchFamily="34" charset="-122"/>
                <a:cs typeface="Li Ador Noirrit" pitchFamily="34" charset="-120"/>
              </a:rPr>
              <a:t>(ক্রেতাদের জন্য প্রতিক্রিয়া জানানো সহজ করুন)</a:t>
            </a:r>
            <a:endParaRPr lang="en-US" sz="808" dirty="0"/>
          </a:p>
          <a:p>
            <a:pPr algn="l" marL="342900" indent="-342900">
              <a:lnSpc>
                <a:spcPts val="1257"/>
              </a:lnSpc>
              <a:buSzPct val="100000"/>
              <a:buChar char="•"/>
            </a:pPr>
            <a:r>
              <a:rPr lang="en-US" sz="808" dirty="0">
                <a:solidFill>
                  <a:srgbClr val="000000">
                    <a:alpha val="99000"/>
                  </a:srgbClr>
                </a:solidFill>
                <a:latin typeface="Poppins" pitchFamily="34" charset="0"/>
                <a:ea typeface="Poppins" pitchFamily="34" charset="-122"/>
                <a:cs typeface="Poppins" pitchFamily="34" charset="-120"/>
              </a:rPr>
              <a:t>Provide tools for responding to positive and negative feedback, and help resolve issues.</a:t>
            </a:r>
            <a:pPr algn="l" indent="0" marL="0">
              <a:lnSpc>
                <a:spcPts val="1257"/>
              </a:lnSpc>
              <a:buNone/>
            </a:pPr>
            <a:r>
              <a:rPr lang="en-US" sz="808" dirty="0">
                <a:solidFill>
                  <a:srgbClr val="111111">
                    <a:alpha val="99000"/>
                  </a:srgbClr>
                </a:solidFill>
                <a:latin typeface="Li Ador Noirrit" pitchFamily="34" charset="0"/>
                <a:ea typeface="Li Ador Noirrit" pitchFamily="34" charset="-122"/>
                <a:cs typeface="Li Ador Noirrit" pitchFamily="34" charset="-120"/>
              </a:rPr>
              <a:t> (ইতিবাচক এবং নেতিবাচক প্রতিক্রিয়া জানানোর জন্য সরঞ্জাম সরবরাহ করুন এবং সমস্যা সমাধানে সহায়তা করুন)</a:t>
            </a:r>
            <a:endParaRPr lang="en-US" sz="808" dirty="0"/>
          </a:p>
        </p:txBody>
      </p:sp>
      <p:sp>
        <p:nvSpPr>
          <p:cNvPr id="37" name="Text 4"/>
          <p:cNvSpPr/>
          <p:nvPr/>
        </p:nvSpPr>
        <p:spPr>
          <a:xfrm>
            <a:off x="7300429" y="1757621"/>
            <a:ext cx="1500673" cy="1471613"/>
          </a:xfrm>
          <a:prstGeom prst="rect">
            <a:avLst/>
          </a:prstGeom>
          <a:noFill/>
          <a:ln/>
        </p:spPr>
        <p:txBody>
          <a:bodyPr wrap="square" rtlCol="0" anchor="ctr"/>
          <a:lstStyle/>
          <a:p>
            <a:pPr algn="l" marL="342900" indent="-342900">
              <a:lnSpc>
                <a:spcPts val="1257"/>
              </a:lnSpc>
              <a:buSzPct val="100000"/>
              <a:buChar char="•"/>
            </a:pPr>
            <a:r>
              <a:rPr lang="en-US" sz="808" dirty="0">
                <a:solidFill>
                  <a:srgbClr val="000000">
                    <a:alpha val="99000"/>
                  </a:srgbClr>
                </a:solidFill>
                <a:latin typeface="Poppins" pitchFamily="34" charset="0"/>
                <a:ea typeface="Poppins" pitchFamily="34" charset="-122"/>
                <a:cs typeface="Poppins" pitchFamily="34" charset="-120"/>
              </a:rPr>
              <a:t>Regularly collect feedback and make changes to improve the user experience. </a:t>
            </a:r>
            <a:pPr algn="l" indent="0" marL="0">
              <a:lnSpc>
                <a:spcPts val="1257"/>
              </a:lnSpc>
              <a:buNone/>
            </a:pPr>
            <a:r>
              <a:rPr lang="en-US" sz="808" dirty="0">
                <a:solidFill>
                  <a:srgbClr val="111111">
                    <a:alpha val="99000"/>
                  </a:srgbClr>
                </a:solidFill>
                <a:latin typeface="Li Ador Noirrit" pitchFamily="34" charset="0"/>
                <a:ea typeface="Li Ador Noirrit" pitchFamily="34" charset="-122"/>
                <a:cs typeface="Li Ador Noirrit" pitchFamily="34" charset="-120"/>
              </a:rPr>
              <a:t>(ব্যবহারকারীর অভিজ্ঞতা উন্নত করার জন্য নিয়মিতভাবে প্রতিক্রিয়া গ্রহণ করুন এবং সেই অনুযায়ী পরিবর্তন করুন)</a:t>
            </a:r>
            <a:endParaRPr lang="en-US" sz="808" dirty="0"/>
          </a:p>
        </p:txBody>
      </p:sp>
      <p:sp>
        <p:nvSpPr>
          <p:cNvPr id="38" name="Text 5"/>
          <p:cNvSpPr/>
          <p:nvPr/>
        </p:nvSpPr>
        <p:spPr>
          <a:xfrm>
            <a:off x="1398817" y="1757621"/>
            <a:ext cx="1500673" cy="2271713"/>
          </a:xfrm>
          <a:prstGeom prst="rect">
            <a:avLst/>
          </a:prstGeom>
          <a:noFill/>
          <a:ln/>
        </p:spPr>
        <p:txBody>
          <a:bodyPr wrap="square" rtlCol="0" anchor="ctr"/>
          <a:lstStyle/>
          <a:p>
            <a:pPr algn="l" marL="342900" indent="-342900">
              <a:lnSpc>
                <a:spcPts val="1257"/>
              </a:lnSpc>
              <a:buSzPct val="100000"/>
              <a:buChar char="•"/>
            </a:pPr>
            <a:r>
              <a:rPr lang="en-US" sz="808" dirty="0">
                <a:solidFill>
                  <a:srgbClr val="000000">
                    <a:alpha val="99000"/>
                  </a:srgbClr>
                </a:solidFill>
                <a:latin typeface="Poppins" pitchFamily="34" charset="0"/>
                <a:ea typeface="Poppins" pitchFamily="34" charset="-122"/>
                <a:cs typeface="Poppins" pitchFamily="34" charset="-120"/>
              </a:rPr>
              <a:t>Display a "Verified Seller" badge to increase profile credibility. </a:t>
            </a:r>
            <a:pPr algn="l" indent="0" marL="0">
              <a:lnSpc>
                <a:spcPts val="1257"/>
              </a:lnSpc>
              <a:buNone/>
            </a:pPr>
            <a:r>
              <a:rPr lang="en-US" sz="808" dirty="0">
                <a:solidFill>
                  <a:srgbClr val="111111">
                    <a:alpha val="99000"/>
                  </a:srgbClr>
                </a:solidFill>
                <a:latin typeface="Li Ador Noirrit" pitchFamily="34" charset="0"/>
                <a:ea typeface="Li Ador Noirrit" pitchFamily="34" charset="-122"/>
                <a:cs typeface="Li Ador Noirrit" pitchFamily="34" charset="-120"/>
              </a:rPr>
              <a:t>(প্রোফাইলের বিশ্বাসযোগ্যতা বাড়ানোর জন্য বিক্রেতা যাচাইকরণের ব্যাজ প্রদর্শন করুন)</a:t>
            </a:r>
            <a:endParaRPr lang="en-US" sz="808" dirty="0"/>
          </a:p>
          <a:p>
            <a:pPr algn="l" marL="342900" indent="-342900">
              <a:lnSpc>
                <a:spcPts val="1257"/>
              </a:lnSpc>
              <a:buSzPct val="100000"/>
              <a:buChar char="•"/>
            </a:pPr>
            <a:r>
              <a:rPr lang="en-US" sz="808" dirty="0">
                <a:solidFill>
                  <a:srgbClr val="000000">
                    <a:alpha val="99000"/>
                  </a:srgbClr>
                </a:solidFill>
                <a:latin typeface="Poppins" pitchFamily="34" charset="0"/>
                <a:ea typeface="Poppins" pitchFamily="34" charset="-122"/>
                <a:cs typeface="Poppins" pitchFamily="34" charset="-120"/>
              </a:rPr>
              <a:t>Ensure the security of users' personal information. </a:t>
            </a:r>
            <a:pPr algn="l" indent="0" marL="0">
              <a:lnSpc>
                <a:spcPts val="1257"/>
              </a:lnSpc>
              <a:buNone/>
            </a:pPr>
            <a:r>
              <a:rPr lang="en-US" sz="808" dirty="0">
                <a:solidFill>
                  <a:srgbClr val="111111">
                    <a:alpha val="99000"/>
                  </a:srgbClr>
                </a:solidFill>
                <a:latin typeface="Li Ador Noirrit" pitchFamily="34" charset="0"/>
                <a:ea typeface="Li Ador Noirrit" pitchFamily="34" charset="-122"/>
                <a:cs typeface="Li Ador Noirrit" pitchFamily="34" charset="-120"/>
              </a:rPr>
              <a:t>(ব্যবহারকারীর ব্যক্তিগত তথ্যের নিরাপত্তা নিশ্চিত করুন)</a:t>
            </a:r>
            <a:endParaRPr lang="en-US" sz="808" dirty="0"/>
          </a:p>
        </p:txBody>
      </p:sp>
      <p:sp>
        <p:nvSpPr>
          <p:cNvPr id="39" name="Text 6"/>
          <p:cNvSpPr/>
          <p:nvPr/>
        </p:nvSpPr>
        <p:spPr>
          <a:xfrm>
            <a:off x="526985" y="3249677"/>
            <a:ext cx="1517779" cy="209550"/>
          </a:xfrm>
          <a:prstGeom prst="rect">
            <a:avLst/>
          </a:prstGeom>
          <a:noFill/>
          <a:ln/>
        </p:spPr>
        <p:txBody>
          <a:bodyPr wrap="square" rtlCol="0" anchor="ctr"/>
          <a:lstStyle/>
          <a:p>
            <a:pPr algn="ctr" indent="0" marL="0">
              <a:lnSpc>
                <a:spcPts val="1616"/>
              </a:lnSpc>
              <a:buNone/>
            </a:pPr>
            <a:r>
              <a:rPr lang="en-US" sz="1078" b="1" dirty="0">
                <a:solidFill>
                  <a:srgbClr val="F9FAFB">
                    <a:alpha val="99000"/>
                  </a:srgbClr>
                </a:solidFill>
                <a:latin typeface="Poppins" pitchFamily="34" charset="0"/>
                <a:ea typeface="Poppins" pitchFamily="34" charset="-122"/>
                <a:cs typeface="Poppins" pitchFamily="34" charset="-120"/>
              </a:rPr>
              <a:t>Improvements</a:t>
            </a:r>
            <a:endParaRPr lang="en-US" sz="1078"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04887" y="947737"/>
            <a:ext cx="7453312" cy="366713"/>
          </a:xfrm>
          <a:prstGeom prst="rect">
            <a:avLst/>
          </a:prstGeom>
        </p:spPr>
      </p:pic>
      <p:pic>
        <p:nvPicPr>
          <p:cNvPr id="3" name="Image 1" descr="preencoded.png">    </p:cNvPr>
          <p:cNvPicPr>
            <a:picLocks noChangeAspect="1"/>
          </p:cNvPicPr>
          <p:nvPr/>
        </p:nvPicPr>
        <p:blipFill>
          <a:blip r:embed="rId2"/>
          <a:stretch>
            <a:fillRect/>
          </a:stretch>
        </p:blipFill>
        <p:spPr>
          <a:xfrm>
            <a:off x="590550" y="1481138"/>
            <a:ext cx="390525" cy="3009900"/>
          </a:xfrm>
          <a:prstGeom prst="rect">
            <a:avLst/>
          </a:prstGeom>
        </p:spPr>
      </p:pic>
      <p:sp>
        <p:nvSpPr>
          <p:cNvPr id="4" name="Text 0"/>
          <p:cNvSpPr/>
          <p:nvPr/>
        </p:nvSpPr>
        <p:spPr>
          <a:xfrm>
            <a:off x="2232571" y="1490663"/>
            <a:ext cx="1563604" cy="2005013"/>
          </a:xfrm>
          <a:prstGeom prst="rect">
            <a:avLst/>
          </a:prstGeom>
          <a:noFill/>
          <a:ln/>
        </p:spPr>
        <p:txBody>
          <a:bodyPr wrap="square" rtlCol="0" anchor="ctr"/>
          <a:lstStyle/>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 Use simple search filters (location, price, area). </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(সহজ অনুসন্ধান ফিল্টার ব্যবহার করুন যেমন অবস্থান, মূল্য, আয়তন)</a:t>
            </a:r>
            <a:pPr algn="l" indent="0" marL="0">
              <a:lnSpc>
                <a:spcPts val="1333"/>
              </a:lnSpc>
              <a:buNone/>
            </a:pPr>
            <a:r>
              <a:rPr lang="en-US" sz="857" dirty="0">
                <a:solidFill>
                  <a:srgbClr val="000000">
                    <a:alpha val="99000"/>
                  </a:srgbClr>
                </a:solidFill>
                <a:latin typeface="Poppins" pitchFamily="34" charset="0"/>
                <a:ea typeface="Poppins" pitchFamily="34" charset="-122"/>
                <a:cs typeface="Poppins" pitchFamily="34" charset="-120"/>
              </a:rPr>
              <a:t> </a:t>
            </a:r>
            <a:endParaRPr lang="en-US" sz="857" dirty="0"/>
          </a:p>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View verified land listings. </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(যাচাইকৃত জমির তালিকা দেখুন)</a:t>
            </a:r>
            <a:endParaRPr lang="en-US" sz="857" dirty="0"/>
          </a:p>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Mark favorite properties. </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(পছন্দের জমি চিহ্নিত করুন)</a:t>
            </a:r>
            <a:endParaRPr lang="en-US" sz="857" dirty="0"/>
          </a:p>
        </p:txBody>
      </p:sp>
      <p:sp>
        <p:nvSpPr>
          <p:cNvPr id="5" name="Text 1"/>
          <p:cNvSpPr/>
          <p:nvPr/>
        </p:nvSpPr>
        <p:spPr>
          <a:xfrm>
            <a:off x="3484085" y="1490663"/>
            <a:ext cx="1563604" cy="2138363"/>
          </a:xfrm>
          <a:prstGeom prst="rect">
            <a:avLst/>
          </a:prstGeom>
          <a:noFill/>
          <a:ln/>
        </p:spPr>
        <p:txBody>
          <a:bodyPr wrap="square" rtlCol="0" anchor="ctr"/>
          <a:lstStyle/>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View photos, videos, and details of the land. </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(জমির ছবি, ভিডিও এবং বিস্তারিত বিবরণ দেখুন)</a:t>
            </a:r>
            <a:endParaRPr lang="en-US" sz="857" dirty="0"/>
          </a:p>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Verify land ownership documents. </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(জমির মালিকানার কাগজপত্র যাচাই করুন)</a:t>
            </a:r>
            <a:endParaRPr lang="en-US" sz="857" dirty="0"/>
          </a:p>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View agent profiles and ratings. </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(এজেন্টের প্রোফাইল এবং রেটিং দেখুন)</a:t>
            </a:r>
            <a:endParaRPr lang="en-US" sz="857" dirty="0"/>
          </a:p>
        </p:txBody>
      </p:sp>
      <p:sp>
        <p:nvSpPr>
          <p:cNvPr id="6" name="Text 2"/>
          <p:cNvSpPr/>
          <p:nvPr/>
        </p:nvSpPr>
        <p:spPr>
          <a:xfrm>
            <a:off x="4735590" y="1490663"/>
            <a:ext cx="1563604" cy="2138363"/>
          </a:xfrm>
          <a:prstGeom prst="rect">
            <a:avLst/>
          </a:prstGeom>
          <a:noFill/>
          <a:ln/>
        </p:spPr>
        <p:txBody>
          <a:bodyPr wrap="square" rtlCol="0" anchor="ctr"/>
          <a:lstStyle/>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Contact the agent through MSC Home Rental and Real Estate .</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(MSC Home Rental and Real Estate- এর মাধ্যমে এজেন্টের সাথে যোগাযোগ করুন)</a:t>
            </a:r>
            <a:endParaRPr lang="en-US" sz="857" dirty="0"/>
          </a:p>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Ask questions about the land.   </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(জমি সম্পর্কে আপনার প্রশ্ন জিজ্ঞাসা করুন)</a:t>
            </a:r>
            <a:pPr algn="l" indent="0" marL="0">
              <a:lnSpc>
                <a:spcPts val="1333"/>
              </a:lnSpc>
              <a:buNone/>
            </a:pPr>
            <a:r>
              <a:rPr lang="en-US" sz="857" dirty="0">
                <a:solidFill>
                  <a:srgbClr val="000000">
                    <a:alpha val="99000"/>
                  </a:srgbClr>
                </a:solidFill>
                <a:latin typeface="Poppins" pitchFamily="34" charset="0"/>
                <a:ea typeface="Poppins" pitchFamily="34" charset="-122"/>
                <a:cs typeface="Poppins" pitchFamily="34" charset="-120"/>
              </a:rPr>
              <a:t> </a:t>
            </a:r>
            <a:endParaRPr lang="en-US" sz="857" dirty="0"/>
          </a:p>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Seek legal advice. </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 আইনি পরামর্শ নিন)</a:t>
            </a:r>
            <a:endParaRPr lang="en-US" sz="857" dirty="0"/>
          </a:p>
        </p:txBody>
      </p:sp>
      <p:sp>
        <p:nvSpPr>
          <p:cNvPr id="7" name="Text 3"/>
          <p:cNvSpPr/>
          <p:nvPr/>
        </p:nvSpPr>
        <p:spPr>
          <a:xfrm>
            <a:off x="5987095" y="1490663"/>
            <a:ext cx="1563604" cy="1871663"/>
          </a:xfrm>
          <a:prstGeom prst="rect">
            <a:avLst/>
          </a:prstGeom>
          <a:noFill/>
          <a:ln/>
        </p:spPr>
        <p:txBody>
          <a:bodyPr wrap="square" rtlCol="0" anchor="ctr"/>
          <a:lstStyle/>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Submit the offer through the secure platform. </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(সুরক্ষিত প্ল্যাটফর্মের মাধ্যমে প্রস্তাব জমা দিন)</a:t>
            </a:r>
            <a:pPr algn="l" indent="0" marL="0">
              <a:lnSpc>
                <a:spcPts val="1333"/>
              </a:lnSpc>
              <a:buNone/>
            </a:pPr>
            <a:r>
              <a:rPr lang="en-US" sz="857" dirty="0">
                <a:solidFill>
                  <a:srgbClr val="000000">
                    <a:alpha val="99000"/>
                  </a:srgbClr>
                </a:solidFill>
                <a:latin typeface="Poppins" pitchFamily="34" charset="0"/>
                <a:ea typeface="Poppins" pitchFamily="34" charset="-122"/>
                <a:cs typeface="Poppins" pitchFamily="34" charset="-120"/>
              </a:rPr>
              <a:t> </a:t>
            </a:r>
            <a:endParaRPr lang="en-US" sz="857" dirty="0"/>
          </a:p>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Obtain loans and other financial support. </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(ঋণ এবং অন্যান্য আর্থিক সহায়তা নিন)</a:t>
            </a:r>
            <a:endParaRPr lang="en-US" sz="857" dirty="0"/>
          </a:p>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Sign required documents.</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(প্রয়োজনীয় কাগজপত্র স্বাক্ষর করুন)</a:t>
            </a:r>
            <a:endParaRPr lang="en-US" sz="857" dirty="0"/>
          </a:p>
        </p:txBody>
      </p:sp>
      <p:sp>
        <p:nvSpPr>
          <p:cNvPr id="8" name="Text 4"/>
          <p:cNvSpPr/>
          <p:nvPr/>
        </p:nvSpPr>
        <p:spPr>
          <a:xfrm>
            <a:off x="7238600" y="1490663"/>
            <a:ext cx="1563604" cy="2138363"/>
          </a:xfrm>
          <a:prstGeom prst="rect">
            <a:avLst/>
          </a:prstGeom>
          <a:noFill/>
          <a:ln/>
        </p:spPr>
        <p:txBody>
          <a:bodyPr wrap="square" rtlCol="0" anchor="ctr"/>
          <a:lstStyle/>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Share your experience after becoming the land owner.</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(জমির মালিক হওয়ার পরে আপনার অভিজ্ঞতা জানান)</a:t>
            </a:r>
            <a:endParaRPr lang="en-US" sz="857" dirty="0"/>
          </a:p>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Provide feedback and recommend on the agent and the land listing.</a:t>
            </a:r>
            <a:pPr algn="l" indent="0" marL="0">
              <a:lnSpc>
                <a:spcPts val="1333"/>
              </a:lnSpc>
              <a:buNone/>
            </a:pPr>
            <a:r>
              <a:rPr lang="en-US" sz="857" dirty="0">
                <a:solidFill>
                  <a:srgbClr val="111111">
                    <a:alpha val="99000"/>
                  </a:srgbClr>
                </a:solidFill>
                <a:latin typeface="Li Ador Noirrit" pitchFamily="34" charset="0"/>
                <a:ea typeface="Li Ador Noirrit" pitchFamily="34" charset="-122"/>
                <a:cs typeface="Li Ador Noirrit" pitchFamily="34" charset="-120"/>
              </a:rPr>
              <a:t>(এজেন্ট এবং জমির তালিকা সম্পর্কে মতামত দিন এবং অন্যকে জানান)</a:t>
            </a:r>
            <a:endParaRPr lang="en-US" sz="857" dirty="0"/>
          </a:p>
        </p:txBody>
      </p:sp>
      <p:sp>
        <p:nvSpPr>
          <p:cNvPr id="9" name="Text 5"/>
          <p:cNvSpPr/>
          <p:nvPr/>
        </p:nvSpPr>
        <p:spPr>
          <a:xfrm>
            <a:off x="981075" y="1490663"/>
            <a:ext cx="1563604" cy="2405063"/>
          </a:xfrm>
          <a:prstGeom prst="rect">
            <a:avLst/>
          </a:prstGeom>
          <a:noFill/>
          <a:ln/>
        </p:spPr>
        <p:txBody>
          <a:bodyPr wrap="square" rtlCol="0" anchor="ctr"/>
          <a:lstStyle/>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See MSC Home ad featuring "Verified Land Listings."</a:t>
            </a:r>
            <a:pPr algn="l" indent="0" marL="0">
              <a:lnSpc>
                <a:spcPts val="1333"/>
              </a:lnSpc>
              <a:buNone/>
            </a:pPr>
            <a:r>
              <a:rPr lang="en-US" sz="857" dirty="0">
                <a:solidFill>
                  <a:srgbClr val="515151">
                    <a:alpha val="99000"/>
                  </a:srgbClr>
                </a:solidFill>
                <a:latin typeface="Li Ador Noirrit" pitchFamily="34" charset="0"/>
                <a:ea typeface="Li Ador Noirrit" pitchFamily="34" charset="-122"/>
                <a:cs typeface="Li Ador Noirrit" pitchFamily="34" charset="-120"/>
              </a:rPr>
              <a:t>(MSC Home Rental and Real Estate-এ "যাচাইকৃত জমির তালিকা" বিজ্ঞাপন দেখা)</a:t>
            </a:r>
            <a:endParaRPr lang="en-US" sz="857" dirty="0"/>
          </a:p>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Visit the website</a:t>
            </a:r>
            <a:pPr algn="l" indent="0" marL="0">
              <a:lnSpc>
                <a:spcPts val="1333"/>
              </a:lnSpc>
              <a:buNone/>
            </a:pPr>
            <a:r>
              <a:rPr lang="en-US" sz="857" dirty="0">
                <a:solidFill>
                  <a:srgbClr val="515151">
                    <a:alpha val="99000"/>
                  </a:srgbClr>
                </a:solidFill>
                <a:latin typeface="Li Ador Noirrit" pitchFamily="34" charset="0"/>
                <a:ea typeface="Li Ador Noirrit" pitchFamily="34" charset="-122"/>
                <a:cs typeface="Li Ador Noirrit" pitchFamily="34" charset="-120"/>
              </a:rPr>
              <a:t>(ওয়েবসাইট ভিজিট করা) </a:t>
            </a:r>
            <a:endParaRPr lang="en-US" sz="857" dirty="0"/>
          </a:p>
          <a:p>
            <a:pPr algn="l" marL="342900" indent="-342900">
              <a:lnSpc>
                <a:spcPts val="1333"/>
              </a:lnSpc>
              <a:buSzPct val="100000"/>
              <a:buChar char="•"/>
            </a:pPr>
            <a:r>
              <a:rPr lang="en-US" sz="857" dirty="0">
                <a:solidFill>
                  <a:srgbClr val="000000">
                    <a:alpha val="99000"/>
                  </a:srgbClr>
                </a:solidFill>
                <a:latin typeface="Poppins" pitchFamily="34" charset="0"/>
                <a:ea typeface="Poppins" pitchFamily="34" charset="-122"/>
                <a:cs typeface="Poppins" pitchFamily="34" charset="-120"/>
              </a:rPr>
              <a:t>Search for security badges and contact information.</a:t>
            </a:r>
            <a:pPr algn="l" indent="0" marL="0">
              <a:lnSpc>
                <a:spcPts val="1333"/>
              </a:lnSpc>
              <a:buNone/>
            </a:pPr>
            <a:r>
              <a:rPr lang="en-US" sz="857" dirty="0">
                <a:solidFill>
                  <a:srgbClr val="515151">
                    <a:alpha val="99000"/>
                  </a:srgbClr>
                </a:solidFill>
                <a:latin typeface="Li Ador Noirrit" pitchFamily="34" charset="0"/>
                <a:ea typeface="Li Ador Noirrit" pitchFamily="34" charset="-122"/>
                <a:cs typeface="Li Ador Noirrit" pitchFamily="34" charset="-120"/>
              </a:rPr>
              <a:t>(নিরাপত্তা ব্যাজ এবং যোগাযোগের তথ্য অনুসন্ধান করা)</a:t>
            </a:r>
            <a:endParaRPr lang="en-US" sz="857" dirty="0"/>
          </a:p>
        </p:txBody>
      </p:sp>
      <p:sp>
        <p:nvSpPr>
          <p:cNvPr id="10" name="Text 6"/>
          <p:cNvSpPr/>
          <p:nvPr/>
        </p:nvSpPr>
        <p:spPr>
          <a:xfrm>
            <a:off x="590550" y="409575"/>
            <a:ext cx="3624263" cy="361950"/>
          </a:xfrm>
          <a:prstGeom prst="rect">
            <a:avLst/>
          </a:prstGeom>
          <a:noFill/>
          <a:ln/>
        </p:spPr>
        <p:txBody>
          <a:bodyPr wrap="square" rtlCol="0" anchor="ctr"/>
          <a:lstStyle/>
          <a:p>
            <a:pPr algn="l" indent="0" marL="0">
              <a:lnSpc>
                <a:spcPts val="2856"/>
              </a:lnSpc>
              <a:buNone/>
            </a:pPr>
            <a:r>
              <a:rPr lang="en-US" sz="1904" b="1" dirty="0">
                <a:solidFill>
                  <a:srgbClr val="FA5C26">
                    <a:alpha val="99000"/>
                  </a:srgbClr>
                </a:solidFill>
                <a:latin typeface="Poppins" pitchFamily="34" charset="0"/>
                <a:ea typeface="Poppins" pitchFamily="34" charset="-122"/>
                <a:cs typeface="Poppins" pitchFamily="34" charset="-120"/>
              </a:rPr>
              <a:t>Buyer’s</a:t>
            </a:r>
            <a:pPr algn="l" indent="0" marL="0">
              <a:lnSpc>
                <a:spcPts val="2856"/>
              </a:lnSpc>
              <a:buNone/>
            </a:pPr>
            <a:r>
              <a:rPr lang="en-US" sz="1904" b="1" dirty="0">
                <a:solidFill>
                  <a:srgbClr val="000000">
                    <a:alpha val="99000"/>
                  </a:srgbClr>
                </a:solidFill>
                <a:latin typeface="Poppins" pitchFamily="34" charset="0"/>
                <a:ea typeface="Poppins" pitchFamily="34" charset="-122"/>
                <a:cs typeface="Poppins" pitchFamily="34" charset="-120"/>
              </a:rPr>
              <a:t> Journey Map</a:t>
            </a:r>
            <a:endParaRPr lang="en-US" sz="1904"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52425" y="2456566"/>
            <a:ext cx="8425625" cy="6379"/>
          </a:xfrm>
          <a:prstGeom prst="rect">
            <a:avLst/>
          </a:prstGeom>
        </p:spPr>
      </p:pic>
      <p:pic>
        <p:nvPicPr>
          <p:cNvPr id="3" name="Image 1" descr="preencoded.png">    </p:cNvPr>
          <p:cNvPicPr>
            <a:picLocks noChangeAspect="1"/>
          </p:cNvPicPr>
          <p:nvPr/>
        </p:nvPicPr>
        <p:blipFill>
          <a:blip r:embed="rId2"/>
          <a:stretch>
            <a:fillRect/>
          </a:stretch>
        </p:blipFill>
        <p:spPr>
          <a:xfrm>
            <a:off x="1216670" y="1018279"/>
            <a:ext cx="7452940" cy="934329"/>
          </a:xfrm>
          <a:prstGeom prst="rect">
            <a:avLst/>
          </a:prstGeom>
        </p:spPr>
      </p:pic>
      <p:pic>
        <p:nvPicPr>
          <p:cNvPr id="4" name="Image 2" descr="preencoded.png">    </p:cNvPr>
          <p:cNvPicPr>
            <a:picLocks noChangeAspect="1"/>
          </p:cNvPicPr>
          <p:nvPr/>
        </p:nvPicPr>
        <p:blipFill>
          <a:blip r:embed="rId3"/>
          <a:stretch>
            <a:fillRect/>
          </a:stretch>
        </p:blipFill>
        <p:spPr>
          <a:xfrm>
            <a:off x="1079543" y="1723072"/>
            <a:ext cx="255129" cy="255129"/>
          </a:xfrm>
          <a:prstGeom prst="rect">
            <a:avLst/>
          </a:prstGeom>
        </p:spPr>
      </p:pic>
      <p:pic>
        <p:nvPicPr>
          <p:cNvPr id="5" name="Image 3" descr="preencoded.png">    </p:cNvPr>
          <p:cNvPicPr>
            <a:picLocks noChangeAspect="1"/>
          </p:cNvPicPr>
          <p:nvPr/>
        </p:nvPicPr>
        <p:blipFill>
          <a:blip r:embed="rId4"/>
          <a:stretch>
            <a:fillRect/>
          </a:stretch>
        </p:blipFill>
        <p:spPr>
          <a:xfrm>
            <a:off x="1136954" y="1819168"/>
            <a:ext cx="42518" cy="42521"/>
          </a:xfrm>
          <a:prstGeom prst="rect">
            <a:avLst/>
          </a:prstGeom>
        </p:spPr>
      </p:pic>
      <p:pic>
        <p:nvPicPr>
          <p:cNvPr id="6" name="Image 4" descr="preencoded.png">    </p:cNvPr>
          <p:cNvPicPr>
            <a:picLocks noChangeAspect="1"/>
          </p:cNvPicPr>
          <p:nvPr/>
        </p:nvPicPr>
        <p:blipFill>
          <a:blip r:embed="rId5"/>
          <a:stretch>
            <a:fillRect/>
          </a:stretch>
        </p:blipFill>
        <p:spPr>
          <a:xfrm>
            <a:off x="1234743" y="1819168"/>
            <a:ext cx="42518" cy="42521"/>
          </a:xfrm>
          <a:prstGeom prst="rect">
            <a:avLst/>
          </a:prstGeom>
        </p:spPr>
      </p:pic>
      <p:pic>
        <p:nvPicPr>
          <p:cNvPr id="7" name="Image 5" descr="preencoded.png">    </p:cNvPr>
          <p:cNvPicPr>
            <a:picLocks noChangeAspect="1"/>
          </p:cNvPicPr>
          <p:nvPr/>
        </p:nvPicPr>
        <p:blipFill>
          <a:blip r:embed="rId6"/>
          <a:stretch>
            <a:fillRect/>
          </a:stretch>
        </p:blipFill>
        <p:spPr>
          <a:xfrm>
            <a:off x="1118946" y="1769512"/>
            <a:ext cx="176324" cy="24842"/>
          </a:xfrm>
          <a:prstGeom prst="rect">
            <a:avLst/>
          </a:prstGeom>
        </p:spPr>
      </p:pic>
      <p:pic>
        <p:nvPicPr>
          <p:cNvPr id="8" name="Image 6" descr="preencoded.png">    </p:cNvPr>
          <p:cNvPicPr>
            <a:picLocks noChangeAspect="1"/>
          </p:cNvPicPr>
          <p:nvPr/>
        </p:nvPicPr>
        <p:blipFill>
          <a:blip r:embed="rId7"/>
          <a:stretch>
            <a:fillRect/>
          </a:stretch>
        </p:blipFill>
        <p:spPr>
          <a:xfrm>
            <a:off x="1168496" y="1895389"/>
            <a:ext cx="77409" cy="23238"/>
          </a:xfrm>
          <a:prstGeom prst="rect">
            <a:avLst/>
          </a:prstGeom>
        </p:spPr>
      </p:pic>
      <p:pic>
        <p:nvPicPr>
          <p:cNvPr id="9" name="Image 7" descr="preencoded.png">    </p:cNvPr>
          <p:cNvPicPr>
            <a:picLocks noChangeAspect="1"/>
          </p:cNvPicPr>
          <p:nvPr/>
        </p:nvPicPr>
        <p:blipFill>
          <a:blip r:embed="rId8"/>
          <a:stretch>
            <a:fillRect/>
          </a:stretch>
        </p:blipFill>
        <p:spPr>
          <a:xfrm>
            <a:off x="1672717" y="1008712"/>
            <a:ext cx="255129" cy="255129"/>
          </a:xfrm>
          <a:prstGeom prst="rect">
            <a:avLst/>
          </a:prstGeom>
        </p:spPr>
      </p:pic>
      <p:pic>
        <p:nvPicPr>
          <p:cNvPr id="10" name="Image 8" descr="preencoded.png">    </p:cNvPr>
          <p:cNvPicPr>
            <a:picLocks noChangeAspect="1"/>
          </p:cNvPicPr>
          <p:nvPr/>
        </p:nvPicPr>
        <p:blipFill>
          <a:blip r:embed="rId9"/>
          <a:stretch>
            <a:fillRect/>
          </a:stretch>
        </p:blipFill>
        <p:spPr>
          <a:xfrm>
            <a:off x="1730127" y="1083550"/>
            <a:ext cx="42518" cy="42521"/>
          </a:xfrm>
          <a:prstGeom prst="rect">
            <a:avLst/>
          </a:prstGeom>
        </p:spPr>
      </p:pic>
      <p:pic>
        <p:nvPicPr>
          <p:cNvPr id="11" name="Image 9" descr="preencoded.png">    </p:cNvPr>
          <p:cNvPicPr>
            <a:picLocks noChangeAspect="1"/>
          </p:cNvPicPr>
          <p:nvPr/>
        </p:nvPicPr>
        <p:blipFill>
          <a:blip r:embed="rId10"/>
          <a:stretch>
            <a:fillRect/>
          </a:stretch>
        </p:blipFill>
        <p:spPr>
          <a:xfrm>
            <a:off x="1827926" y="1083550"/>
            <a:ext cx="42518" cy="42521"/>
          </a:xfrm>
          <a:prstGeom prst="rect">
            <a:avLst/>
          </a:prstGeom>
        </p:spPr>
      </p:pic>
      <p:pic>
        <p:nvPicPr>
          <p:cNvPr id="12" name="Image 10" descr="preencoded.png">    </p:cNvPr>
          <p:cNvPicPr>
            <a:picLocks noChangeAspect="1"/>
          </p:cNvPicPr>
          <p:nvPr/>
        </p:nvPicPr>
        <p:blipFill>
          <a:blip r:embed="rId11"/>
          <a:stretch>
            <a:fillRect/>
          </a:stretch>
        </p:blipFill>
        <p:spPr>
          <a:xfrm>
            <a:off x="1723895" y="1155884"/>
            <a:ext cx="153423" cy="59483"/>
          </a:xfrm>
          <a:prstGeom prst="rect">
            <a:avLst/>
          </a:prstGeom>
        </p:spPr>
      </p:pic>
      <p:pic>
        <p:nvPicPr>
          <p:cNvPr id="13" name="Image 11" descr="preencoded.png">    </p:cNvPr>
          <p:cNvPicPr>
            <a:picLocks noChangeAspect="1"/>
          </p:cNvPicPr>
          <p:nvPr/>
        </p:nvPicPr>
        <p:blipFill>
          <a:blip r:embed="rId12"/>
          <a:stretch>
            <a:fillRect/>
          </a:stretch>
        </p:blipFill>
        <p:spPr>
          <a:xfrm>
            <a:off x="2801662" y="1474321"/>
            <a:ext cx="255129" cy="255129"/>
          </a:xfrm>
          <a:prstGeom prst="rect">
            <a:avLst/>
          </a:prstGeom>
        </p:spPr>
      </p:pic>
      <p:pic>
        <p:nvPicPr>
          <p:cNvPr id="14" name="Image 12" descr="preencoded.png">    </p:cNvPr>
          <p:cNvPicPr>
            <a:picLocks noChangeAspect="1"/>
          </p:cNvPicPr>
          <p:nvPr/>
        </p:nvPicPr>
        <p:blipFill>
          <a:blip r:embed="rId13"/>
          <a:stretch>
            <a:fillRect/>
          </a:stretch>
        </p:blipFill>
        <p:spPr>
          <a:xfrm>
            <a:off x="2859063" y="1549160"/>
            <a:ext cx="42518" cy="42521"/>
          </a:xfrm>
          <a:prstGeom prst="rect">
            <a:avLst/>
          </a:prstGeom>
        </p:spPr>
      </p:pic>
      <p:pic>
        <p:nvPicPr>
          <p:cNvPr id="15" name="Image 13" descr="preencoded.png">    </p:cNvPr>
          <p:cNvPicPr>
            <a:picLocks noChangeAspect="1"/>
          </p:cNvPicPr>
          <p:nvPr/>
        </p:nvPicPr>
        <p:blipFill>
          <a:blip r:embed="rId14"/>
          <a:stretch>
            <a:fillRect/>
          </a:stretch>
        </p:blipFill>
        <p:spPr>
          <a:xfrm>
            <a:off x="2956880" y="1549160"/>
            <a:ext cx="42518" cy="42521"/>
          </a:xfrm>
          <a:prstGeom prst="rect">
            <a:avLst/>
          </a:prstGeom>
        </p:spPr>
      </p:pic>
      <p:pic>
        <p:nvPicPr>
          <p:cNvPr id="16" name="Image 14" descr="preencoded.png">    </p:cNvPr>
          <p:cNvPicPr>
            <a:picLocks noChangeAspect="1"/>
          </p:cNvPicPr>
          <p:nvPr/>
        </p:nvPicPr>
        <p:blipFill>
          <a:blip r:embed="rId15"/>
          <a:stretch>
            <a:fillRect/>
          </a:stretch>
        </p:blipFill>
        <p:spPr>
          <a:xfrm>
            <a:off x="2852849" y="1621493"/>
            <a:ext cx="153423" cy="59483"/>
          </a:xfrm>
          <a:prstGeom prst="rect">
            <a:avLst/>
          </a:prstGeom>
        </p:spPr>
      </p:pic>
      <p:pic>
        <p:nvPicPr>
          <p:cNvPr id="17" name="Image 15" descr="preencoded.png">    </p:cNvPr>
          <p:cNvPicPr>
            <a:picLocks noChangeAspect="1"/>
          </p:cNvPicPr>
          <p:nvPr/>
        </p:nvPicPr>
        <p:blipFill>
          <a:blip r:embed="rId16"/>
          <a:stretch>
            <a:fillRect/>
          </a:stretch>
        </p:blipFill>
        <p:spPr>
          <a:xfrm>
            <a:off x="6679611" y="893904"/>
            <a:ext cx="255129" cy="255129"/>
          </a:xfrm>
          <a:prstGeom prst="rect">
            <a:avLst/>
          </a:prstGeom>
        </p:spPr>
      </p:pic>
      <p:pic>
        <p:nvPicPr>
          <p:cNvPr id="18" name="Image 16" descr="preencoded.png">    </p:cNvPr>
          <p:cNvPicPr>
            <a:picLocks noChangeAspect="1"/>
          </p:cNvPicPr>
          <p:nvPr/>
        </p:nvPicPr>
        <p:blipFill>
          <a:blip r:embed="rId17"/>
          <a:stretch>
            <a:fillRect/>
          </a:stretch>
        </p:blipFill>
        <p:spPr>
          <a:xfrm>
            <a:off x="6737021" y="968742"/>
            <a:ext cx="42518" cy="42521"/>
          </a:xfrm>
          <a:prstGeom prst="rect">
            <a:avLst/>
          </a:prstGeom>
        </p:spPr>
      </p:pic>
      <p:pic>
        <p:nvPicPr>
          <p:cNvPr id="19" name="Image 17" descr="preencoded.png">    </p:cNvPr>
          <p:cNvPicPr>
            <a:picLocks noChangeAspect="1"/>
          </p:cNvPicPr>
          <p:nvPr/>
        </p:nvPicPr>
        <p:blipFill>
          <a:blip r:embed="rId18"/>
          <a:stretch>
            <a:fillRect/>
          </a:stretch>
        </p:blipFill>
        <p:spPr>
          <a:xfrm>
            <a:off x="6834820" y="968742"/>
            <a:ext cx="42518" cy="42521"/>
          </a:xfrm>
          <a:prstGeom prst="rect">
            <a:avLst/>
          </a:prstGeom>
        </p:spPr>
      </p:pic>
      <p:pic>
        <p:nvPicPr>
          <p:cNvPr id="20" name="Image 18" descr="preencoded.png">    </p:cNvPr>
          <p:cNvPicPr>
            <a:picLocks noChangeAspect="1"/>
          </p:cNvPicPr>
          <p:nvPr/>
        </p:nvPicPr>
        <p:blipFill>
          <a:blip r:embed="rId19"/>
          <a:stretch>
            <a:fillRect/>
          </a:stretch>
        </p:blipFill>
        <p:spPr>
          <a:xfrm>
            <a:off x="6730789" y="1041075"/>
            <a:ext cx="153423" cy="59483"/>
          </a:xfrm>
          <a:prstGeom prst="rect">
            <a:avLst/>
          </a:prstGeom>
        </p:spPr>
      </p:pic>
      <p:pic>
        <p:nvPicPr>
          <p:cNvPr id="21" name="Image 19" descr="preencoded.png">    </p:cNvPr>
          <p:cNvPicPr>
            <a:picLocks noChangeAspect="1"/>
          </p:cNvPicPr>
          <p:nvPr/>
        </p:nvPicPr>
        <p:blipFill>
          <a:blip r:embed="rId20"/>
          <a:stretch>
            <a:fillRect/>
          </a:stretch>
        </p:blipFill>
        <p:spPr>
          <a:xfrm>
            <a:off x="5442245" y="1340379"/>
            <a:ext cx="255129" cy="255129"/>
          </a:xfrm>
          <a:prstGeom prst="rect">
            <a:avLst/>
          </a:prstGeom>
        </p:spPr>
      </p:pic>
      <p:pic>
        <p:nvPicPr>
          <p:cNvPr id="22" name="Image 20" descr="preencoded.png">    </p:cNvPr>
          <p:cNvPicPr>
            <a:picLocks noChangeAspect="1"/>
          </p:cNvPicPr>
          <p:nvPr/>
        </p:nvPicPr>
        <p:blipFill>
          <a:blip r:embed="rId21"/>
          <a:stretch>
            <a:fillRect/>
          </a:stretch>
        </p:blipFill>
        <p:spPr>
          <a:xfrm>
            <a:off x="5499646" y="1415217"/>
            <a:ext cx="42518" cy="42521"/>
          </a:xfrm>
          <a:prstGeom prst="rect">
            <a:avLst/>
          </a:prstGeom>
        </p:spPr>
      </p:pic>
      <p:pic>
        <p:nvPicPr>
          <p:cNvPr id="23" name="Image 21" descr="preencoded.png">    </p:cNvPr>
          <p:cNvPicPr>
            <a:picLocks noChangeAspect="1"/>
          </p:cNvPicPr>
          <p:nvPr/>
        </p:nvPicPr>
        <p:blipFill>
          <a:blip r:embed="rId22"/>
          <a:stretch>
            <a:fillRect/>
          </a:stretch>
        </p:blipFill>
        <p:spPr>
          <a:xfrm>
            <a:off x="5597444" y="1415217"/>
            <a:ext cx="42518" cy="42521"/>
          </a:xfrm>
          <a:prstGeom prst="rect">
            <a:avLst/>
          </a:prstGeom>
        </p:spPr>
      </p:pic>
      <p:pic>
        <p:nvPicPr>
          <p:cNvPr id="24" name="Image 22" descr="preencoded.png">    </p:cNvPr>
          <p:cNvPicPr>
            <a:picLocks noChangeAspect="1"/>
          </p:cNvPicPr>
          <p:nvPr/>
        </p:nvPicPr>
        <p:blipFill>
          <a:blip r:embed="rId23"/>
          <a:stretch>
            <a:fillRect/>
          </a:stretch>
        </p:blipFill>
        <p:spPr>
          <a:xfrm>
            <a:off x="5493414" y="1487550"/>
            <a:ext cx="153423" cy="59483"/>
          </a:xfrm>
          <a:prstGeom prst="rect">
            <a:avLst/>
          </a:prstGeom>
        </p:spPr>
      </p:pic>
      <p:pic>
        <p:nvPicPr>
          <p:cNvPr id="25" name="Image 23" descr="preencoded.png">    </p:cNvPr>
          <p:cNvPicPr>
            <a:picLocks noChangeAspect="1"/>
          </p:cNvPicPr>
          <p:nvPr/>
        </p:nvPicPr>
        <p:blipFill>
          <a:blip r:embed="rId24"/>
          <a:stretch>
            <a:fillRect/>
          </a:stretch>
        </p:blipFill>
        <p:spPr>
          <a:xfrm>
            <a:off x="8535684" y="944930"/>
            <a:ext cx="255129" cy="255129"/>
          </a:xfrm>
          <a:prstGeom prst="rect">
            <a:avLst/>
          </a:prstGeom>
        </p:spPr>
      </p:pic>
      <p:pic>
        <p:nvPicPr>
          <p:cNvPr id="26" name="Image 24" descr="preencoded.png">    </p:cNvPr>
          <p:cNvPicPr>
            <a:picLocks noChangeAspect="1"/>
          </p:cNvPicPr>
          <p:nvPr/>
        </p:nvPicPr>
        <p:blipFill>
          <a:blip r:embed="rId25"/>
          <a:stretch>
            <a:fillRect/>
          </a:stretch>
        </p:blipFill>
        <p:spPr>
          <a:xfrm>
            <a:off x="8569691" y="1022315"/>
            <a:ext cx="187096" cy="126714"/>
          </a:xfrm>
          <a:prstGeom prst="rect">
            <a:avLst/>
          </a:prstGeom>
        </p:spPr>
      </p:pic>
      <p:pic>
        <p:nvPicPr>
          <p:cNvPr id="27" name="Image 25" descr="preencoded.png">    </p:cNvPr>
          <p:cNvPicPr>
            <a:picLocks noChangeAspect="1"/>
          </p:cNvPicPr>
          <p:nvPr/>
        </p:nvPicPr>
        <p:blipFill>
          <a:blip r:embed="rId26"/>
          <a:stretch>
            <a:fillRect/>
          </a:stretch>
        </p:blipFill>
        <p:spPr>
          <a:xfrm>
            <a:off x="4115581" y="1762485"/>
            <a:ext cx="257287" cy="247974"/>
          </a:xfrm>
          <a:prstGeom prst="rect">
            <a:avLst/>
          </a:prstGeom>
        </p:spPr>
      </p:pic>
      <p:pic>
        <p:nvPicPr>
          <p:cNvPr id="28" name="Image 26" descr="preencoded.png">    </p:cNvPr>
          <p:cNvPicPr>
            <a:picLocks noChangeAspect="1"/>
          </p:cNvPicPr>
          <p:nvPr/>
        </p:nvPicPr>
        <p:blipFill>
          <a:blip r:embed="rId27"/>
          <a:stretch>
            <a:fillRect/>
          </a:stretch>
        </p:blipFill>
        <p:spPr>
          <a:xfrm>
            <a:off x="4115581" y="1762485"/>
            <a:ext cx="257287" cy="247974"/>
          </a:xfrm>
          <a:prstGeom prst="rect">
            <a:avLst/>
          </a:prstGeom>
        </p:spPr>
      </p:pic>
      <p:pic>
        <p:nvPicPr>
          <p:cNvPr id="29" name="Image 27" descr="preencoded.png">    </p:cNvPr>
          <p:cNvPicPr>
            <a:picLocks noChangeAspect="1"/>
          </p:cNvPicPr>
          <p:nvPr/>
        </p:nvPicPr>
        <p:blipFill>
          <a:blip r:embed="rId28"/>
          <a:stretch>
            <a:fillRect/>
          </a:stretch>
        </p:blipFill>
        <p:spPr>
          <a:xfrm>
            <a:off x="4132920" y="1812765"/>
            <a:ext cx="239948" cy="197692"/>
          </a:xfrm>
          <a:prstGeom prst="rect">
            <a:avLst/>
          </a:prstGeom>
        </p:spPr>
      </p:pic>
      <p:pic>
        <p:nvPicPr>
          <p:cNvPr id="30" name="Image 28" descr="preencoded.png">    </p:cNvPr>
          <p:cNvPicPr>
            <a:picLocks noChangeAspect="1"/>
          </p:cNvPicPr>
          <p:nvPr/>
        </p:nvPicPr>
        <p:blipFill>
          <a:blip r:embed="rId29"/>
          <a:stretch>
            <a:fillRect/>
          </a:stretch>
        </p:blipFill>
        <p:spPr>
          <a:xfrm>
            <a:off x="4117525" y="1908818"/>
            <a:ext cx="125434" cy="60289"/>
          </a:xfrm>
          <a:prstGeom prst="rect">
            <a:avLst/>
          </a:prstGeom>
        </p:spPr>
      </p:pic>
      <p:pic>
        <p:nvPicPr>
          <p:cNvPr id="31" name="Image 29" descr="preencoded.png">    </p:cNvPr>
          <p:cNvPicPr>
            <a:picLocks noChangeAspect="1"/>
          </p:cNvPicPr>
          <p:nvPr/>
        </p:nvPicPr>
        <p:blipFill>
          <a:blip r:embed="rId30"/>
          <a:stretch>
            <a:fillRect/>
          </a:stretch>
        </p:blipFill>
        <p:spPr>
          <a:xfrm>
            <a:off x="4116195" y="1910593"/>
            <a:ext cx="127862" cy="105880"/>
          </a:xfrm>
          <a:prstGeom prst="rect">
            <a:avLst/>
          </a:prstGeom>
        </p:spPr>
      </p:pic>
      <p:pic>
        <p:nvPicPr>
          <p:cNvPr id="32" name="Image 30" descr="preencoded.png">    </p:cNvPr>
          <p:cNvPicPr>
            <a:picLocks noChangeAspect="1"/>
          </p:cNvPicPr>
          <p:nvPr/>
        </p:nvPicPr>
        <p:blipFill>
          <a:blip r:embed="rId31"/>
          <a:stretch>
            <a:fillRect/>
          </a:stretch>
        </p:blipFill>
        <p:spPr>
          <a:xfrm>
            <a:off x="4189028" y="1925885"/>
            <a:ext cx="54955" cy="35897"/>
          </a:xfrm>
          <a:prstGeom prst="rect">
            <a:avLst/>
          </a:prstGeom>
        </p:spPr>
      </p:pic>
      <p:pic>
        <p:nvPicPr>
          <p:cNvPr id="33" name="Image 31" descr="preencoded.png">    </p:cNvPr>
          <p:cNvPicPr>
            <a:picLocks noChangeAspect="1"/>
          </p:cNvPicPr>
          <p:nvPr/>
        </p:nvPicPr>
        <p:blipFill>
          <a:blip r:embed="rId32"/>
          <a:stretch>
            <a:fillRect/>
          </a:stretch>
        </p:blipFill>
        <p:spPr>
          <a:xfrm>
            <a:off x="4163374" y="1954230"/>
            <a:ext cx="48192" cy="62215"/>
          </a:xfrm>
          <a:prstGeom prst="rect">
            <a:avLst/>
          </a:prstGeom>
        </p:spPr>
      </p:pic>
      <p:pic>
        <p:nvPicPr>
          <p:cNvPr id="34" name="Image 32" descr="preencoded.png">    </p:cNvPr>
          <p:cNvPicPr>
            <a:picLocks noChangeAspect="1"/>
          </p:cNvPicPr>
          <p:nvPr/>
        </p:nvPicPr>
        <p:blipFill>
          <a:blip r:embed="rId33"/>
          <a:stretch>
            <a:fillRect/>
          </a:stretch>
        </p:blipFill>
        <p:spPr>
          <a:xfrm>
            <a:off x="4193939" y="1872917"/>
            <a:ext cx="84358" cy="32251"/>
          </a:xfrm>
          <a:prstGeom prst="rect">
            <a:avLst/>
          </a:prstGeom>
        </p:spPr>
      </p:pic>
      <p:pic>
        <p:nvPicPr>
          <p:cNvPr id="35" name="Image 33" descr="preencoded.png">    </p:cNvPr>
          <p:cNvPicPr>
            <a:picLocks noChangeAspect="1"/>
          </p:cNvPicPr>
          <p:nvPr/>
        </p:nvPicPr>
        <p:blipFill>
          <a:blip r:embed="rId34"/>
          <a:stretch>
            <a:fillRect/>
          </a:stretch>
        </p:blipFill>
        <p:spPr>
          <a:xfrm>
            <a:off x="4264558" y="1815962"/>
            <a:ext cx="35486" cy="41765"/>
          </a:xfrm>
          <a:prstGeom prst="rect">
            <a:avLst/>
          </a:prstGeom>
        </p:spPr>
      </p:pic>
      <p:pic>
        <p:nvPicPr>
          <p:cNvPr id="36" name="Image 34" descr="preencoded.png">    </p:cNvPr>
          <p:cNvPicPr>
            <a:picLocks noChangeAspect="1"/>
          </p:cNvPicPr>
          <p:nvPr/>
        </p:nvPicPr>
        <p:blipFill>
          <a:blip r:embed="rId35"/>
          <a:stretch>
            <a:fillRect/>
          </a:stretch>
        </p:blipFill>
        <p:spPr>
          <a:xfrm>
            <a:off x="4187744" y="1795755"/>
            <a:ext cx="35486" cy="41765"/>
          </a:xfrm>
          <a:prstGeom prst="rect">
            <a:avLst/>
          </a:prstGeom>
        </p:spPr>
      </p:pic>
      <p:pic>
        <p:nvPicPr>
          <p:cNvPr id="37" name="Image 35" descr="preencoded.png">    </p:cNvPr>
          <p:cNvPicPr>
            <a:picLocks noChangeAspect="1"/>
          </p:cNvPicPr>
          <p:nvPr/>
        </p:nvPicPr>
        <p:blipFill>
          <a:blip r:embed="rId36"/>
          <a:stretch>
            <a:fillRect/>
          </a:stretch>
        </p:blipFill>
        <p:spPr>
          <a:xfrm>
            <a:off x="4190414" y="1761342"/>
            <a:ext cx="50629" cy="27120"/>
          </a:xfrm>
          <a:prstGeom prst="rect">
            <a:avLst/>
          </a:prstGeom>
        </p:spPr>
      </p:pic>
      <p:pic>
        <p:nvPicPr>
          <p:cNvPr id="38" name="Image 36" descr="preencoded.png">    </p:cNvPr>
          <p:cNvPicPr>
            <a:picLocks noChangeAspect="1"/>
          </p:cNvPicPr>
          <p:nvPr/>
        </p:nvPicPr>
        <p:blipFill>
          <a:blip r:embed="rId37"/>
          <a:stretch>
            <a:fillRect/>
          </a:stretch>
        </p:blipFill>
        <p:spPr>
          <a:xfrm>
            <a:off x="4259275" y="1790447"/>
            <a:ext cx="53141" cy="20575"/>
          </a:xfrm>
          <a:prstGeom prst="rect">
            <a:avLst/>
          </a:prstGeom>
        </p:spPr>
      </p:pic>
      <p:pic>
        <p:nvPicPr>
          <p:cNvPr id="39" name="Image 37" descr="preencoded.png">    </p:cNvPr>
          <p:cNvPicPr>
            <a:picLocks noChangeAspect="1"/>
          </p:cNvPicPr>
          <p:nvPr/>
        </p:nvPicPr>
        <p:blipFill>
          <a:blip r:embed="rId38"/>
          <a:stretch>
            <a:fillRect/>
          </a:stretch>
        </p:blipFill>
        <p:spPr>
          <a:xfrm>
            <a:off x="528638" y="609600"/>
            <a:ext cx="428625" cy="1585913"/>
          </a:xfrm>
          <a:prstGeom prst="rect">
            <a:avLst/>
          </a:prstGeom>
        </p:spPr>
      </p:pic>
      <p:pic>
        <p:nvPicPr>
          <p:cNvPr id="40" name="Image 38" descr="preencoded.png">    </p:cNvPr>
          <p:cNvPicPr>
            <a:picLocks noChangeAspect="1"/>
          </p:cNvPicPr>
          <p:nvPr/>
        </p:nvPicPr>
        <p:blipFill>
          <a:blip r:embed="rId39"/>
          <a:stretch>
            <a:fillRect/>
          </a:stretch>
        </p:blipFill>
        <p:spPr>
          <a:xfrm>
            <a:off x="528638" y="2609850"/>
            <a:ext cx="428625" cy="2095500"/>
          </a:xfrm>
          <a:prstGeom prst="rect">
            <a:avLst/>
          </a:prstGeom>
        </p:spPr>
      </p:pic>
      <p:sp>
        <p:nvSpPr>
          <p:cNvPr id="41" name="Text 0"/>
          <p:cNvSpPr/>
          <p:nvPr/>
        </p:nvSpPr>
        <p:spPr>
          <a:xfrm>
            <a:off x="2342424" y="2609643"/>
            <a:ext cx="1624413" cy="804863"/>
          </a:xfrm>
          <a:prstGeom prst="rect">
            <a:avLst/>
          </a:prstGeom>
          <a:noFill/>
          <a:ln/>
        </p:spPr>
        <p:txBody>
          <a:bodyPr wrap="square" rtlCol="0" anchor="ctr"/>
          <a:lstStyle/>
          <a:p>
            <a:pPr algn="l" marL="342900" indent="-342900">
              <a:lnSpc>
                <a:spcPts val="1406"/>
              </a:lnSpc>
              <a:buSzPct val="100000"/>
              <a:buChar char="•"/>
            </a:pPr>
            <a:r>
              <a:rPr lang="en-US" sz="904" dirty="0">
                <a:solidFill>
                  <a:srgbClr val="000000">
                    <a:alpha val="99000"/>
                  </a:srgbClr>
                </a:solidFill>
                <a:latin typeface="Poppins" pitchFamily="34" charset="0"/>
                <a:ea typeface="Poppins" pitchFamily="34" charset="-122"/>
                <a:cs typeface="Poppins" pitchFamily="34" charset="-120"/>
              </a:rPr>
              <a:t>Provide a Google Map-based option to search for land.</a:t>
            </a:r>
            <a:pPr algn="l" indent="0" marL="0">
              <a:lnSpc>
                <a:spcPts val="1406"/>
              </a:lnSpc>
              <a:buNone/>
            </a:pPr>
            <a:r>
              <a:rPr lang="en-US" sz="904" dirty="0">
                <a:solidFill>
                  <a:srgbClr val="111111">
                    <a:alpha val="99000"/>
                  </a:srgbClr>
                </a:solidFill>
                <a:latin typeface="Li Ador Noirrit" pitchFamily="34" charset="0"/>
                <a:ea typeface="Li Ador Noirrit" pitchFamily="34" charset="-122"/>
                <a:cs typeface="Li Ador Noirrit" pitchFamily="34" charset="-120"/>
              </a:rPr>
              <a:t>(Google Map-এর মাধ্যমে জমি খোঁজার অপশন দিন)</a:t>
            </a:r>
            <a:endParaRPr lang="en-US" sz="904" dirty="0"/>
          </a:p>
        </p:txBody>
      </p:sp>
      <p:sp>
        <p:nvSpPr>
          <p:cNvPr id="42" name="Text 1"/>
          <p:cNvSpPr/>
          <p:nvPr/>
        </p:nvSpPr>
        <p:spPr>
          <a:xfrm>
            <a:off x="4983007" y="2609643"/>
            <a:ext cx="1624413" cy="938213"/>
          </a:xfrm>
          <a:prstGeom prst="rect">
            <a:avLst/>
          </a:prstGeom>
          <a:noFill/>
          <a:ln/>
        </p:spPr>
        <p:txBody>
          <a:bodyPr wrap="square" rtlCol="0" anchor="ctr"/>
          <a:lstStyle/>
          <a:p>
            <a:pPr algn="l" marL="342900" indent="-342900">
              <a:lnSpc>
                <a:spcPts val="1406"/>
              </a:lnSpc>
              <a:buSzPct val="100000"/>
              <a:buChar char="•"/>
            </a:pPr>
            <a:r>
              <a:rPr lang="en-US" sz="904" dirty="0">
                <a:solidFill>
                  <a:srgbClr val="000000">
                    <a:alpha val="99000"/>
                  </a:srgbClr>
                </a:solidFill>
                <a:latin typeface="Poppins" pitchFamily="34" charset="0"/>
                <a:ea typeface="Poppins" pitchFamily="34" charset="-122"/>
                <a:cs typeface="Poppins" pitchFamily="34" charset="-120"/>
              </a:rPr>
              <a:t>Provide access to legal and financial experts.</a:t>
            </a:r>
            <a:pPr algn="l" indent="0" marL="0">
              <a:lnSpc>
                <a:spcPts val="1406"/>
              </a:lnSpc>
              <a:buNone/>
            </a:pPr>
            <a:r>
              <a:rPr lang="en-US" sz="904" dirty="0">
                <a:solidFill>
                  <a:srgbClr val="111111">
                    <a:alpha val="99000"/>
                  </a:srgbClr>
                </a:solidFill>
                <a:latin typeface="Li Ador Noirrit" pitchFamily="34" charset="0"/>
                <a:ea typeface="Li Ador Noirrit" pitchFamily="34" charset="-122"/>
                <a:cs typeface="Li Ador Noirrit" pitchFamily="34" charset="-120"/>
              </a:rPr>
              <a:t>(আইনি এবং আর্থিক বিষয়ে পরামর্শের জন্য বিশেষজ্ঞের ব্যবস্থা রাখুন)</a:t>
            </a:r>
            <a:endParaRPr lang="en-US" sz="904" dirty="0"/>
          </a:p>
        </p:txBody>
      </p:sp>
      <p:sp>
        <p:nvSpPr>
          <p:cNvPr id="43" name="Text 2"/>
          <p:cNvSpPr/>
          <p:nvPr/>
        </p:nvSpPr>
        <p:spPr>
          <a:xfrm>
            <a:off x="3643592" y="2609643"/>
            <a:ext cx="1624413" cy="671513"/>
          </a:xfrm>
          <a:prstGeom prst="rect">
            <a:avLst/>
          </a:prstGeom>
          <a:noFill/>
          <a:ln/>
        </p:spPr>
        <p:txBody>
          <a:bodyPr wrap="square" rtlCol="0" anchor="ctr"/>
          <a:lstStyle/>
          <a:p>
            <a:pPr algn="l" marL="342900" indent="-342900">
              <a:lnSpc>
                <a:spcPts val="1406"/>
              </a:lnSpc>
              <a:buSzPct val="100000"/>
              <a:buChar char="•"/>
            </a:pPr>
            <a:r>
              <a:rPr lang="en-US" sz="904" dirty="0">
                <a:solidFill>
                  <a:srgbClr val="000000">
                    <a:alpha val="99000"/>
                  </a:srgbClr>
                </a:solidFill>
                <a:latin typeface="Poppins" pitchFamily="34" charset="0"/>
                <a:ea typeface="Poppins" pitchFamily="34" charset="-122"/>
                <a:cs typeface="Poppins" pitchFamily="34" charset="-120"/>
              </a:rPr>
              <a:t> Make sure agents respond quickly.</a:t>
            </a:r>
            <a:pPr algn="l" indent="0" marL="0">
              <a:lnSpc>
                <a:spcPts val="1406"/>
              </a:lnSpc>
              <a:buNone/>
            </a:pPr>
            <a:r>
              <a:rPr lang="en-US" sz="904" dirty="0">
                <a:solidFill>
                  <a:srgbClr val="111111">
                    <a:alpha val="99000"/>
                  </a:srgbClr>
                </a:solidFill>
                <a:latin typeface="Li Ador Noirrit" pitchFamily="34" charset="0"/>
                <a:ea typeface="Li Ador Noirrit" pitchFamily="34" charset="-122"/>
                <a:cs typeface="Li Ador Noirrit" pitchFamily="34" charset="-120"/>
              </a:rPr>
              <a:t>(এজেন্টের সাথে সহজে যোগাযোগের ব্যবস্থা রাখুন)</a:t>
            </a:r>
            <a:endParaRPr lang="en-US" sz="904" dirty="0"/>
          </a:p>
        </p:txBody>
      </p:sp>
      <p:sp>
        <p:nvSpPr>
          <p:cNvPr id="44" name="Text 3"/>
          <p:cNvSpPr/>
          <p:nvPr/>
        </p:nvSpPr>
        <p:spPr>
          <a:xfrm>
            <a:off x="6303299" y="2609643"/>
            <a:ext cx="1624413" cy="1604963"/>
          </a:xfrm>
          <a:prstGeom prst="rect">
            <a:avLst/>
          </a:prstGeom>
          <a:noFill/>
          <a:ln/>
        </p:spPr>
        <p:txBody>
          <a:bodyPr wrap="square" rtlCol="0" anchor="ctr"/>
          <a:lstStyle/>
          <a:p>
            <a:pPr algn="l" marL="342900" indent="-342900">
              <a:lnSpc>
                <a:spcPts val="1406"/>
              </a:lnSpc>
              <a:buSzPct val="100000"/>
              <a:buChar char="•"/>
            </a:pPr>
            <a:r>
              <a:rPr lang="en-US" sz="904" dirty="0">
                <a:solidFill>
                  <a:srgbClr val="000000">
                    <a:alpha val="99000"/>
                  </a:srgbClr>
                </a:solidFill>
                <a:latin typeface="Poppins" pitchFamily="34" charset="0"/>
                <a:ea typeface="Poppins" pitchFamily="34" charset="-122"/>
                <a:cs typeface="Poppins" pitchFamily="34" charset="-120"/>
              </a:rPr>
              <a:t>Provide a way to track each step of the transaction. </a:t>
            </a:r>
            <a:pPr algn="l" indent="0" marL="0">
              <a:lnSpc>
                <a:spcPts val="1406"/>
              </a:lnSpc>
              <a:buNone/>
            </a:pPr>
            <a:r>
              <a:rPr lang="en-US" sz="904" dirty="0">
                <a:solidFill>
                  <a:srgbClr val="111111">
                    <a:alpha val="99000"/>
                  </a:srgbClr>
                </a:solidFill>
                <a:latin typeface="Li Ador Noirrit" pitchFamily="34" charset="0"/>
                <a:ea typeface="Li Ador Noirrit" pitchFamily="34" charset="-122"/>
                <a:cs typeface="Li Ador Noirrit" pitchFamily="34" charset="-120"/>
              </a:rPr>
              <a:t>(লেনদেনের প্রতিটি ধাপ অনুসরণ করার ব্যবস্থা রাখুন)</a:t>
            </a:r>
            <a:endParaRPr lang="en-US" sz="904" dirty="0"/>
          </a:p>
          <a:p>
            <a:pPr algn="l" marL="342900" indent="-342900">
              <a:lnSpc>
                <a:spcPts val="1406"/>
              </a:lnSpc>
              <a:buSzPct val="100000"/>
              <a:buChar char="•"/>
            </a:pPr>
            <a:r>
              <a:rPr lang="en-US" sz="904" dirty="0">
                <a:solidFill>
                  <a:srgbClr val="000000">
                    <a:alpha val="99000"/>
                  </a:srgbClr>
                </a:solidFill>
                <a:latin typeface="Poppins" pitchFamily="34" charset="0"/>
                <a:ea typeface="Poppins" pitchFamily="34" charset="-122"/>
                <a:cs typeface="Poppins" pitchFamily="34" charset="-120"/>
              </a:rPr>
              <a:t>Provide a buyer protection guarantee.</a:t>
            </a:r>
            <a:pPr algn="l" indent="0" marL="0">
              <a:lnSpc>
                <a:spcPts val="1406"/>
              </a:lnSpc>
              <a:buNone/>
            </a:pPr>
            <a:r>
              <a:rPr lang="en-US" sz="904" dirty="0">
                <a:solidFill>
                  <a:srgbClr val="111111">
                    <a:alpha val="99000"/>
                  </a:srgbClr>
                </a:solidFill>
                <a:latin typeface="Li Ador Noirrit" pitchFamily="34" charset="0"/>
                <a:ea typeface="Li Ador Noirrit" pitchFamily="34" charset="-122"/>
                <a:cs typeface="Li Ador Noirrit" pitchFamily="34" charset="-120"/>
              </a:rPr>
              <a:t> (ক্রেতাদের জন্য সুরক্ষার নিশ্চয়তা প্রদান করুন)</a:t>
            </a:r>
            <a:endParaRPr lang="en-US" sz="904" dirty="0"/>
          </a:p>
        </p:txBody>
      </p:sp>
      <p:sp>
        <p:nvSpPr>
          <p:cNvPr id="45" name="Text 4"/>
          <p:cNvSpPr/>
          <p:nvPr/>
        </p:nvSpPr>
        <p:spPr>
          <a:xfrm>
            <a:off x="7623590" y="2609643"/>
            <a:ext cx="1624413" cy="671513"/>
          </a:xfrm>
          <a:prstGeom prst="rect">
            <a:avLst/>
          </a:prstGeom>
          <a:noFill/>
          <a:ln/>
        </p:spPr>
        <p:txBody>
          <a:bodyPr wrap="square" rtlCol="0" anchor="ctr"/>
          <a:lstStyle/>
          <a:p>
            <a:pPr algn="l" marL="342900" indent="-342900">
              <a:lnSpc>
                <a:spcPts val="1406"/>
              </a:lnSpc>
              <a:buSzPct val="100000"/>
              <a:buChar char="•"/>
            </a:pPr>
            <a:r>
              <a:rPr lang="en-US" sz="904" dirty="0">
                <a:solidFill>
                  <a:srgbClr val="000000">
                    <a:alpha val="99000"/>
                  </a:srgbClr>
                </a:solidFill>
                <a:latin typeface="Poppins" pitchFamily="34" charset="0"/>
                <a:ea typeface="Poppins" pitchFamily="34" charset="-122"/>
                <a:cs typeface="Poppins" pitchFamily="34" charset="-120"/>
              </a:rPr>
              <a:t>Make it easy for buyers to leave feedback. </a:t>
            </a:r>
            <a:pPr algn="l" indent="0" marL="0">
              <a:lnSpc>
                <a:spcPts val="1406"/>
              </a:lnSpc>
              <a:buNone/>
            </a:pPr>
            <a:r>
              <a:rPr lang="en-US" sz="904" dirty="0">
                <a:solidFill>
                  <a:srgbClr val="111111">
                    <a:alpha val="99000"/>
                  </a:srgbClr>
                </a:solidFill>
                <a:latin typeface="Li Ador Noirrit" pitchFamily="34" charset="0"/>
                <a:ea typeface="Li Ador Noirrit" pitchFamily="34" charset="-122"/>
                <a:cs typeface="Li Ador Noirrit" pitchFamily="34" charset="-120"/>
              </a:rPr>
              <a:t>(ক্রেতাদের প্রতিক্রিয়া জানানোর ব্যবস্থা রাখুন)</a:t>
            </a:r>
            <a:endParaRPr lang="en-US" sz="904" dirty="0"/>
          </a:p>
        </p:txBody>
      </p:sp>
      <p:sp>
        <p:nvSpPr>
          <p:cNvPr id="46" name="Text 5"/>
          <p:cNvSpPr/>
          <p:nvPr/>
        </p:nvSpPr>
        <p:spPr>
          <a:xfrm>
            <a:off x="1022133" y="2609643"/>
            <a:ext cx="1624413" cy="1338263"/>
          </a:xfrm>
          <a:prstGeom prst="rect">
            <a:avLst/>
          </a:prstGeom>
          <a:noFill/>
          <a:ln/>
        </p:spPr>
        <p:txBody>
          <a:bodyPr wrap="square" rtlCol="0" anchor="ctr"/>
          <a:lstStyle/>
          <a:p>
            <a:pPr algn="l" marL="342900" indent="-342900">
              <a:lnSpc>
                <a:spcPts val="1406"/>
              </a:lnSpc>
              <a:buSzPct val="100000"/>
              <a:buChar char="•"/>
            </a:pPr>
            <a:r>
              <a:rPr lang="en-US" sz="904" dirty="0">
                <a:solidFill>
                  <a:srgbClr val="000000">
                    <a:alpha val="99000"/>
                  </a:srgbClr>
                </a:solidFill>
                <a:latin typeface="Poppins" pitchFamily="34" charset="0"/>
                <a:ea typeface="Poppins" pitchFamily="34" charset="-122"/>
                <a:cs typeface="Poppins" pitchFamily="34" charset="-120"/>
              </a:rPr>
              <a:t>Make the site easy to use for new users.</a:t>
            </a:r>
            <a:pPr algn="l" indent="0" marL="0">
              <a:lnSpc>
                <a:spcPts val="1406"/>
              </a:lnSpc>
              <a:buNone/>
            </a:pPr>
            <a:r>
              <a:rPr lang="en-US" sz="904" dirty="0">
                <a:solidFill>
                  <a:srgbClr val="111111">
                    <a:alpha val="99000"/>
                  </a:srgbClr>
                </a:solidFill>
                <a:latin typeface="Li Ador Noirrit" pitchFamily="34" charset="0"/>
                <a:ea typeface="Li Ador Noirrit" pitchFamily="34" charset="-122"/>
                <a:cs typeface="Li Ador Noirrit" pitchFamily="34" charset="-120"/>
              </a:rPr>
              <a:t>(সাইটটি নতুন ব্যবহারকারীদের জন্য সহজলভ্য করুন)</a:t>
            </a:r>
            <a:endParaRPr lang="en-US" sz="904" dirty="0"/>
          </a:p>
          <a:p>
            <a:pPr algn="l" marL="342900" indent="-342900">
              <a:lnSpc>
                <a:spcPts val="1406"/>
              </a:lnSpc>
              <a:buSzPct val="100000"/>
              <a:buChar char="•"/>
            </a:pPr>
            <a:r>
              <a:rPr lang="en-US" sz="904" dirty="0">
                <a:solidFill>
                  <a:srgbClr val="000000">
                    <a:alpha val="99000"/>
                  </a:srgbClr>
                </a:solidFill>
                <a:latin typeface="Poppins" pitchFamily="34" charset="0"/>
                <a:ea typeface="Poppins" pitchFamily="34" charset="-122"/>
                <a:cs typeface="Poppins" pitchFamily="34" charset="-120"/>
              </a:rPr>
              <a:t>Highlight experiences of other buyers.</a:t>
            </a:r>
            <a:pPr algn="l" indent="0" marL="0">
              <a:lnSpc>
                <a:spcPts val="1406"/>
              </a:lnSpc>
              <a:buNone/>
            </a:pPr>
            <a:r>
              <a:rPr lang="en-US" sz="904" dirty="0">
                <a:solidFill>
                  <a:srgbClr val="111111">
                    <a:alpha val="99000"/>
                  </a:srgbClr>
                </a:solidFill>
                <a:latin typeface="Li Ador Noirrit" pitchFamily="34" charset="0"/>
                <a:ea typeface="Li Ador Noirrit" pitchFamily="34" charset="-122"/>
                <a:cs typeface="Li Ador Noirrit" pitchFamily="34" charset="-120"/>
              </a:rPr>
              <a:t>(অন্যান্য ক্রেতাদের অভিজ্ঞতা তুলে ধরুন)</a:t>
            </a:r>
            <a:endParaRPr lang="en-US" sz="904"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609600" y="1957388"/>
            <a:ext cx="1233488" cy="838200"/>
          </a:xfrm>
          <a:prstGeom prst="rect">
            <a:avLst/>
          </a:prstGeom>
          <a:noFill/>
          <a:ln/>
        </p:spPr>
        <p:txBody>
          <a:bodyPr wrap="square" rtlCol="0" anchor="ctr"/>
          <a:lstStyle/>
          <a:p>
            <a:pPr algn="l" indent="0" marL="0">
              <a:lnSpc>
                <a:spcPts val="6613"/>
              </a:lnSpc>
              <a:buNone/>
            </a:pPr>
            <a:r>
              <a:rPr lang="en-US" sz="4409" b="1" dirty="0">
                <a:solidFill>
                  <a:srgbClr val="FA5C26">
                    <a:alpha val="99000"/>
                  </a:srgbClr>
                </a:solidFill>
                <a:latin typeface="Poppins" pitchFamily="34" charset="0"/>
                <a:ea typeface="Poppins" pitchFamily="34" charset="-122"/>
                <a:cs typeface="Poppins" pitchFamily="34" charset="-120"/>
              </a:rPr>
              <a:t>11</a:t>
            </a:r>
            <a:endParaRPr lang="en-US" sz="4409" dirty="0"/>
          </a:p>
        </p:txBody>
      </p:sp>
      <p:sp>
        <p:nvSpPr>
          <p:cNvPr id="3" name="Text 1"/>
          <p:cNvSpPr/>
          <p:nvPr/>
        </p:nvSpPr>
        <p:spPr>
          <a:xfrm>
            <a:off x="609600" y="2571750"/>
            <a:ext cx="5390356" cy="838200"/>
          </a:xfrm>
          <a:prstGeom prst="rect">
            <a:avLst/>
          </a:prstGeom>
          <a:noFill/>
          <a:ln/>
        </p:spPr>
        <p:txBody>
          <a:bodyPr wrap="square" rtlCol="0" anchor="ctr"/>
          <a:lstStyle/>
          <a:p>
            <a:pPr algn="l" indent="0" marL="0">
              <a:lnSpc>
                <a:spcPts val="6600"/>
              </a:lnSpc>
              <a:buNone/>
            </a:pPr>
            <a:r>
              <a:rPr lang="en-US" sz="4400" b="1" dirty="0">
                <a:solidFill>
                  <a:srgbClr val="FA5C26">
                    <a:alpha val="99000"/>
                  </a:srgbClr>
                </a:solidFill>
                <a:latin typeface="Poppins" pitchFamily="34" charset="0"/>
                <a:ea typeface="Poppins" pitchFamily="34" charset="-122"/>
                <a:cs typeface="Poppins" pitchFamily="34" charset="-120"/>
              </a:rPr>
              <a:t>User </a:t>
            </a:r>
            <a:pPr algn="l" indent="0" marL="0">
              <a:lnSpc>
                <a:spcPts val="6600"/>
              </a:lnSpc>
              <a:buNone/>
            </a:pPr>
            <a:r>
              <a:rPr lang="en-US" sz="4400" b="1" dirty="0">
                <a:solidFill>
                  <a:srgbClr val="000000">
                    <a:alpha val="99000"/>
                  </a:srgbClr>
                </a:solidFill>
                <a:latin typeface="Poppins" pitchFamily="34" charset="0"/>
                <a:ea typeface="Poppins" pitchFamily="34" charset="-122"/>
                <a:cs typeface="Poppins" pitchFamily="34" charset="-120"/>
              </a:rPr>
              <a:t>Flow</a:t>
            </a:r>
            <a:endParaRPr lang="en-US" sz="4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2950146" y="1592240"/>
            <a:ext cx="511594" cy="186749"/>
          </a:xfrm>
          <a:prstGeom prst="roundRect">
            <a:avLst>
              <a:gd name="adj" fmla="val 14689"/>
            </a:avLst>
          </a:prstGeom>
          <a:solidFill>
            <a:srgbClr val="963717"/>
          </a:solidFill>
          <a:ln/>
        </p:spPr>
        <p:txBody>
          <a:bodyPr wrap="square" rtlCol="0" anchor="ctr"/>
          <a:lstStyle/>
          <a:p>
            <a:pPr indent="0" marL="0">
              <a:buNone/>
            </a:pPr>
            <a:r>
              <a:rPr lang="en-US" dirty="0">
                <a:solidFill>
                  <a:srgbClr val="000000"/>
                </a:solidFill>
              </a:rPr>
              <a:t>Home</a:t>
            </a:r>
            <a:endParaRPr lang="en-US" dirty="0"/>
          </a:p>
        </p:txBody>
      </p:sp>
      <p:sp>
        <p:nvSpPr>
          <p:cNvPr id="3" name="Text 1"/>
          <p:cNvSpPr/>
          <p:nvPr/>
        </p:nvSpPr>
        <p:spPr>
          <a:xfrm>
            <a:off x="4966618" y="919102"/>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Login</a:t>
            </a:r>
            <a:endParaRPr lang="en-US" dirty="0"/>
          </a:p>
        </p:txBody>
      </p:sp>
      <p:sp>
        <p:nvSpPr>
          <p:cNvPr id="4" name="Text 2"/>
          <p:cNvSpPr/>
          <p:nvPr/>
        </p:nvSpPr>
        <p:spPr>
          <a:xfrm>
            <a:off x="5682518" y="1778988"/>
            <a:ext cx="511594" cy="186749"/>
          </a:xfrm>
          <a:prstGeom prst="roundRect">
            <a:avLst>
              <a:gd name="adj" fmla="val 14689"/>
            </a:avLst>
          </a:prstGeom>
          <a:solidFill>
            <a:srgbClr val="963717"/>
          </a:solidFill>
          <a:ln/>
        </p:spPr>
        <p:txBody>
          <a:bodyPr wrap="square" rtlCol="0" anchor="ctr"/>
          <a:lstStyle/>
          <a:p>
            <a:pPr indent="0" marL="0">
              <a:buNone/>
            </a:pPr>
            <a:r>
              <a:rPr lang="en-US" dirty="0">
                <a:solidFill>
                  <a:srgbClr val="000000"/>
                </a:solidFill>
              </a:rPr>
              <a:t>Logout</a:t>
            </a:r>
            <a:endParaRPr lang="en-US" dirty="0"/>
          </a:p>
        </p:txBody>
      </p:sp>
      <p:sp>
        <p:nvSpPr>
          <p:cNvPr id="5" name="Text 3"/>
          <p:cNvSpPr/>
          <p:nvPr/>
        </p:nvSpPr>
        <p:spPr>
          <a:xfrm>
            <a:off x="1639993" y="919102"/>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Sign Up</a:t>
            </a:r>
            <a:endParaRPr lang="en-US" dirty="0"/>
          </a:p>
        </p:txBody>
      </p:sp>
      <p:sp>
        <p:nvSpPr>
          <p:cNvPr id="6" name="Text 4"/>
          <p:cNvSpPr/>
          <p:nvPr/>
        </p:nvSpPr>
        <p:spPr>
          <a:xfrm>
            <a:off x="2808163" y="776239"/>
            <a:ext cx="652282" cy="471448"/>
          </a:xfrm>
          <a:prstGeom prst="diamond">
            <a:avLst/>
          </a:prstGeom>
          <a:solidFill>
            <a:srgbClr val="000000"/>
          </a:solidFill>
          <a:ln/>
        </p:spPr>
        <p:txBody>
          <a:bodyPr wrap="square" rtlCol="0" anchor="ctr"/>
          <a:lstStyle/>
          <a:p>
            <a:pPr indent="0" marL="0">
              <a:buNone/>
            </a:pPr>
            <a:r>
              <a:rPr lang="en-US" dirty="0">
                <a:solidFill>
                  <a:srgbClr val="000000"/>
                </a:solidFill>
              </a:rPr>
              <a:t>Have an</a:t>
            </a:r>
            <a:endParaRPr lang="en-US" dirty="0"/>
          </a:p>
          <a:p>
            <a:pPr indent="0" marL="0">
              <a:buNone/>
            </a:pPr>
            <a:r>
              <a:rPr lang="en-US" dirty="0">
                <a:solidFill>
                  <a:srgbClr val="000000"/>
                </a:solidFill>
              </a:rPr>
              <a:t>Account</a:t>
            </a:r>
            <a:endParaRPr lang="en-US" dirty="0"/>
          </a:p>
        </p:txBody>
      </p:sp>
      <p:sp>
        <p:nvSpPr>
          <p:cNvPr id="7" name="Text 5"/>
          <p:cNvSpPr/>
          <p:nvPr/>
        </p:nvSpPr>
        <p:spPr>
          <a:xfrm>
            <a:off x="1508373" y="2115136"/>
            <a:ext cx="511594" cy="186749"/>
          </a:xfrm>
          <a:prstGeom prst="roundRect">
            <a:avLst>
              <a:gd name="adj" fmla="val 14689"/>
            </a:avLst>
          </a:prstGeom>
          <a:solidFill>
            <a:srgbClr val="000000"/>
          </a:solidFill>
          <a:ln/>
        </p:spPr>
        <p:txBody>
          <a:bodyPr wrap="square" rtlCol="0" anchor="ctr"/>
          <a:lstStyle/>
          <a:p>
            <a:pPr indent="0" marL="0">
              <a:buNone/>
            </a:pPr>
            <a:r>
              <a:rPr lang="en-US" dirty="0">
                <a:solidFill>
                  <a:srgbClr val="000000"/>
                </a:solidFill>
              </a:rPr>
              <a:t>Community</a:t>
            </a:r>
            <a:endParaRPr lang="en-US" dirty="0"/>
          </a:p>
        </p:txBody>
      </p:sp>
      <p:sp>
        <p:nvSpPr>
          <p:cNvPr id="8" name="Text 6"/>
          <p:cNvSpPr/>
          <p:nvPr/>
        </p:nvSpPr>
        <p:spPr>
          <a:xfrm>
            <a:off x="2229259" y="2115136"/>
            <a:ext cx="511594" cy="186749"/>
          </a:xfrm>
          <a:prstGeom prst="roundRect">
            <a:avLst>
              <a:gd name="adj" fmla="val 14689"/>
            </a:avLst>
          </a:prstGeom>
          <a:solidFill>
            <a:srgbClr val="000000"/>
          </a:solidFill>
          <a:ln/>
        </p:spPr>
        <p:txBody>
          <a:bodyPr wrap="square" rtlCol="0" anchor="ctr"/>
          <a:lstStyle/>
          <a:p>
            <a:pPr indent="0" marL="0">
              <a:buNone/>
            </a:pPr>
            <a:r>
              <a:rPr lang="en-US" dirty="0">
                <a:solidFill>
                  <a:srgbClr val="000000"/>
                </a:solidFill>
              </a:rPr>
              <a:t>Market Place</a:t>
            </a:r>
            <a:endParaRPr lang="en-US" dirty="0"/>
          </a:p>
        </p:txBody>
      </p:sp>
      <p:sp>
        <p:nvSpPr>
          <p:cNvPr id="9" name="Text 7"/>
          <p:cNvSpPr/>
          <p:nvPr/>
        </p:nvSpPr>
        <p:spPr>
          <a:xfrm>
            <a:off x="4252373" y="2115136"/>
            <a:ext cx="511594" cy="186749"/>
          </a:xfrm>
          <a:prstGeom prst="roundRect">
            <a:avLst>
              <a:gd name="adj" fmla="val 14689"/>
            </a:avLst>
          </a:prstGeom>
          <a:solidFill>
            <a:srgbClr val="000000"/>
          </a:solidFill>
          <a:ln/>
        </p:spPr>
        <p:txBody>
          <a:bodyPr wrap="square" rtlCol="0" anchor="ctr"/>
          <a:lstStyle/>
          <a:p>
            <a:pPr indent="0" marL="0">
              <a:buNone/>
            </a:pPr>
            <a:r>
              <a:rPr lang="en-US" dirty="0">
                <a:solidFill>
                  <a:srgbClr val="000000"/>
                </a:solidFill>
              </a:rPr>
              <a:t>User Profile</a:t>
            </a:r>
            <a:endParaRPr lang="en-US" dirty="0"/>
          </a:p>
        </p:txBody>
      </p:sp>
      <p:sp>
        <p:nvSpPr>
          <p:cNvPr id="10" name="Text 8"/>
          <p:cNvSpPr/>
          <p:nvPr/>
        </p:nvSpPr>
        <p:spPr>
          <a:xfrm>
            <a:off x="2950146" y="2115136"/>
            <a:ext cx="511594" cy="186749"/>
          </a:xfrm>
          <a:prstGeom prst="roundRect">
            <a:avLst>
              <a:gd name="adj" fmla="val 14689"/>
            </a:avLst>
          </a:prstGeom>
          <a:solidFill>
            <a:srgbClr val="000000"/>
          </a:solidFill>
          <a:ln/>
        </p:spPr>
        <p:txBody>
          <a:bodyPr wrap="square" rtlCol="0" anchor="ctr"/>
          <a:lstStyle/>
          <a:p>
            <a:pPr indent="0" marL="0">
              <a:buNone/>
            </a:pPr>
            <a:r>
              <a:rPr lang="en-US" dirty="0">
                <a:solidFill>
                  <a:srgbClr val="000000"/>
                </a:solidFill>
              </a:rPr>
              <a:t>Blogs &amp; Videos</a:t>
            </a:r>
            <a:endParaRPr lang="en-US" dirty="0"/>
          </a:p>
        </p:txBody>
      </p:sp>
      <p:sp>
        <p:nvSpPr>
          <p:cNvPr id="11" name="Text 9"/>
          <p:cNvSpPr/>
          <p:nvPr/>
        </p:nvSpPr>
        <p:spPr>
          <a:xfrm>
            <a:off x="3601250" y="2115136"/>
            <a:ext cx="511594" cy="186749"/>
          </a:xfrm>
          <a:prstGeom prst="roundRect">
            <a:avLst>
              <a:gd name="adj" fmla="val 14689"/>
            </a:avLst>
          </a:prstGeom>
          <a:solidFill>
            <a:srgbClr val="000000"/>
          </a:solidFill>
          <a:ln/>
        </p:spPr>
        <p:txBody>
          <a:bodyPr wrap="square" rtlCol="0" anchor="ctr"/>
          <a:lstStyle/>
          <a:p>
            <a:pPr indent="0" marL="0">
              <a:buNone/>
            </a:pPr>
            <a:r>
              <a:rPr lang="en-US" dirty="0">
                <a:solidFill>
                  <a:srgbClr val="000000"/>
                </a:solidFill>
              </a:rPr>
              <a:t>Contacts</a:t>
            </a:r>
            <a:endParaRPr lang="en-US" dirty="0"/>
          </a:p>
        </p:txBody>
      </p:sp>
      <p:sp>
        <p:nvSpPr>
          <p:cNvPr id="12" name="Text 10"/>
          <p:cNvSpPr/>
          <p:nvPr/>
        </p:nvSpPr>
        <p:spPr>
          <a:xfrm>
            <a:off x="762372" y="4009704"/>
            <a:ext cx="511594" cy="285726"/>
          </a:xfrm>
          <a:prstGeom prst="roundRect">
            <a:avLst>
              <a:gd name="adj" fmla="val 19202"/>
            </a:avLst>
          </a:prstGeom>
          <a:solidFill>
            <a:srgbClr val="963717"/>
          </a:solidFill>
          <a:ln/>
        </p:spPr>
        <p:txBody>
          <a:bodyPr wrap="square" rtlCol="0" anchor="ctr"/>
          <a:lstStyle/>
          <a:p>
            <a:pPr indent="0" marL="0">
              <a:buNone/>
            </a:pPr>
            <a:r>
              <a:rPr lang="en-US" dirty="0">
                <a:solidFill>
                  <a:srgbClr val="000000"/>
                </a:solidFill>
              </a:rPr>
              <a:t>Buying Real Estate</a:t>
            </a:r>
            <a:endParaRPr lang="en-US" dirty="0"/>
          </a:p>
        </p:txBody>
      </p:sp>
      <p:sp>
        <p:nvSpPr>
          <p:cNvPr id="13" name="Text 11"/>
          <p:cNvSpPr/>
          <p:nvPr/>
        </p:nvSpPr>
        <p:spPr>
          <a:xfrm>
            <a:off x="762372" y="4404959"/>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See Services</a:t>
            </a:r>
            <a:endParaRPr lang="en-US" dirty="0"/>
          </a:p>
        </p:txBody>
      </p:sp>
      <p:sp>
        <p:nvSpPr>
          <p:cNvPr id="14" name="Text 12"/>
          <p:cNvSpPr/>
          <p:nvPr/>
        </p:nvSpPr>
        <p:spPr>
          <a:xfrm>
            <a:off x="1414649" y="4700208"/>
            <a:ext cx="509966" cy="309536"/>
          </a:xfrm>
          <a:prstGeom prst="roundRect">
            <a:avLst>
              <a:gd name="adj" fmla="val 17725"/>
            </a:avLst>
          </a:prstGeom>
          <a:solidFill>
            <a:srgbClr val="FA5C26"/>
          </a:solidFill>
          <a:ln/>
        </p:spPr>
        <p:txBody>
          <a:bodyPr wrap="square" rtlCol="0" anchor="ctr"/>
          <a:lstStyle/>
          <a:p>
            <a:pPr indent="0" marL="0">
              <a:buNone/>
            </a:pPr>
            <a:r>
              <a:rPr lang="en-US" dirty="0">
                <a:solidFill>
                  <a:srgbClr val="000000"/>
                </a:solidFill>
              </a:rPr>
              <a:t>Upload Services &amp;</a:t>
            </a:r>
            <a:endParaRPr lang="en-US" dirty="0"/>
          </a:p>
          <a:p>
            <a:pPr indent="0" marL="0">
              <a:buNone/>
            </a:pPr>
            <a:r>
              <a:rPr lang="en-US" dirty="0">
                <a:solidFill>
                  <a:srgbClr val="000000"/>
                </a:solidFill>
              </a:rPr>
              <a:t>Set Prices</a:t>
            </a:r>
            <a:endParaRPr lang="en-US" dirty="0"/>
          </a:p>
        </p:txBody>
      </p:sp>
      <p:sp>
        <p:nvSpPr>
          <p:cNvPr id="15" name="Text 13"/>
          <p:cNvSpPr/>
          <p:nvPr/>
        </p:nvSpPr>
        <p:spPr>
          <a:xfrm>
            <a:off x="857250" y="2397593"/>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Your Groups</a:t>
            </a:r>
            <a:endParaRPr lang="en-US" dirty="0"/>
          </a:p>
        </p:txBody>
      </p:sp>
      <p:sp>
        <p:nvSpPr>
          <p:cNvPr id="16" name="Text 14"/>
          <p:cNvSpPr/>
          <p:nvPr/>
        </p:nvSpPr>
        <p:spPr>
          <a:xfrm>
            <a:off x="857250" y="2680052"/>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Pages</a:t>
            </a:r>
            <a:endParaRPr lang="en-US" dirty="0"/>
          </a:p>
        </p:txBody>
      </p:sp>
      <p:sp>
        <p:nvSpPr>
          <p:cNvPr id="17" name="Text 15"/>
          <p:cNvSpPr/>
          <p:nvPr/>
        </p:nvSpPr>
        <p:spPr>
          <a:xfrm>
            <a:off x="857250" y="2962510"/>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Posts</a:t>
            </a:r>
            <a:endParaRPr lang="en-US" dirty="0"/>
          </a:p>
        </p:txBody>
      </p:sp>
      <p:sp>
        <p:nvSpPr>
          <p:cNvPr id="18" name="Text 16"/>
          <p:cNvSpPr/>
          <p:nvPr/>
        </p:nvSpPr>
        <p:spPr>
          <a:xfrm>
            <a:off x="857250" y="2115136"/>
            <a:ext cx="511594" cy="186749"/>
          </a:xfrm>
          <a:prstGeom prst="roundRect">
            <a:avLst>
              <a:gd name="adj" fmla="val 14689"/>
            </a:avLst>
          </a:prstGeom>
          <a:solidFill>
            <a:srgbClr val="963717"/>
          </a:solidFill>
          <a:ln/>
        </p:spPr>
        <p:txBody>
          <a:bodyPr wrap="square" rtlCol="0" anchor="ctr"/>
          <a:lstStyle/>
          <a:p>
            <a:pPr indent="0" marL="0">
              <a:buNone/>
            </a:pPr>
            <a:r>
              <a:rPr lang="en-US" dirty="0">
                <a:solidFill>
                  <a:srgbClr val="000000"/>
                </a:solidFill>
              </a:rPr>
              <a:t>Filters</a:t>
            </a:r>
            <a:endParaRPr lang="en-US" dirty="0"/>
          </a:p>
        </p:txBody>
      </p:sp>
      <p:sp>
        <p:nvSpPr>
          <p:cNvPr id="19" name="Text 17"/>
          <p:cNvSpPr/>
          <p:nvPr/>
        </p:nvSpPr>
        <p:spPr>
          <a:xfrm>
            <a:off x="857250" y="3270645"/>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People</a:t>
            </a:r>
            <a:endParaRPr lang="en-US" dirty="0"/>
          </a:p>
        </p:txBody>
      </p:sp>
      <p:sp>
        <p:nvSpPr>
          <p:cNvPr id="20" name="Text 18"/>
          <p:cNvSpPr/>
          <p:nvPr/>
        </p:nvSpPr>
        <p:spPr>
          <a:xfrm>
            <a:off x="857250" y="3578782"/>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Places</a:t>
            </a:r>
            <a:endParaRPr lang="en-US" dirty="0"/>
          </a:p>
        </p:txBody>
      </p:sp>
      <p:sp>
        <p:nvSpPr>
          <p:cNvPr id="21" name="Text 19"/>
          <p:cNvSpPr/>
          <p:nvPr/>
        </p:nvSpPr>
        <p:spPr>
          <a:xfrm>
            <a:off x="2742940" y="2500119"/>
            <a:ext cx="509966" cy="219057"/>
          </a:xfrm>
          <a:prstGeom prst="roundRect">
            <a:avLst>
              <a:gd name="adj" fmla="val 12523"/>
            </a:avLst>
          </a:prstGeom>
          <a:solidFill>
            <a:srgbClr val="963717"/>
          </a:solidFill>
          <a:ln/>
        </p:spPr>
        <p:txBody>
          <a:bodyPr wrap="square" rtlCol="0" anchor="ctr"/>
          <a:lstStyle/>
          <a:p>
            <a:pPr indent="0" marL="0">
              <a:buNone/>
            </a:pPr>
            <a:r>
              <a:rPr lang="en-US" dirty="0">
                <a:solidFill>
                  <a:srgbClr val="000000"/>
                </a:solidFill>
              </a:rPr>
              <a:t>See Blogs &amp; Videos</a:t>
            </a:r>
            <a:endParaRPr lang="en-US" dirty="0"/>
          </a:p>
        </p:txBody>
      </p:sp>
      <p:sp>
        <p:nvSpPr>
          <p:cNvPr id="22" name="Text 20"/>
          <p:cNvSpPr/>
          <p:nvPr/>
        </p:nvSpPr>
        <p:spPr>
          <a:xfrm>
            <a:off x="3484978" y="2497972"/>
            <a:ext cx="511594" cy="186749"/>
          </a:xfrm>
          <a:prstGeom prst="roundRect">
            <a:avLst>
              <a:gd name="adj" fmla="val 14689"/>
            </a:avLst>
          </a:prstGeom>
          <a:solidFill>
            <a:srgbClr val="963717"/>
          </a:solidFill>
          <a:ln/>
        </p:spPr>
        <p:txBody>
          <a:bodyPr wrap="square" rtlCol="0" anchor="ctr"/>
          <a:lstStyle/>
          <a:p>
            <a:pPr indent="0" marL="0">
              <a:buNone/>
            </a:pPr>
            <a:r>
              <a:rPr lang="en-US" dirty="0">
                <a:solidFill>
                  <a:srgbClr val="000000"/>
                </a:solidFill>
              </a:rPr>
              <a:t>Live Chat</a:t>
            </a:r>
            <a:endParaRPr lang="en-US" dirty="0"/>
          </a:p>
        </p:txBody>
      </p:sp>
      <p:sp>
        <p:nvSpPr>
          <p:cNvPr id="23" name="Text 21"/>
          <p:cNvSpPr/>
          <p:nvPr/>
        </p:nvSpPr>
        <p:spPr>
          <a:xfrm>
            <a:off x="3461724" y="2750083"/>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Message</a:t>
            </a:r>
            <a:endParaRPr lang="en-US" dirty="0"/>
          </a:p>
        </p:txBody>
      </p:sp>
      <p:sp>
        <p:nvSpPr>
          <p:cNvPr id="24" name="Text 22"/>
          <p:cNvSpPr/>
          <p:nvPr/>
        </p:nvSpPr>
        <p:spPr>
          <a:xfrm>
            <a:off x="4159355" y="2750083"/>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Name</a:t>
            </a:r>
            <a:endParaRPr lang="en-US" dirty="0"/>
          </a:p>
        </p:txBody>
      </p:sp>
      <p:sp>
        <p:nvSpPr>
          <p:cNvPr id="25" name="Text 23"/>
          <p:cNvSpPr/>
          <p:nvPr/>
        </p:nvSpPr>
        <p:spPr>
          <a:xfrm>
            <a:off x="4160174" y="3009664"/>
            <a:ext cx="509966" cy="233343"/>
          </a:xfrm>
          <a:prstGeom prst="roundRect">
            <a:avLst>
              <a:gd name="adj" fmla="val 11756"/>
            </a:avLst>
          </a:prstGeom>
          <a:solidFill>
            <a:srgbClr val="FA5C26"/>
          </a:solidFill>
          <a:ln/>
        </p:spPr>
        <p:txBody>
          <a:bodyPr wrap="square" rtlCol="0" anchor="ctr"/>
          <a:lstStyle/>
          <a:p>
            <a:pPr indent="0" marL="0">
              <a:buNone/>
            </a:pPr>
            <a:r>
              <a:rPr lang="en-US" dirty="0">
                <a:solidFill>
                  <a:srgbClr val="000000"/>
                </a:solidFill>
              </a:rPr>
              <a:t>Email/ Phone Number</a:t>
            </a:r>
            <a:endParaRPr lang="en-US" dirty="0"/>
          </a:p>
        </p:txBody>
      </p:sp>
      <p:sp>
        <p:nvSpPr>
          <p:cNvPr id="26" name="Text 24"/>
          <p:cNvSpPr/>
          <p:nvPr/>
        </p:nvSpPr>
        <p:spPr>
          <a:xfrm>
            <a:off x="4160174" y="3323962"/>
            <a:ext cx="509966" cy="223819"/>
          </a:xfrm>
          <a:prstGeom prst="roundRect">
            <a:avLst>
              <a:gd name="adj" fmla="val 12256"/>
            </a:avLst>
          </a:prstGeom>
          <a:solidFill>
            <a:srgbClr val="FA5C26"/>
          </a:solidFill>
          <a:ln/>
        </p:spPr>
        <p:txBody>
          <a:bodyPr wrap="square" rtlCol="0" anchor="ctr"/>
          <a:lstStyle/>
          <a:p>
            <a:pPr indent="0" marL="0">
              <a:buNone/>
            </a:pPr>
            <a:r>
              <a:rPr lang="en-US" dirty="0">
                <a:solidFill>
                  <a:srgbClr val="000000"/>
                </a:solidFill>
              </a:rPr>
              <a:t>Write your Purpose</a:t>
            </a:r>
            <a:endParaRPr lang="en-US" dirty="0"/>
          </a:p>
        </p:txBody>
      </p:sp>
      <p:sp>
        <p:nvSpPr>
          <p:cNvPr id="27" name="Text 25"/>
          <p:cNvSpPr/>
          <p:nvPr/>
        </p:nvSpPr>
        <p:spPr>
          <a:xfrm>
            <a:off x="3461724" y="3011531"/>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Audio Call</a:t>
            </a:r>
            <a:endParaRPr lang="en-US" dirty="0"/>
          </a:p>
        </p:txBody>
      </p:sp>
      <p:sp>
        <p:nvSpPr>
          <p:cNvPr id="28" name="Text 26"/>
          <p:cNvSpPr/>
          <p:nvPr/>
        </p:nvSpPr>
        <p:spPr>
          <a:xfrm>
            <a:off x="3461724" y="3272979"/>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Video Call</a:t>
            </a:r>
            <a:endParaRPr lang="en-US" dirty="0"/>
          </a:p>
        </p:txBody>
      </p:sp>
      <p:sp>
        <p:nvSpPr>
          <p:cNvPr id="29" name="Text 27"/>
          <p:cNvSpPr/>
          <p:nvPr/>
        </p:nvSpPr>
        <p:spPr>
          <a:xfrm>
            <a:off x="4159355" y="2497972"/>
            <a:ext cx="511594" cy="186749"/>
          </a:xfrm>
          <a:prstGeom prst="roundRect">
            <a:avLst>
              <a:gd name="adj" fmla="val 14689"/>
            </a:avLst>
          </a:prstGeom>
          <a:solidFill>
            <a:srgbClr val="963717"/>
          </a:solidFill>
          <a:ln/>
        </p:spPr>
        <p:txBody>
          <a:bodyPr wrap="square" rtlCol="0" anchor="ctr"/>
          <a:lstStyle/>
          <a:p>
            <a:pPr indent="0" marL="0">
              <a:buNone/>
            </a:pPr>
            <a:r>
              <a:rPr lang="en-US" dirty="0">
                <a:solidFill>
                  <a:srgbClr val="000000"/>
                </a:solidFill>
              </a:rPr>
              <a:t>Book an</a:t>
            </a:r>
            <a:endParaRPr lang="en-US" dirty="0"/>
          </a:p>
          <a:p>
            <a:pPr indent="0" marL="0">
              <a:buNone/>
            </a:pPr>
            <a:r>
              <a:rPr lang="en-US" dirty="0">
                <a:solidFill>
                  <a:srgbClr val="000000"/>
                </a:solidFill>
              </a:rPr>
              <a:t>Appointment</a:t>
            </a:r>
            <a:endParaRPr lang="en-US" dirty="0"/>
          </a:p>
        </p:txBody>
      </p:sp>
      <p:sp>
        <p:nvSpPr>
          <p:cNvPr id="30" name="Text 28"/>
          <p:cNvSpPr/>
          <p:nvPr/>
        </p:nvSpPr>
        <p:spPr>
          <a:xfrm>
            <a:off x="2742940" y="2800131"/>
            <a:ext cx="509966" cy="242867"/>
          </a:xfrm>
          <a:prstGeom prst="roundRect">
            <a:avLst>
              <a:gd name="adj" fmla="val 11295"/>
            </a:avLst>
          </a:prstGeom>
          <a:solidFill>
            <a:srgbClr val="963717"/>
          </a:solidFill>
          <a:ln/>
        </p:spPr>
        <p:txBody>
          <a:bodyPr wrap="square" rtlCol="0" anchor="ctr"/>
          <a:lstStyle/>
          <a:p>
            <a:pPr indent="0" marL="0">
              <a:buNone/>
            </a:pPr>
            <a:r>
              <a:rPr lang="en-US" dirty="0">
                <a:solidFill>
                  <a:srgbClr val="000000"/>
                </a:solidFill>
              </a:rPr>
              <a:t>Posts Blogs &amp; Videos</a:t>
            </a:r>
            <a:endParaRPr lang="en-US" dirty="0"/>
          </a:p>
        </p:txBody>
      </p:sp>
      <p:sp>
        <p:nvSpPr>
          <p:cNvPr id="31" name="Text 29"/>
          <p:cNvSpPr/>
          <p:nvPr/>
        </p:nvSpPr>
        <p:spPr>
          <a:xfrm>
            <a:off x="3136181" y="4010639"/>
            <a:ext cx="511594" cy="285726"/>
          </a:xfrm>
          <a:prstGeom prst="roundRect">
            <a:avLst>
              <a:gd name="adj" fmla="val 19202"/>
            </a:avLst>
          </a:prstGeom>
          <a:solidFill>
            <a:srgbClr val="963717"/>
          </a:solidFill>
          <a:ln/>
        </p:spPr>
        <p:txBody>
          <a:bodyPr wrap="square" rtlCol="0" anchor="ctr"/>
          <a:lstStyle/>
          <a:p>
            <a:pPr indent="0" marL="0">
              <a:buNone/>
            </a:pPr>
            <a:r>
              <a:rPr lang="en-US" dirty="0">
                <a:solidFill>
                  <a:srgbClr val="000000"/>
                </a:solidFill>
              </a:rPr>
              <a:t>Selling Real Estate</a:t>
            </a:r>
            <a:endParaRPr lang="en-US" dirty="0"/>
          </a:p>
        </p:txBody>
      </p:sp>
      <p:sp>
        <p:nvSpPr>
          <p:cNvPr id="32" name="Text 30"/>
          <p:cNvSpPr/>
          <p:nvPr/>
        </p:nvSpPr>
        <p:spPr>
          <a:xfrm>
            <a:off x="1554882" y="4010639"/>
            <a:ext cx="511594" cy="186749"/>
          </a:xfrm>
          <a:prstGeom prst="roundRect">
            <a:avLst>
              <a:gd name="adj" fmla="val 14689"/>
            </a:avLst>
          </a:prstGeom>
          <a:solidFill>
            <a:srgbClr val="963717"/>
          </a:solidFill>
          <a:ln/>
        </p:spPr>
        <p:txBody>
          <a:bodyPr wrap="square" rtlCol="0" anchor="ctr"/>
          <a:lstStyle/>
          <a:p>
            <a:pPr indent="0" marL="0">
              <a:buNone/>
            </a:pPr>
            <a:r>
              <a:rPr lang="en-US" dirty="0">
                <a:solidFill>
                  <a:srgbClr val="000000"/>
                </a:solidFill>
              </a:rPr>
              <a:t>Legal Support</a:t>
            </a:r>
            <a:endParaRPr lang="en-US" dirty="0"/>
          </a:p>
        </p:txBody>
      </p:sp>
      <p:sp>
        <p:nvSpPr>
          <p:cNvPr id="33" name="Text 31"/>
          <p:cNvSpPr/>
          <p:nvPr/>
        </p:nvSpPr>
        <p:spPr>
          <a:xfrm>
            <a:off x="2345531" y="4010639"/>
            <a:ext cx="511594" cy="285726"/>
          </a:xfrm>
          <a:prstGeom prst="roundRect">
            <a:avLst>
              <a:gd name="adj" fmla="val 19202"/>
            </a:avLst>
          </a:prstGeom>
          <a:solidFill>
            <a:srgbClr val="963717"/>
          </a:solidFill>
          <a:ln/>
        </p:spPr>
        <p:txBody>
          <a:bodyPr wrap="square" rtlCol="0" anchor="ctr"/>
          <a:lstStyle/>
          <a:p>
            <a:pPr indent="0" marL="0">
              <a:buNone/>
            </a:pPr>
            <a:r>
              <a:rPr lang="en-US" dirty="0">
                <a:solidFill>
                  <a:srgbClr val="000000"/>
                </a:solidFill>
              </a:rPr>
              <a:t>Financial Support</a:t>
            </a:r>
            <a:endParaRPr lang="en-US" dirty="0"/>
          </a:p>
        </p:txBody>
      </p:sp>
      <p:sp>
        <p:nvSpPr>
          <p:cNvPr id="34" name="Text 32"/>
          <p:cNvSpPr/>
          <p:nvPr/>
        </p:nvSpPr>
        <p:spPr>
          <a:xfrm>
            <a:off x="4999416" y="3809883"/>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Seller</a:t>
            </a:r>
            <a:endParaRPr lang="en-US" dirty="0"/>
          </a:p>
        </p:txBody>
      </p:sp>
      <p:sp>
        <p:nvSpPr>
          <p:cNvPr id="35" name="Text 33"/>
          <p:cNvSpPr/>
          <p:nvPr/>
        </p:nvSpPr>
        <p:spPr>
          <a:xfrm>
            <a:off x="5043022" y="3307995"/>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Relator</a:t>
            </a:r>
            <a:endParaRPr lang="en-US" dirty="0"/>
          </a:p>
        </p:txBody>
      </p:sp>
      <p:sp>
        <p:nvSpPr>
          <p:cNvPr id="36" name="Text 34"/>
          <p:cNvSpPr/>
          <p:nvPr/>
        </p:nvSpPr>
        <p:spPr>
          <a:xfrm>
            <a:off x="5900514" y="3307995"/>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Others</a:t>
            </a:r>
            <a:endParaRPr lang="en-US" dirty="0"/>
          </a:p>
        </p:txBody>
      </p:sp>
      <p:sp>
        <p:nvSpPr>
          <p:cNvPr id="37" name="Text 35"/>
          <p:cNvSpPr/>
          <p:nvPr/>
        </p:nvSpPr>
        <p:spPr>
          <a:xfrm>
            <a:off x="6016786" y="3809883"/>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Buyer</a:t>
            </a:r>
            <a:endParaRPr lang="en-US" dirty="0"/>
          </a:p>
        </p:txBody>
      </p:sp>
      <p:sp>
        <p:nvSpPr>
          <p:cNvPr id="38" name="Text 36"/>
          <p:cNvSpPr/>
          <p:nvPr/>
        </p:nvSpPr>
        <p:spPr>
          <a:xfrm>
            <a:off x="8127243" y="3009664"/>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Lawyer</a:t>
            </a:r>
            <a:endParaRPr lang="en-US" dirty="0"/>
          </a:p>
        </p:txBody>
      </p:sp>
      <p:sp>
        <p:nvSpPr>
          <p:cNvPr id="39" name="Text 37"/>
          <p:cNvSpPr/>
          <p:nvPr/>
        </p:nvSpPr>
        <p:spPr>
          <a:xfrm>
            <a:off x="7391921" y="4062088"/>
            <a:ext cx="511594" cy="285726"/>
          </a:xfrm>
          <a:prstGeom prst="roundRect">
            <a:avLst>
              <a:gd name="adj" fmla="val 19202"/>
            </a:avLst>
          </a:prstGeom>
          <a:solidFill>
            <a:srgbClr val="FA5C26"/>
          </a:solidFill>
          <a:ln/>
        </p:spPr>
        <p:txBody>
          <a:bodyPr wrap="square" rtlCol="0" anchor="ctr"/>
          <a:lstStyle/>
          <a:p>
            <a:pPr indent="0" marL="0">
              <a:buNone/>
            </a:pPr>
            <a:r>
              <a:rPr lang="en-US" dirty="0">
                <a:solidFill>
                  <a:srgbClr val="000000"/>
                </a:solidFill>
              </a:rPr>
              <a:t>Financial</a:t>
            </a:r>
            <a:endParaRPr lang="en-US" dirty="0"/>
          </a:p>
          <a:p>
            <a:pPr indent="0" marL="0">
              <a:buNone/>
            </a:pPr>
            <a:r>
              <a:rPr lang="en-US" dirty="0">
                <a:solidFill>
                  <a:srgbClr val="000000"/>
                </a:solidFill>
              </a:rPr>
              <a:t>Institute</a:t>
            </a:r>
            <a:endParaRPr lang="en-US" dirty="0"/>
          </a:p>
        </p:txBody>
      </p:sp>
      <p:sp>
        <p:nvSpPr>
          <p:cNvPr id="40" name="Text 38"/>
          <p:cNvSpPr/>
          <p:nvPr/>
        </p:nvSpPr>
        <p:spPr>
          <a:xfrm>
            <a:off x="8050150" y="4062088"/>
            <a:ext cx="511594" cy="352395"/>
          </a:xfrm>
          <a:prstGeom prst="roundRect">
            <a:avLst>
              <a:gd name="adj" fmla="val 15569"/>
            </a:avLst>
          </a:prstGeom>
          <a:solidFill>
            <a:srgbClr val="FA5C26"/>
          </a:solidFill>
          <a:ln/>
        </p:spPr>
        <p:txBody>
          <a:bodyPr wrap="square" rtlCol="0" anchor="ctr"/>
          <a:lstStyle/>
          <a:p>
            <a:pPr indent="0" marL="0">
              <a:buNone/>
            </a:pPr>
            <a:r>
              <a:rPr lang="en-US" dirty="0">
                <a:solidFill>
                  <a:srgbClr val="000000"/>
                </a:solidFill>
              </a:rPr>
              <a:t>Non- Financial</a:t>
            </a:r>
            <a:endParaRPr lang="en-US" dirty="0"/>
          </a:p>
          <a:p>
            <a:pPr indent="0" marL="0">
              <a:buNone/>
            </a:pPr>
            <a:r>
              <a:rPr lang="en-US" dirty="0">
                <a:solidFill>
                  <a:srgbClr val="000000"/>
                </a:solidFill>
              </a:rPr>
              <a:t>Institute</a:t>
            </a:r>
            <a:endParaRPr lang="en-US" dirty="0"/>
          </a:p>
        </p:txBody>
      </p:sp>
      <p:sp>
        <p:nvSpPr>
          <p:cNvPr id="41" name="Text 39"/>
          <p:cNvSpPr/>
          <p:nvPr/>
        </p:nvSpPr>
        <p:spPr>
          <a:xfrm>
            <a:off x="5682518" y="2115136"/>
            <a:ext cx="511594" cy="186749"/>
          </a:xfrm>
          <a:prstGeom prst="roundRect">
            <a:avLst>
              <a:gd name="adj" fmla="val 14689"/>
            </a:avLst>
          </a:prstGeom>
          <a:solidFill>
            <a:srgbClr val="963717"/>
          </a:solidFill>
          <a:ln/>
        </p:spPr>
        <p:txBody>
          <a:bodyPr wrap="square" rtlCol="0" anchor="ctr"/>
          <a:lstStyle/>
          <a:p>
            <a:pPr indent="0" marL="0">
              <a:buNone/>
            </a:pPr>
            <a:r>
              <a:rPr lang="en-US" dirty="0">
                <a:solidFill>
                  <a:srgbClr val="000000"/>
                </a:solidFill>
              </a:rPr>
              <a:t>Social User</a:t>
            </a:r>
            <a:endParaRPr lang="en-US" dirty="0"/>
          </a:p>
        </p:txBody>
      </p:sp>
      <p:sp>
        <p:nvSpPr>
          <p:cNvPr id="42" name="Text 40"/>
          <p:cNvSpPr/>
          <p:nvPr/>
        </p:nvSpPr>
        <p:spPr>
          <a:xfrm>
            <a:off x="4976161" y="4342116"/>
            <a:ext cx="558103" cy="410848"/>
          </a:xfrm>
          <a:prstGeom prst="diamond">
            <a:avLst/>
          </a:prstGeom>
          <a:solidFill>
            <a:srgbClr val="000000"/>
          </a:solidFill>
          <a:ln/>
        </p:spPr>
        <p:txBody>
          <a:bodyPr wrap="square" rtlCol="0" anchor="ctr"/>
          <a:lstStyle/>
          <a:p>
            <a:pPr indent="0" marL="0">
              <a:buNone/>
            </a:pPr>
            <a:r>
              <a:rPr lang="en-US" dirty="0">
                <a:solidFill>
                  <a:srgbClr val="000000"/>
                </a:solidFill>
              </a:rPr>
              <a:t>Verification</a:t>
            </a:r>
            <a:endParaRPr lang="en-US" dirty="0"/>
          </a:p>
        </p:txBody>
      </p:sp>
      <p:sp>
        <p:nvSpPr>
          <p:cNvPr id="43" name="Text 41"/>
          <p:cNvSpPr/>
          <p:nvPr/>
        </p:nvSpPr>
        <p:spPr>
          <a:xfrm>
            <a:off x="5993532" y="4342116"/>
            <a:ext cx="558103" cy="410848"/>
          </a:xfrm>
          <a:prstGeom prst="diamond">
            <a:avLst/>
          </a:prstGeom>
          <a:solidFill>
            <a:srgbClr val="000000"/>
          </a:solidFill>
          <a:ln/>
        </p:spPr>
        <p:txBody>
          <a:bodyPr wrap="square" rtlCol="0" anchor="ctr"/>
          <a:lstStyle/>
          <a:p>
            <a:pPr indent="0" marL="0">
              <a:buNone/>
            </a:pPr>
            <a:r>
              <a:rPr lang="en-US" dirty="0">
                <a:solidFill>
                  <a:srgbClr val="000000"/>
                </a:solidFill>
              </a:rPr>
              <a:t>Verification</a:t>
            </a:r>
            <a:endParaRPr lang="en-US" dirty="0"/>
          </a:p>
        </p:txBody>
      </p:sp>
      <p:sp>
        <p:nvSpPr>
          <p:cNvPr id="44" name="Text 42"/>
          <p:cNvSpPr/>
          <p:nvPr/>
        </p:nvSpPr>
        <p:spPr>
          <a:xfrm>
            <a:off x="7391921" y="2900136"/>
            <a:ext cx="558103" cy="410848"/>
          </a:xfrm>
          <a:prstGeom prst="diamond">
            <a:avLst/>
          </a:prstGeom>
          <a:solidFill>
            <a:srgbClr val="000000"/>
          </a:solidFill>
          <a:ln/>
        </p:spPr>
        <p:txBody>
          <a:bodyPr wrap="square" rtlCol="0" anchor="ctr"/>
          <a:lstStyle/>
          <a:p>
            <a:pPr indent="0" marL="0">
              <a:buNone/>
            </a:pPr>
            <a:r>
              <a:rPr lang="en-US" dirty="0">
                <a:solidFill>
                  <a:srgbClr val="000000"/>
                </a:solidFill>
              </a:rPr>
              <a:t>Verification</a:t>
            </a:r>
            <a:endParaRPr lang="en-US" dirty="0"/>
          </a:p>
        </p:txBody>
      </p:sp>
      <p:sp>
        <p:nvSpPr>
          <p:cNvPr id="45" name="Text 43"/>
          <p:cNvSpPr/>
          <p:nvPr/>
        </p:nvSpPr>
        <p:spPr>
          <a:xfrm>
            <a:off x="7391921" y="3438253"/>
            <a:ext cx="558103" cy="410848"/>
          </a:xfrm>
          <a:prstGeom prst="diamond">
            <a:avLst/>
          </a:prstGeom>
          <a:solidFill>
            <a:srgbClr val="000000"/>
          </a:solidFill>
          <a:ln/>
        </p:spPr>
        <p:txBody>
          <a:bodyPr wrap="square" rtlCol="0" anchor="ctr"/>
          <a:lstStyle/>
          <a:p>
            <a:pPr indent="0" marL="0">
              <a:buNone/>
            </a:pPr>
            <a:r>
              <a:rPr lang="en-US" dirty="0">
                <a:solidFill>
                  <a:srgbClr val="000000"/>
                </a:solidFill>
              </a:rPr>
              <a:t>Verification</a:t>
            </a:r>
            <a:endParaRPr lang="en-US" dirty="0"/>
          </a:p>
        </p:txBody>
      </p:sp>
      <p:sp>
        <p:nvSpPr>
          <p:cNvPr id="46" name="Text 44"/>
          <p:cNvSpPr/>
          <p:nvPr/>
        </p:nvSpPr>
        <p:spPr>
          <a:xfrm>
            <a:off x="6781279" y="3011531"/>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Legal Agent</a:t>
            </a:r>
            <a:endParaRPr lang="en-US" dirty="0"/>
          </a:p>
        </p:txBody>
      </p:sp>
      <p:sp>
        <p:nvSpPr>
          <p:cNvPr id="47" name="Text 45"/>
          <p:cNvSpPr/>
          <p:nvPr/>
        </p:nvSpPr>
        <p:spPr>
          <a:xfrm>
            <a:off x="6781167" y="3252531"/>
            <a:ext cx="509966" cy="285726"/>
          </a:xfrm>
          <a:prstGeom prst="roundRect">
            <a:avLst>
              <a:gd name="adj" fmla="val 19202"/>
            </a:avLst>
          </a:prstGeom>
          <a:solidFill>
            <a:srgbClr val="FA5C26"/>
          </a:solidFill>
          <a:ln/>
        </p:spPr>
        <p:txBody>
          <a:bodyPr wrap="square" rtlCol="0" anchor="ctr"/>
          <a:lstStyle/>
          <a:p>
            <a:pPr indent="0" marL="0">
              <a:buNone/>
            </a:pPr>
            <a:r>
              <a:rPr lang="en-US" dirty="0">
                <a:solidFill>
                  <a:srgbClr val="000000"/>
                </a:solidFill>
              </a:rPr>
              <a:t>Financial Agent</a:t>
            </a:r>
            <a:endParaRPr lang="en-US" dirty="0"/>
          </a:p>
        </p:txBody>
      </p:sp>
      <p:sp>
        <p:nvSpPr>
          <p:cNvPr id="48" name="Text 46"/>
          <p:cNvSpPr/>
          <p:nvPr/>
        </p:nvSpPr>
        <p:spPr>
          <a:xfrm>
            <a:off x="6781167" y="3604926"/>
            <a:ext cx="509966" cy="295250"/>
          </a:xfrm>
          <a:prstGeom prst="roundRect">
            <a:avLst>
              <a:gd name="adj" fmla="val 18582"/>
            </a:avLst>
          </a:prstGeom>
          <a:solidFill>
            <a:srgbClr val="FA5C26"/>
          </a:solidFill>
          <a:ln/>
        </p:spPr>
        <p:txBody>
          <a:bodyPr wrap="square" rtlCol="0" anchor="ctr"/>
          <a:lstStyle/>
          <a:p>
            <a:pPr indent="0" marL="0">
              <a:buNone/>
            </a:pPr>
            <a:r>
              <a:rPr lang="en-US" dirty="0">
                <a:solidFill>
                  <a:srgbClr val="000000"/>
                </a:solidFill>
              </a:rPr>
              <a:t>Interior and Exterior </a:t>
            </a:r>
            <a:endParaRPr lang="en-US" dirty="0"/>
          </a:p>
          <a:p>
            <a:pPr indent="0" marL="0">
              <a:buNone/>
            </a:pPr>
            <a:r>
              <a:rPr lang="en-US" dirty="0">
                <a:solidFill>
                  <a:srgbClr val="000000"/>
                </a:solidFill>
              </a:rPr>
              <a:t>Designer</a:t>
            </a:r>
            <a:endParaRPr lang="en-US" dirty="0"/>
          </a:p>
        </p:txBody>
      </p:sp>
      <p:sp>
        <p:nvSpPr>
          <p:cNvPr id="49" name="Text 47"/>
          <p:cNvSpPr/>
          <p:nvPr/>
        </p:nvSpPr>
        <p:spPr>
          <a:xfrm>
            <a:off x="6781279" y="4062088"/>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Architect</a:t>
            </a:r>
            <a:endParaRPr lang="en-US" dirty="0"/>
          </a:p>
        </p:txBody>
      </p:sp>
      <p:sp>
        <p:nvSpPr>
          <p:cNvPr id="50" name="Text 48"/>
          <p:cNvSpPr/>
          <p:nvPr/>
        </p:nvSpPr>
        <p:spPr>
          <a:xfrm>
            <a:off x="6781279" y="4358551"/>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Electrician</a:t>
            </a:r>
            <a:endParaRPr lang="en-US" dirty="0"/>
          </a:p>
        </p:txBody>
      </p:sp>
      <p:sp>
        <p:nvSpPr>
          <p:cNvPr id="51" name="Text 49"/>
          <p:cNvSpPr/>
          <p:nvPr/>
        </p:nvSpPr>
        <p:spPr>
          <a:xfrm>
            <a:off x="6781279" y="4655016"/>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Glass worker</a:t>
            </a:r>
            <a:endParaRPr lang="en-US" dirty="0"/>
          </a:p>
        </p:txBody>
      </p:sp>
      <p:sp>
        <p:nvSpPr>
          <p:cNvPr id="52" name="Text 50"/>
          <p:cNvSpPr/>
          <p:nvPr/>
        </p:nvSpPr>
        <p:spPr>
          <a:xfrm>
            <a:off x="5174177" y="2423926"/>
            <a:ext cx="921012" cy="647645"/>
          </a:xfrm>
          <a:prstGeom prst="diamond">
            <a:avLst/>
          </a:prstGeom>
          <a:solidFill>
            <a:srgbClr val="000000"/>
          </a:solidFill>
          <a:ln/>
        </p:spPr>
        <p:txBody>
          <a:bodyPr wrap="square" rtlCol="0" anchor="ctr"/>
          <a:lstStyle/>
          <a:p>
            <a:pPr indent="0" marL="0">
              <a:buNone/>
            </a:pPr>
            <a:r>
              <a:rPr lang="en-US" dirty="0">
                <a:solidFill>
                  <a:srgbClr val="000000"/>
                </a:solidFill>
              </a:rPr>
              <a:t>Want to Switch in  Professional Mode?</a:t>
            </a:r>
            <a:endParaRPr lang="en-US" dirty="0"/>
          </a:p>
        </p:txBody>
      </p:sp>
      <p:sp>
        <p:nvSpPr>
          <p:cNvPr id="53" name="Text 51"/>
          <p:cNvSpPr/>
          <p:nvPr/>
        </p:nvSpPr>
        <p:spPr>
          <a:xfrm>
            <a:off x="2926761" y="204788"/>
            <a:ext cx="418577" cy="336148"/>
          </a:xfrm>
          <a:prstGeom prst="ellipse">
            <a:avLst/>
          </a:prstGeom>
          <a:solidFill>
            <a:srgbClr val="702911"/>
          </a:solidFill>
          <a:ln/>
        </p:spPr>
        <p:txBody>
          <a:bodyPr wrap="square" rtlCol="0" anchor="ctr"/>
          <a:lstStyle/>
          <a:p>
            <a:pPr indent="0" marL="0">
              <a:buNone/>
            </a:pPr>
            <a:r>
              <a:rPr lang="en-US" dirty="0">
                <a:solidFill>
                  <a:srgbClr val="000000"/>
                </a:solidFill>
              </a:rPr>
              <a:t>Get </a:t>
            </a:r>
            <a:endParaRPr lang="en-US" dirty="0"/>
          </a:p>
          <a:p>
            <a:pPr indent="0" marL="0">
              <a:buNone/>
            </a:pPr>
            <a:r>
              <a:rPr lang="en-US" dirty="0">
                <a:solidFill>
                  <a:srgbClr val="000000"/>
                </a:solidFill>
              </a:rPr>
              <a:t>Started</a:t>
            </a:r>
            <a:endParaRPr lang="en-US" dirty="0"/>
          </a:p>
        </p:txBody>
      </p:sp>
      <p:sp>
        <p:nvSpPr>
          <p:cNvPr id="54" name="Text 52"/>
          <p:cNvSpPr/>
          <p:nvPr/>
        </p:nvSpPr>
        <p:spPr>
          <a:xfrm>
            <a:off x="762372" y="4719257"/>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Place Order</a:t>
            </a:r>
            <a:endParaRPr lang="en-US" dirty="0"/>
          </a:p>
        </p:txBody>
      </p:sp>
      <p:sp>
        <p:nvSpPr>
          <p:cNvPr id="55" name="Text 53"/>
          <p:cNvSpPr/>
          <p:nvPr/>
        </p:nvSpPr>
        <p:spPr>
          <a:xfrm>
            <a:off x="2066479" y="4701608"/>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Book Now</a:t>
            </a:r>
            <a:endParaRPr lang="en-US" dirty="0"/>
          </a:p>
        </p:txBody>
      </p:sp>
      <p:sp>
        <p:nvSpPr>
          <p:cNvPr id="56" name="Text 54"/>
          <p:cNvSpPr/>
          <p:nvPr/>
        </p:nvSpPr>
        <p:spPr>
          <a:xfrm>
            <a:off x="2808163" y="4652588"/>
            <a:ext cx="511594" cy="285726"/>
          </a:xfrm>
          <a:prstGeom prst="roundRect">
            <a:avLst>
              <a:gd name="adj" fmla="val 19202"/>
            </a:avLst>
          </a:prstGeom>
          <a:solidFill>
            <a:srgbClr val="FA5C26"/>
          </a:solidFill>
          <a:ln/>
        </p:spPr>
        <p:txBody>
          <a:bodyPr wrap="square" rtlCol="0" anchor="ctr"/>
          <a:lstStyle/>
          <a:p>
            <a:pPr indent="0" marL="0">
              <a:buNone/>
            </a:pPr>
            <a:r>
              <a:rPr lang="en-US" dirty="0">
                <a:solidFill>
                  <a:srgbClr val="000000"/>
                </a:solidFill>
              </a:rPr>
              <a:t>Provide Services</a:t>
            </a:r>
            <a:endParaRPr lang="en-US" dirty="0"/>
          </a:p>
        </p:txBody>
      </p:sp>
      <p:sp>
        <p:nvSpPr>
          <p:cNvPr id="57" name="Text 55"/>
          <p:cNvSpPr/>
          <p:nvPr/>
        </p:nvSpPr>
        <p:spPr>
          <a:xfrm>
            <a:off x="3508232" y="4701608"/>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Get Payment</a:t>
            </a:r>
            <a:endParaRPr lang="en-US" dirty="0"/>
          </a:p>
        </p:txBody>
      </p:sp>
      <p:sp>
        <p:nvSpPr>
          <p:cNvPr id="58" name="Text 56"/>
          <p:cNvSpPr/>
          <p:nvPr/>
        </p:nvSpPr>
        <p:spPr>
          <a:xfrm>
            <a:off x="4205864" y="4701608"/>
            <a:ext cx="511594" cy="186749"/>
          </a:xfrm>
          <a:prstGeom prst="roundRect">
            <a:avLst>
              <a:gd name="adj" fmla="val 14689"/>
            </a:avLst>
          </a:prstGeom>
          <a:solidFill>
            <a:srgbClr val="FA5C26"/>
          </a:solidFill>
          <a:ln/>
        </p:spPr>
        <p:txBody>
          <a:bodyPr wrap="square" rtlCol="0" anchor="ctr"/>
          <a:lstStyle/>
          <a:p>
            <a:pPr indent="0" marL="0">
              <a:buNone/>
            </a:pPr>
            <a:r>
              <a:rPr lang="en-US" dirty="0">
                <a:solidFill>
                  <a:srgbClr val="000000"/>
                </a:solidFill>
              </a:rPr>
              <a:t>Get Reviews</a:t>
            </a:r>
            <a:endParaRPr lang="en-US" dirty="0"/>
          </a:p>
        </p:txBody>
      </p:sp>
      <p:sp>
        <p:nvSpPr>
          <p:cNvPr id="59" name="Text 57"/>
          <p:cNvSpPr/>
          <p:nvPr/>
        </p:nvSpPr>
        <p:spPr>
          <a:xfrm>
            <a:off x="3880303" y="4010639"/>
            <a:ext cx="511594" cy="285726"/>
          </a:xfrm>
          <a:prstGeom prst="roundRect">
            <a:avLst>
              <a:gd name="adj" fmla="val 19202"/>
            </a:avLst>
          </a:prstGeom>
          <a:solidFill>
            <a:srgbClr val="963717"/>
          </a:solidFill>
          <a:ln/>
        </p:spPr>
        <p:txBody>
          <a:bodyPr wrap="square" rtlCol="0" anchor="ctr"/>
          <a:lstStyle/>
          <a:p>
            <a:pPr indent="0" marL="0">
              <a:buNone/>
            </a:pPr>
            <a:r>
              <a:rPr lang="en-US" dirty="0">
                <a:solidFill>
                  <a:srgbClr val="000000"/>
                </a:solidFill>
              </a:rPr>
              <a:t>Renting Real Estate</a:t>
            </a:r>
            <a:endParaRPr lang="en-US" dirty="0"/>
          </a:p>
        </p:txBody>
      </p:sp>
      <p:pic>
        <p:nvPicPr>
          <p:cNvPr id="60" name="Image 0" descr="preencoded.png">    </p:cNvPr>
          <p:cNvPicPr>
            <a:picLocks noChangeAspect="1"/>
          </p:cNvPicPr>
          <p:nvPr/>
        </p:nvPicPr>
        <p:blipFill>
          <a:blip r:embed="rId1"/>
          <a:stretch>
            <a:fillRect/>
          </a:stretch>
        </p:blipFill>
        <p:spPr>
          <a:xfrm>
            <a:off x="3473537" y="1012477"/>
            <a:ext cx="1482365" cy="17535"/>
          </a:xfrm>
          <a:prstGeom prst="rect">
            <a:avLst/>
          </a:prstGeom>
        </p:spPr>
      </p:pic>
      <p:pic>
        <p:nvPicPr>
          <p:cNvPr id="61" name="Image 1" descr="preencoded.png">    </p:cNvPr>
          <p:cNvPicPr>
            <a:picLocks noChangeAspect="1"/>
          </p:cNvPicPr>
          <p:nvPr/>
        </p:nvPicPr>
        <p:blipFill>
          <a:blip r:embed="rId2"/>
          <a:stretch>
            <a:fillRect/>
          </a:stretch>
        </p:blipFill>
        <p:spPr>
          <a:xfrm>
            <a:off x="2164686" y="1012477"/>
            <a:ext cx="632761" cy="17535"/>
          </a:xfrm>
          <a:prstGeom prst="rect">
            <a:avLst/>
          </a:prstGeom>
        </p:spPr>
      </p:pic>
      <p:pic>
        <p:nvPicPr>
          <p:cNvPr id="62" name="Image 2" descr="preencoded.png">    </p:cNvPr>
          <p:cNvPicPr>
            <a:picLocks noChangeAspect="1"/>
          </p:cNvPicPr>
          <p:nvPr/>
        </p:nvPicPr>
        <p:blipFill>
          <a:blip r:embed="rId3"/>
          <a:stretch>
            <a:fillRect/>
          </a:stretch>
        </p:blipFill>
        <p:spPr>
          <a:xfrm>
            <a:off x="1487593" y="1012477"/>
            <a:ext cx="1451837" cy="683096"/>
          </a:xfrm>
          <a:prstGeom prst="rect">
            <a:avLst/>
          </a:prstGeom>
        </p:spPr>
      </p:pic>
      <p:pic>
        <p:nvPicPr>
          <p:cNvPr id="63" name="Image 3" descr="preencoded.png">    </p:cNvPr>
          <p:cNvPicPr>
            <a:picLocks noChangeAspect="1"/>
          </p:cNvPicPr>
          <p:nvPr/>
        </p:nvPicPr>
        <p:blipFill>
          <a:blip r:embed="rId4"/>
          <a:stretch>
            <a:fillRect/>
          </a:stretch>
        </p:blipFill>
        <p:spPr>
          <a:xfrm>
            <a:off x="3474839" y="1012477"/>
            <a:ext cx="2158157" cy="683096"/>
          </a:xfrm>
          <a:prstGeom prst="rect">
            <a:avLst/>
          </a:prstGeom>
        </p:spPr>
      </p:pic>
      <p:pic>
        <p:nvPicPr>
          <p:cNvPr id="64" name="Image 4" descr="preencoded.png">    </p:cNvPr>
          <p:cNvPicPr>
            <a:picLocks noChangeAspect="1"/>
          </p:cNvPicPr>
          <p:nvPr/>
        </p:nvPicPr>
        <p:blipFill>
          <a:blip r:embed="rId5"/>
          <a:stretch>
            <a:fillRect/>
          </a:stretch>
        </p:blipFill>
        <p:spPr>
          <a:xfrm>
            <a:off x="1764171" y="1792086"/>
            <a:ext cx="1451725" cy="312334"/>
          </a:xfrm>
          <a:prstGeom prst="rect">
            <a:avLst/>
          </a:prstGeom>
        </p:spPr>
      </p:pic>
      <p:pic>
        <p:nvPicPr>
          <p:cNvPr id="65" name="Image 5" descr="preencoded.png">    </p:cNvPr>
          <p:cNvPicPr>
            <a:picLocks noChangeAspect="1"/>
          </p:cNvPicPr>
          <p:nvPr/>
        </p:nvPicPr>
        <p:blipFill>
          <a:blip r:embed="rId6"/>
          <a:stretch>
            <a:fillRect/>
          </a:stretch>
        </p:blipFill>
        <p:spPr>
          <a:xfrm>
            <a:off x="2485058" y="1792086"/>
            <a:ext cx="730839" cy="312334"/>
          </a:xfrm>
          <a:prstGeom prst="rect">
            <a:avLst/>
          </a:prstGeom>
        </p:spPr>
      </p:pic>
      <p:pic>
        <p:nvPicPr>
          <p:cNvPr id="66" name="Image 6" descr="preencoded.png">    </p:cNvPr>
          <p:cNvPicPr>
            <a:picLocks noChangeAspect="1"/>
          </p:cNvPicPr>
          <p:nvPr/>
        </p:nvPicPr>
        <p:blipFill>
          <a:blip r:embed="rId7"/>
          <a:stretch>
            <a:fillRect/>
          </a:stretch>
        </p:blipFill>
        <p:spPr>
          <a:xfrm>
            <a:off x="3205944" y="1792086"/>
            <a:ext cx="1312180" cy="312334"/>
          </a:xfrm>
          <a:prstGeom prst="rect">
            <a:avLst/>
          </a:prstGeom>
        </p:spPr>
      </p:pic>
      <p:pic>
        <p:nvPicPr>
          <p:cNvPr id="67" name="Image 7" descr="preencoded.png">    </p:cNvPr>
          <p:cNvPicPr>
            <a:picLocks noChangeAspect="1"/>
          </p:cNvPicPr>
          <p:nvPr/>
        </p:nvPicPr>
        <p:blipFill>
          <a:blip r:embed="rId8"/>
          <a:stretch>
            <a:fillRect/>
          </a:stretch>
        </p:blipFill>
        <p:spPr>
          <a:xfrm>
            <a:off x="3205944" y="1792086"/>
            <a:ext cx="17525" cy="312334"/>
          </a:xfrm>
          <a:prstGeom prst="rect">
            <a:avLst/>
          </a:prstGeom>
        </p:spPr>
      </p:pic>
      <p:pic>
        <p:nvPicPr>
          <p:cNvPr id="68" name="Image 8" descr="preencoded.png">    </p:cNvPr>
          <p:cNvPicPr>
            <a:picLocks noChangeAspect="1"/>
          </p:cNvPicPr>
          <p:nvPr/>
        </p:nvPicPr>
        <p:blipFill>
          <a:blip r:embed="rId9"/>
          <a:stretch>
            <a:fillRect/>
          </a:stretch>
        </p:blipFill>
        <p:spPr>
          <a:xfrm>
            <a:off x="3205944" y="1792086"/>
            <a:ext cx="661057" cy="312334"/>
          </a:xfrm>
          <a:prstGeom prst="rect">
            <a:avLst/>
          </a:prstGeom>
        </p:spPr>
      </p:pic>
      <p:pic>
        <p:nvPicPr>
          <p:cNvPr id="69" name="Image 9" descr="preencoded.png">    </p:cNvPr>
          <p:cNvPicPr>
            <a:picLocks noChangeAspect="1"/>
          </p:cNvPicPr>
          <p:nvPr/>
        </p:nvPicPr>
        <p:blipFill>
          <a:blip r:embed="rId10"/>
          <a:stretch>
            <a:fillRect/>
          </a:stretch>
        </p:blipFill>
        <p:spPr>
          <a:xfrm>
            <a:off x="1018170" y="2314982"/>
            <a:ext cx="1476840" cy="1684007"/>
          </a:xfrm>
          <a:prstGeom prst="rect">
            <a:avLst/>
          </a:prstGeom>
        </p:spPr>
      </p:pic>
      <p:pic>
        <p:nvPicPr>
          <p:cNvPr id="70" name="Image 10" descr="preencoded.png">    </p:cNvPr>
          <p:cNvPicPr>
            <a:picLocks noChangeAspect="1"/>
          </p:cNvPicPr>
          <p:nvPr/>
        </p:nvPicPr>
        <p:blipFill>
          <a:blip r:embed="rId11"/>
          <a:stretch>
            <a:fillRect/>
          </a:stretch>
        </p:blipFill>
        <p:spPr>
          <a:xfrm>
            <a:off x="2485058" y="2314982"/>
            <a:ext cx="916874" cy="1684941"/>
          </a:xfrm>
          <a:prstGeom prst="rect">
            <a:avLst/>
          </a:prstGeom>
        </p:spPr>
      </p:pic>
      <p:pic>
        <p:nvPicPr>
          <p:cNvPr id="71" name="Image 11" descr="preencoded.png">    </p:cNvPr>
          <p:cNvPicPr>
            <a:picLocks noChangeAspect="1"/>
          </p:cNvPicPr>
          <p:nvPr/>
        </p:nvPicPr>
        <p:blipFill>
          <a:blip r:embed="rId12"/>
          <a:stretch>
            <a:fillRect/>
          </a:stretch>
        </p:blipFill>
        <p:spPr>
          <a:xfrm>
            <a:off x="1810680" y="2314982"/>
            <a:ext cx="684330" cy="1684941"/>
          </a:xfrm>
          <a:prstGeom prst="rect">
            <a:avLst/>
          </a:prstGeom>
        </p:spPr>
      </p:pic>
      <p:pic>
        <p:nvPicPr>
          <p:cNvPr id="72" name="Image 12" descr="preencoded.png">    </p:cNvPr>
          <p:cNvPicPr>
            <a:picLocks noChangeAspect="1"/>
          </p:cNvPicPr>
          <p:nvPr/>
        </p:nvPicPr>
        <p:blipFill>
          <a:blip r:embed="rId13"/>
          <a:stretch>
            <a:fillRect/>
          </a:stretch>
        </p:blipFill>
        <p:spPr>
          <a:xfrm>
            <a:off x="2485058" y="2314982"/>
            <a:ext cx="126225" cy="1684941"/>
          </a:xfrm>
          <a:prstGeom prst="rect">
            <a:avLst/>
          </a:prstGeom>
        </p:spPr>
      </p:pic>
      <p:pic>
        <p:nvPicPr>
          <p:cNvPr id="73" name="Image 13" descr="preencoded.png">    </p:cNvPr>
          <p:cNvPicPr>
            <a:picLocks noChangeAspect="1"/>
          </p:cNvPicPr>
          <p:nvPr/>
        </p:nvPicPr>
        <p:blipFill>
          <a:blip r:embed="rId14"/>
          <a:stretch>
            <a:fillRect/>
          </a:stretch>
        </p:blipFill>
        <p:spPr>
          <a:xfrm>
            <a:off x="5255214" y="4009729"/>
            <a:ext cx="17525" cy="325434"/>
          </a:xfrm>
          <a:prstGeom prst="rect">
            <a:avLst/>
          </a:prstGeom>
        </p:spPr>
      </p:pic>
      <p:pic>
        <p:nvPicPr>
          <p:cNvPr id="74" name="Image 14" descr="preencoded.png">    </p:cNvPr>
          <p:cNvPicPr>
            <a:picLocks noChangeAspect="1"/>
          </p:cNvPicPr>
          <p:nvPr/>
        </p:nvPicPr>
        <p:blipFill>
          <a:blip r:embed="rId15"/>
          <a:stretch>
            <a:fillRect/>
          </a:stretch>
        </p:blipFill>
        <p:spPr>
          <a:xfrm>
            <a:off x="6272585" y="4009729"/>
            <a:ext cx="17525" cy="325434"/>
          </a:xfrm>
          <a:prstGeom prst="rect">
            <a:avLst/>
          </a:prstGeom>
        </p:spPr>
      </p:pic>
      <p:pic>
        <p:nvPicPr>
          <p:cNvPr id="75" name="Image 15" descr="preencoded.png">    </p:cNvPr>
          <p:cNvPicPr>
            <a:picLocks noChangeAspect="1"/>
          </p:cNvPicPr>
          <p:nvPr/>
        </p:nvPicPr>
        <p:blipFill>
          <a:blip r:embed="rId16"/>
          <a:stretch>
            <a:fillRect/>
          </a:stretch>
        </p:blipFill>
        <p:spPr>
          <a:xfrm>
            <a:off x="-1181100" y="-747712"/>
            <a:ext cx="7163916" cy="5305212"/>
          </a:xfrm>
          <a:prstGeom prst="rect">
            <a:avLst/>
          </a:prstGeom>
        </p:spPr>
      </p:pic>
      <p:pic>
        <p:nvPicPr>
          <p:cNvPr id="76" name="Image 16" descr="preencoded.png">    </p:cNvPr>
          <p:cNvPicPr>
            <a:picLocks noChangeAspect="1"/>
          </p:cNvPicPr>
          <p:nvPr/>
        </p:nvPicPr>
        <p:blipFill>
          <a:blip r:embed="rId17"/>
          <a:stretch>
            <a:fillRect/>
          </a:stretch>
        </p:blipFill>
        <p:spPr>
          <a:xfrm>
            <a:off x="-1181100" y="-938213"/>
            <a:ext cx="7163916" cy="5495712"/>
          </a:xfrm>
          <a:prstGeom prst="rect">
            <a:avLst/>
          </a:prstGeom>
        </p:spPr>
      </p:pic>
      <p:pic>
        <p:nvPicPr>
          <p:cNvPr id="77" name="Image 17" descr="preencoded.png">    </p:cNvPr>
          <p:cNvPicPr>
            <a:picLocks noChangeAspect="1"/>
          </p:cNvPicPr>
          <p:nvPr/>
        </p:nvPicPr>
        <p:blipFill>
          <a:blip r:embed="rId18"/>
          <a:stretch>
            <a:fillRect/>
          </a:stretch>
        </p:blipFill>
        <p:spPr>
          <a:xfrm>
            <a:off x="-1181100" y="-747712"/>
            <a:ext cx="7163916" cy="5305212"/>
          </a:xfrm>
          <a:prstGeom prst="rect">
            <a:avLst/>
          </a:prstGeom>
        </p:spPr>
      </p:pic>
      <p:pic>
        <p:nvPicPr>
          <p:cNvPr id="78" name="Image 18" descr="preencoded.png">    </p:cNvPr>
          <p:cNvPicPr>
            <a:picLocks noChangeAspect="1"/>
          </p:cNvPicPr>
          <p:nvPr/>
        </p:nvPicPr>
        <p:blipFill>
          <a:blip r:embed="rId19"/>
          <a:stretch>
            <a:fillRect/>
          </a:stretch>
        </p:blipFill>
        <p:spPr>
          <a:xfrm>
            <a:off x="4777067" y="2208511"/>
            <a:ext cx="894736" cy="17535"/>
          </a:xfrm>
          <a:prstGeom prst="rect">
            <a:avLst/>
          </a:prstGeom>
        </p:spPr>
      </p:pic>
      <p:pic>
        <p:nvPicPr>
          <p:cNvPr id="79" name="Image 19" descr="preencoded.png">    </p:cNvPr>
          <p:cNvPicPr>
            <a:picLocks noChangeAspect="1"/>
          </p:cNvPicPr>
          <p:nvPr/>
        </p:nvPicPr>
        <p:blipFill>
          <a:blip r:embed="rId20"/>
          <a:stretch>
            <a:fillRect/>
          </a:stretch>
        </p:blipFill>
        <p:spPr>
          <a:xfrm>
            <a:off x="-342900" y="-747712"/>
            <a:ext cx="6031948" cy="5305212"/>
          </a:xfrm>
          <a:prstGeom prst="rect">
            <a:avLst/>
          </a:prstGeom>
        </p:spPr>
      </p:pic>
      <p:pic>
        <p:nvPicPr>
          <p:cNvPr id="80" name="Image 20" descr="preencoded.png">    </p:cNvPr>
          <p:cNvPicPr>
            <a:picLocks noChangeAspect="1"/>
          </p:cNvPicPr>
          <p:nvPr/>
        </p:nvPicPr>
        <p:blipFill>
          <a:blip r:embed="rId21"/>
          <a:stretch>
            <a:fillRect/>
          </a:stretch>
        </p:blipFill>
        <p:spPr>
          <a:xfrm>
            <a:off x="-770213" y="-844830"/>
            <a:ext cx="6501250" cy="5402329"/>
          </a:xfrm>
          <a:prstGeom prst="rect">
            <a:avLst/>
          </a:prstGeom>
        </p:spPr>
      </p:pic>
      <p:pic>
        <p:nvPicPr>
          <p:cNvPr id="81" name="Image 21" descr="preencoded.png">    </p:cNvPr>
          <p:cNvPicPr>
            <a:picLocks noChangeAspect="1"/>
          </p:cNvPicPr>
          <p:nvPr/>
        </p:nvPicPr>
        <p:blipFill>
          <a:blip r:embed="rId22"/>
          <a:stretch>
            <a:fillRect/>
          </a:stretch>
        </p:blipFill>
        <p:spPr>
          <a:xfrm>
            <a:off x="4931048" y="2280815"/>
            <a:ext cx="740755" cy="2276683"/>
          </a:xfrm>
          <a:prstGeom prst="rect">
            <a:avLst/>
          </a:prstGeom>
        </p:spPr>
      </p:pic>
      <p:pic>
        <p:nvPicPr>
          <p:cNvPr id="82" name="Image 22" descr="preencoded.png">    </p:cNvPr>
          <p:cNvPicPr>
            <a:picLocks noChangeAspect="1"/>
          </p:cNvPicPr>
          <p:nvPr/>
        </p:nvPicPr>
        <p:blipFill>
          <a:blip r:embed="rId23"/>
          <a:stretch>
            <a:fillRect/>
          </a:stretch>
        </p:blipFill>
        <p:spPr>
          <a:xfrm>
            <a:off x="6108278" y="2301885"/>
            <a:ext cx="332352" cy="455823"/>
          </a:xfrm>
          <a:prstGeom prst="rect">
            <a:avLst/>
          </a:prstGeom>
        </p:spPr>
      </p:pic>
      <p:pic>
        <p:nvPicPr>
          <p:cNvPr id="83" name="Image 23" descr="preencoded.png">    </p:cNvPr>
          <p:cNvPicPr>
            <a:picLocks noChangeAspect="1"/>
          </p:cNvPicPr>
          <p:nvPr/>
        </p:nvPicPr>
        <p:blipFill>
          <a:blip r:embed="rId24"/>
          <a:stretch>
            <a:fillRect/>
          </a:stretch>
        </p:blipFill>
        <p:spPr>
          <a:xfrm>
            <a:off x="3134302" y="554032"/>
            <a:ext cx="17525" cy="211491"/>
          </a:xfrm>
          <a:prstGeom prst="rect">
            <a:avLst/>
          </a:prstGeom>
        </p:spPr>
      </p:pic>
      <p:pic>
        <p:nvPicPr>
          <p:cNvPr id="84" name="Image 24" descr="preencoded.png">    </p:cNvPr>
          <p:cNvPicPr>
            <a:picLocks noChangeAspect="1"/>
          </p:cNvPicPr>
          <p:nvPr/>
        </p:nvPicPr>
        <p:blipFill>
          <a:blip r:embed="rId25"/>
          <a:stretch>
            <a:fillRect/>
          </a:stretch>
        </p:blipFill>
        <p:spPr>
          <a:xfrm>
            <a:off x="2624584" y="2314982"/>
            <a:ext cx="583741" cy="616541"/>
          </a:xfrm>
          <a:prstGeom prst="rect">
            <a:avLst/>
          </a:prstGeom>
        </p:spPr>
      </p:pic>
      <p:pic>
        <p:nvPicPr>
          <p:cNvPr id="85" name="Image 25" descr="preencoded.png">    </p:cNvPr>
          <p:cNvPicPr>
            <a:picLocks noChangeAspect="1"/>
          </p:cNvPicPr>
          <p:nvPr/>
        </p:nvPicPr>
        <p:blipFill>
          <a:blip r:embed="rId26"/>
          <a:stretch>
            <a:fillRect/>
          </a:stretch>
        </p:blipFill>
        <p:spPr>
          <a:xfrm>
            <a:off x="4777067" y="1872362"/>
            <a:ext cx="894736" cy="346106"/>
          </a:xfrm>
          <a:prstGeom prst="rect">
            <a:avLst/>
          </a:prstGeom>
        </p:spPr>
      </p:pic>
      <p:pic>
        <p:nvPicPr>
          <p:cNvPr id="86" name="Image 26" descr="preencoded.png">    </p:cNvPr>
          <p:cNvPicPr>
            <a:picLocks noChangeAspect="1"/>
          </p:cNvPicPr>
          <p:nvPr/>
        </p:nvPicPr>
        <p:blipFill>
          <a:blip r:embed="rId27"/>
          <a:stretch>
            <a:fillRect/>
          </a:stretch>
        </p:blipFill>
        <p:spPr>
          <a:xfrm>
            <a:off x="1018170" y="4604805"/>
            <a:ext cx="17525" cy="103737"/>
          </a:xfrm>
          <a:prstGeom prst="rect">
            <a:avLst/>
          </a:prstGeom>
        </p:spPr>
      </p:pic>
      <p:pic>
        <p:nvPicPr>
          <p:cNvPr id="87" name="Image 27" descr="preencoded.png">    </p:cNvPr>
          <p:cNvPicPr>
            <a:picLocks noChangeAspect="1"/>
          </p:cNvPicPr>
          <p:nvPr/>
        </p:nvPicPr>
        <p:blipFill>
          <a:blip r:embed="rId28"/>
          <a:stretch>
            <a:fillRect/>
          </a:stretch>
        </p:blipFill>
        <p:spPr>
          <a:xfrm>
            <a:off x="1018170" y="4308527"/>
            <a:ext cx="17525" cy="85717"/>
          </a:xfrm>
          <a:prstGeom prst="rect">
            <a:avLst/>
          </a:prstGeom>
        </p:spPr>
      </p:pic>
      <p:pic>
        <p:nvPicPr>
          <p:cNvPr id="88" name="Image 28" descr="preencoded.png">    </p:cNvPr>
          <p:cNvPicPr>
            <a:picLocks noChangeAspect="1"/>
          </p:cNvPicPr>
          <p:nvPr/>
        </p:nvPicPr>
        <p:blipFill>
          <a:blip r:embed="rId29"/>
          <a:stretch>
            <a:fillRect/>
          </a:stretch>
        </p:blipFill>
        <p:spPr>
          <a:xfrm>
            <a:off x="1020031" y="4919103"/>
            <a:ext cx="17525" cy="195735"/>
          </a:xfrm>
          <a:prstGeom prst="rect">
            <a:avLst/>
          </a:prstGeom>
        </p:spPr>
      </p:pic>
      <p:pic>
        <p:nvPicPr>
          <p:cNvPr id="89" name="Image 29" descr="preencoded.png">    </p:cNvPr>
          <p:cNvPicPr>
            <a:picLocks noChangeAspect="1"/>
          </p:cNvPicPr>
          <p:nvPr/>
        </p:nvPicPr>
        <p:blipFill>
          <a:blip r:embed="rId30"/>
          <a:stretch>
            <a:fillRect/>
          </a:stretch>
        </p:blipFill>
        <p:spPr>
          <a:xfrm>
            <a:off x="1614897" y="4309461"/>
            <a:ext cx="996386" cy="380031"/>
          </a:xfrm>
          <a:prstGeom prst="rect">
            <a:avLst/>
          </a:prstGeom>
        </p:spPr>
      </p:pic>
      <p:pic>
        <p:nvPicPr>
          <p:cNvPr id="90" name="Image 30" descr="preencoded.png">    </p:cNvPr>
          <p:cNvPicPr>
            <a:picLocks noChangeAspect="1"/>
          </p:cNvPicPr>
          <p:nvPr/>
        </p:nvPicPr>
        <p:blipFill>
          <a:blip r:embed="rId31"/>
          <a:stretch>
            <a:fillRect/>
          </a:stretch>
        </p:blipFill>
        <p:spPr>
          <a:xfrm>
            <a:off x="1681442" y="4309461"/>
            <a:ext cx="1720490" cy="380031"/>
          </a:xfrm>
          <a:prstGeom prst="rect">
            <a:avLst/>
          </a:prstGeom>
        </p:spPr>
      </p:pic>
      <p:pic>
        <p:nvPicPr>
          <p:cNvPr id="91" name="Image 31" descr="preencoded.png">    </p:cNvPr>
          <p:cNvPicPr>
            <a:picLocks noChangeAspect="1"/>
          </p:cNvPicPr>
          <p:nvPr/>
        </p:nvPicPr>
        <p:blipFill>
          <a:blip r:embed="rId32"/>
          <a:stretch>
            <a:fillRect/>
          </a:stretch>
        </p:blipFill>
        <p:spPr>
          <a:xfrm>
            <a:off x="1337556" y="4104013"/>
            <a:ext cx="206611" cy="760922"/>
          </a:xfrm>
          <a:prstGeom prst="rect">
            <a:avLst/>
          </a:prstGeom>
        </p:spPr>
      </p:pic>
      <p:pic>
        <p:nvPicPr>
          <p:cNvPr id="92" name="Image 32" descr="preencoded.png">    </p:cNvPr>
          <p:cNvPicPr>
            <a:picLocks noChangeAspect="1"/>
          </p:cNvPicPr>
          <p:nvPr/>
        </p:nvPicPr>
        <p:blipFill>
          <a:blip r:embed="rId33"/>
          <a:stretch>
            <a:fillRect/>
          </a:stretch>
        </p:blipFill>
        <p:spPr>
          <a:xfrm>
            <a:off x="2591172" y="4795451"/>
            <a:ext cx="206276" cy="17536"/>
          </a:xfrm>
          <a:prstGeom prst="rect">
            <a:avLst/>
          </a:prstGeom>
        </p:spPr>
      </p:pic>
      <p:pic>
        <p:nvPicPr>
          <p:cNvPr id="93" name="Image 33" descr="preencoded.png">    </p:cNvPr>
          <p:cNvPicPr>
            <a:picLocks noChangeAspect="1"/>
          </p:cNvPicPr>
          <p:nvPr/>
        </p:nvPicPr>
        <p:blipFill>
          <a:blip r:embed="rId34"/>
          <a:stretch>
            <a:fillRect/>
          </a:stretch>
        </p:blipFill>
        <p:spPr>
          <a:xfrm>
            <a:off x="3332857" y="4794983"/>
            <a:ext cx="164660" cy="17536"/>
          </a:xfrm>
          <a:prstGeom prst="rect">
            <a:avLst/>
          </a:prstGeom>
        </p:spPr>
      </p:pic>
      <p:pic>
        <p:nvPicPr>
          <p:cNvPr id="94" name="Image 34" descr="preencoded.png">    </p:cNvPr>
          <p:cNvPicPr>
            <a:picLocks noChangeAspect="1"/>
          </p:cNvPicPr>
          <p:nvPr/>
        </p:nvPicPr>
        <p:blipFill>
          <a:blip r:embed="rId35"/>
          <a:stretch>
            <a:fillRect/>
          </a:stretch>
        </p:blipFill>
        <p:spPr>
          <a:xfrm>
            <a:off x="4032926" y="4794983"/>
            <a:ext cx="162223" cy="17536"/>
          </a:xfrm>
          <a:prstGeom prst="rect">
            <a:avLst/>
          </a:prstGeom>
        </p:spPr>
      </p:pic>
      <p:pic>
        <p:nvPicPr>
          <p:cNvPr id="95" name="Image 35" descr="preencoded.png">    </p:cNvPr>
          <p:cNvPicPr>
            <a:picLocks noChangeAspect="1"/>
          </p:cNvPicPr>
          <p:nvPr/>
        </p:nvPicPr>
        <p:blipFill>
          <a:blip r:embed="rId36"/>
          <a:stretch>
            <a:fillRect/>
          </a:stretch>
        </p:blipFill>
        <p:spPr>
          <a:xfrm>
            <a:off x="3740776" y="2314982"/>
            <a:ext cx="126225" cy="172274"/>
          </a:xfrm>
          <a:prstGeom prst="rect">
            <a:avLst/>
          </a:prstGeom>
        </p:spPr>
      </p:pic>
      <p:pic>
        <p:nvPicPr>
          <p:cNvPr id="96" name="Image 36" descr="preencoded.png">    </p:cNvPr>
          <p:cNvPicPr>
            <a:picLocks noChangeAspect="1"/>
          </p:cNvPicPr>
          <p:nvPr/>
        </p:nvPicPr>
        <p:blipFill>
          <a:blip r:embed="rId37"/>
          <a:stretch>
            <a:fillRect/>
          </a:stretch>
        </p:blipFill>
        <p:spPr>
          <a:xfrm>
            <a:off x="3857048" y="2314982"/>
            <a:ext cx="568058" cy="172274"/>
          </a:xfrm>
          <a:prstGeom prst="rect">
            <a:avLst/>
          </a:prstGeom>
        </p:spPr>
      </p:pic>
      <p:pic>
        <p:nvPicPr>
          <p:cNvPr id="97" name="Image 37" descr="preencoded.png">    </p:cNvPr>
          <p:cNvPicPr>
            <a:picLocks noChangeAspect="1"/>
          </p:cNvPicPr>
          <p:nvPr/>
        </p:nvPicPr>
        <p:blipFill>
          <a:blip r:embed="rId38"/>
          <a:stretch>
            <a:fillRect/>
          </a:stretch>
        </p:blipFill>
        <p:spPr>
          <a:xfrm>
            <a:off x="3309324" y="2591346"/>
            <a:ext cx="164939" cy="262070"/>
          </a:xfrm>
          <a:prstGeom prst="rect">
            <a:avLst/>
          </a:prstGeom>
        </p:spPr>
      </p:pic>
      <p:pic>
        <p:nvPicPr>
          <p:cNvPr id="98" name="Image 38" descr="preencoded.png">    </p:cNvPr>
          <p:cNvPicPr>
            <a:picLocks noChangeAspect="1"/>
          </p:cNvPicPr>
          <p:nvPr/>
        </p:nvPicPr>
        <p:blipFill>
          <a:blip r:embed="rId39"/>
          <a:stretch>
            <a:fillRect/>
          </a:stretch>
        </p:blipFill>
        <p:spPr>
          <a:xfrm>
            <a:off x="3309324" y="2591346"/>
            <a:ext cx="164939" cy="523518"/>
          </a:xfrm>
          <a:prstGeom prst="rect">
            <a:avLst/>
          </a:prstGeom>
        </p:spPr>
      </p:pic>
      <p:pic>
        <p:nvPicPr>
          <p:cNvPr id="99" name="Image 39" descr="preencoded.png">    </p:cNvPr>
          <p:cNvPicPr>
            <a:picLocks noChangeAspect="1"/>
          </p:cNvPicPr>
          <p:nvPr/>
        </p:nvPicPr>
        <p:blipFill>
          <a:blip r:embed="rId40"/>
          <a:stretch>
            <a:fillRect/>
          </a:stretch>
        </p:blipFill>
        <p:spPr>
          <a:xfrm>
            <a:off x="3309324" y="2591346"/>
            <a:ext cx="164939" cy="784966"/>
          </a:xfrm>
          <a:prstGeom prst="rect">
            <a:avLst/>
          </a:prstGeom>
        </p:spPr>
      </p:pic>
      <p:pic>
        <p:nvPicPr>
          <p:cNvPr id="100" name="Image 40" descr="preencoded.png">    </p:cNvPr>
          <p:cNvPicPr>
            <a:picLocks noChangeAspect="1"/>
          </p:cNvPicPr>
          <p:nvPr/>
        </p:nvPicPr>
        <p:blipFill>
          <a:blip r:embed="rId41"/>
          <a:stretch>
            <a:fillRect/>
          </a:stretch>
        </p:blipFill>
        <p:spPr>
          <a:xfrm>
            <a:off x="4053446" y="2591346"/>
            <a:ext cx="95194" cy="262070"/>
          </a:xfrm>
          <a:prstGeom prst="rect">
            <a:avLst/>
          </a:prstGeom>
        </p:spPr>
      </p:pic>
      <p:pic>
        <p:nvPicPr>
          <p:cNvPr id="101" name="Image 41" descr="preencoded.png">    </p:cNvPr>
          <p:cNvPicPr>
            <a:picLocks noChangeAspect="1"/>
          </p:cNvPicPr>
          <p:nvPr/>
        </p:nvPicPr>
        <p:blipFill>
          <a:blip r:embed="rId42"/>
          <a:stretch>
            <a:fillRect/>
          </a:stretch>
        </p:blipFill>
        <p:spPr>
          <a:xfrm>
            <a:off x="4053446" y="2591346"/>
            <a:ext cx="95194" cy="544947"/>
          </a:xfrm>
          <a:prstGeom prst="rect">
            <a:avLst/>
          </a:prstGeom>
        </p:spPr>
      </p:pic>
      <p:pic>
        <p:nvPicPr>
          <p:cNvPr id="102" name="Image 42" descr="preencoded.png">    </p:cNvPr>
          <p:cNvPicPr>
            <a:picLocks noChangeAspect="1"/>
          </p:cNvPicPr>
          <p:nvPr/>
        </p:nvPicPr>
        <p:blipFill>
          <a:blip r:embed="rId43"/>
          <a:stretch>
            <a:fillRect/>
          </a:stretch>
        </p:blipFill>
        <p:spPr>
          <a:xfrm>
            <a:off x="4053446" y="2591346"/>
            <a:ext cx="95194" cy="854484"/>
          </a:xfrm>
          <a:prstGeom prst="rect">
            <a:avLst/>
          </a:prstGeom>
        </p:spPr>
      </p:pic>
      <p:pic>
        <p:nvPicPr>
          <p:cNvPr id="103" name="Image 43" descr="preencoded.png">    </p:cNvPr>
          <p:cNvPicPr>
            <a:picLocks noChangeAspect="1"/>
          </p:cNvPicPr>
          <p:nvPr/>
        </p:nvPicPr>
        <p:blipFill>
          <a:blip r:embed="rId44"/>
          <a:stretch>
            <a:fillRect/>
          </a:stretch>
        </p:blipFill>
        <p:spPr>
          <a:xfrm>
            <a:off x="2624584" y="2314982"/>
            <a:ext cx="583741" cy="304624"/>
          </a:xfrm>
          <a:prstGeom prst="rect">
            <a:avLst/>
          </a:prstGeom>
        </p:spPr>
      </p:pic>
      <p:pic>
        <p:nvPicPr>
          <p:cNvPr id="104" name="Image 44" descr="preencoded.png">    </p:cNvPr>
          <p:cNvPicPr>
            <a:picLocks noChangeAspect="1"/>
          </p:cNvPicPr>
          <p:nvPr/>
        </p:nvPicPr>
        <p:blipFill>
          <a:blip r:embed="rId45"/>
          <a:stretch>
            <a:fillRect/>
          </a:stretch>
        </p:blipFill>
        <p:spPr>
          <a:xfrm>
            <a:off x="2485058" y="2314982"/>
            <a:ext cx="1660996" cy="1684941"/>
          </a:xfrm>
          <a:prstGeom prst="rect">
            <a:avLst/>
          </a:prstGeom>
        </p:spPr>
      </p:pic>
      <p:pic>
        <p:nvPicPr>
          <p:cNvPr id="105" name="Image 45" descr="preencoded.png">    </p:cNvPr>
          <p:cNvPicPr>
            <a:picLocks noChangeAspect="1"/>
          </p:cNvPicPr>
          <p:nvPr/>
        </p:nvPicPr>
        <p:blipFill>
          <a:blip r:embed="rId46"/>
          <a:stretch>
            <a:fillRect/>
          </a:stretch>
        </p:blipFill>
        <p:spPr>
          <a:xfrm>
            <a:off x="1778050" y="4309463"/>
            <a:ext cx="2368004" cy="380031"/>
          </a:xfrm>
          <a:prstGeom prst="rect">
            <a:avLst/>
          </a:prstGeom>
        </p:spPr>
      </p:pic>
      <p:pic>
        <p:nvPicPr>
          <p:cNvPr id="106" name="Image 46" descr="preencoded.png">    </p:cNvPr>
          <p:cNvPicPr>
            <a:picLocks noChangeAspect="1"/>
          </p:cNvPicPr>
          <p:nvPr/>
        </p:nvPicPr>
        <p:blipFill>
          <a:blip r:embed="rId47"/>
          <a:stretch>
            <a:fillRect/>
          </a:stretch>
        </p:blipFill>
        <p:spPr>
          <a:xfrm>
            <a:off x="5298821" y="3084669"/>
            <a:ext cx="345821" cy="212610"/>
          </a:xfrm>
          <a:prstGeom prst="rect">
            <a:avLst/>
          </a:prstGeom>
        </p:spPr>
      </p:pic>
      <p:pic>
        <p:nvPicPr>
          <p:cNvPr id="107" name="Image 47" descr="preencoded.png">    </p:cNvPr>
          <p:cNvPicPr>
            <a:picLocks noChangeAspect="1"/>
          </p:cNvPicPr>
          <p:nvPr/>
        </p:nvPicPr>
        <p:blipFill>
          <a:blip r:embed="rId48"/>
          <a:stretch>
            <a:fillRect/>
          </a:stretch>
        </p:blipFill>
        <p:spPr>
          <a:xfrm>
            <a:off x="5634670" y="3084669"/>
            <a:ext cx="531595" cy="212610"/>
          </a:xfrm>
          <a:prstGeom prst="rect">
            <a:avLst/>
          </a:prstGeom>
        </p:spPr>
      </p:pic>
      <p:pic>
        <p:nvPicPr>
          <p:cNvPr id="108" name="Image 48" descr="preencoded.png">    </p:cNvPr>
          <p:cNvPicPr>
            <a:picLocks noChangeAspect="1"/>
          </p:cNvPicPr>
          <p:nvPr/>
        </p:nvPicPr>
        <p:blipFill>
          <a:blip r:embed="rId49"/>
          <a:stretch>
            <a:fillRect/>
          </a:stretch>
        </p:blipFill>
        <p:spPr>
          <a:xfrm>
            <a:off x="5255214" y="3507841"/>
            <a:ext cx="53560" cy="291326"/>
          </a:xfrm>
          <a:prstGeom prst="rect">
            <a:avLst/>
          </a:prstGeom>
        </p:spPr>
      </p:pic>
      <p:pic>
        <p:nvPicPr>
          <p:cNvPr id="109" name="Image 49" descr="preencoded.png">    </p:cNvPr>
          <p:cNvPicPr>
            <a:picLocks noChangeAspect="1"/>
          </p:cNvPicPr>
          <p:nvPr/>
        </p:nvPicPr>
        <p:blipFill>
          <a:blip r:embed="rId50"/>
          <a:stretch>
            <a:fillRect/>
          </a:stretch>
        </p:blipFill>
        <p:spPr>
          <a:xfrm>
            <a:off x="5298821" y="3507841"/>
            <a:ext cx="983717" cy="291326"/>
          </a:xfrm>
          <a:prstGeom prst="rect">
            <a:avLst/>
          </a:prstGeom>
        </p:spPr>
      </p:pic>
      <p:pic>
        <p:nvPicPr>
          <p:cNvPr id="110" name="Image 50" descr="preencoded.png">    </p:cNvPr>
          <p:cNvPicPr>
            <a:picLocks noChangeAspect="1"/>
          </p:cNvPicPr>
          <p:nvPr/>
        </p:nvPicPr>
        <p:blipFill>
          <a:blip r:embed="rId51"/>
          <a:stretch>
            <a:fillRect/>
          </a:stretch>
        </p:blipFill>
        <p:spPr>
          <a:xfrm>
            <a:off x="1381944" y="2208511"/>
            <a:ext cx="115714" cy="17535"/>
          </a:xfrm>
          <a:prstGeom prst="rect">
            <a:avLst/>
          </a:prstGeom>
        </p:spPr>
      </p:pic>
      <p:pic>
        <p:nvPicPr>
          <p:cNvPr id="111" name="Image 51" descr="preencoded.png">    </p:cNvPr>
          <p:cNvPicPr>
            <a:picLocks noChangeAspect="1"/>
          </p:cNvPicPr>
          <p:nvPr/>
        </p:nvPicPr>
        <p:blipFill>
          <a:blip r:embed="rId52"/>
          <a:stretch>
            <a:fillRect/>
          </a:stretch>
        </p:blipFill>
        <p:spPr>
          <a:xfrm>
            <a:off x="704850" y="2208511"/>
            <a:ext cx="141684" cy="292416"/>
          </a:xfrm>
          <a:prstGeom prst="rect">
            <a:avLst/>
          </a:prstGeom>
        </p:spPr>
      </p:pic>
      <p:pic>
        <p:nvPicPr>
          <p:cNvPr id="112" name="Image 52" descr="preencoded.png">    </p:cNvPr>
          <p:cNvPicPr>
            <a:picLocks noChangeAspect="1"/>
          </p:cNvPicPr>
          <p:nvPr/>
        </p:nvPicPr>
        <p:blipFill>
          <a:blip r:embed="rId53"/>
          <a:stretch>
            <a:fillRect/>
          </a:stretch>
        </p:blipFill>
        <p:spPr>
          <a:xfrm>
            <a:off x="704850" y="2208511"/>
            <a:ext cx="141684" cy="574874"/>
          </a:xfrm>
          <a:prstGeom prst="rect">
            <a:avLst/>
          </a:prstGeom>
        </p:spPr>
      </p:pic>
      <p:pic>
        <p:nvPicPr>
          <p:cNvPr id="113" name="Image 53" descr="preencoded.png">    </p:cNvPr>
          <p:cNvPicPr>
            <a:picLocks noChangeAspect="1"/>
          </p:cNvPicPr>
          <p:nvPr/>
        </p:nvPicPr>
        <p:blipFill>
          <a:blip r:embed="rId54"/>
          <a:stretch>
            <a:fillRect/>
          </a:stretch>
        </p:blipFill>
        <p:spPr>
          <a:xfrm>
            <a:off x="704850" y="2208511"/>
            <a:ext cx="141684" cy="857333"/>
          </a:xfrm>
          <a:prstGeom prst="rect">
            <a:avLst/>
          </a:prstGeom>
        </p:spPr>
      </p:pic>
      <p:pic>
        <p:nvPicPr>
          <p:cNvPr id="114" name="Image 54" descr="preencoded.png">    </p:cNvPr>
          <p:cNvPicPr>
            <a:picLocks noChangeAspect="1"/>
          </p:cNvPicPr>
          <p:nvPr/>
        </p:nvPicPr>
        <p:blipFill>
          <a:blip r:embed="rId55"/>
          <a:stretch>
            <a:fillRect/>
          </a:stretch>
        </p:blipFill>
        <p:spPr>
          <a:xfrm>
            <a:off x="704850" y="2208511"/>
            <a:ext cx="141684" cy="1165467"/>
          </a:xfrm>
          <a:prstGeom prst="rect">
            <a:avLst/>
          </a:prstGeom>
        </p:spPr>
      </p:pic>
      <p:pic>
        <p:nvPicPr>
          <p:cNvPr id="115" name="Image 55" descr="preencoded.png">    </p:cNvPr>
          <p:cNvPicPr>
            <a:picLocks noChangeAspect="1"/>
          </p:cNvPicPr>
          <p:nvPr/>
        </p:nvPicPr>
        <p:blipFill>
          <a:blip r:embed="rId56"/>
          <a:stretch>
            <a:fillRect/>
          </a:stretch>
        </p:blipFill>
        <p:spPr>
          <a:xfrm>
            <a:off x="704850" y="2208511"/>
            <a:ext cx="141684" cy="1473604"/>
          </a:xfrm>
          <a:prstGeom prst="rect">
            <a:avLst/>
          </a:prstGeom>
        </p:spPr>
      </p:pic>
      <p:pic>
        <p:nvPicPr>
          <p:cNvPr id="116" name="Image 56" descr="preencoded.png">    </p:cNvPr>
          <p:cNvPicPr>
            <a:picLocks noChangeAspect="1"/>
          </p:cNvPicPr>
          <p:nvPr/>
        </p:nvPicPr>
        <p:blipFill>
          <a:blip r:embed="rId57"/>
          <a:stretch>
            <a:fillRect/>
          </a:stretch>
        </p:blipFill>
        <p:spPr>
          <a:xfrm>
            <a:off x="6425208" y="3104906"/>
            <a:ext cx="345356" cy="306422"/>
          </a:xfrm>
          <a:prstGeom prst="rect">
            <a:avLst/>
          </a:prstGeom>
        </p:spPr>
      </p:pic>
      <p:pic>
        <p:nvPicPr>
          <p:cNvPr id="117" name="Image 57" descr="preencoded.png">    </p:cNvPr>
          <p:cNvPicPr>
            <a:picLocks noChangeAspect="1"/>
          </p:cNvPicPr>
          <p:nvPr/>
        </p:nvPicPr>
        <p:blipFill>
          <a:blip r:embed="rId58"/>
          <a:stretch>
            <a:fillRect/>
          </a:stretch>
        </p:blipFill>
        <p:spPr>
          <a:xfrm>
            <a:off x="6425208" y="3395679"/>
            <a:ext cx="345225" cy="17531"/>
          </a:xfrm>
          <a:prstGeom prst="rect">
            <a:avLst/>
          </a:prstGeom>
        </p:spPr>
      </p:pic>
      <p:pic>
        <p:nvPicPr>
          <p:cNvPr id="118" name="Image 58" descr="preencoded.png">    </p:cNvPr>
          <p:cNvPicPr>
            <a:picLocks noChangeAspect="1"/>
          </p:cNvPicPr>
          <p:nvPr/>
        </p:nvPicPr>
        <p:blipFill>
          <a:blip r:embed="rId59"/>
          <a:stretch>
            <a:fillRect/>
          </a:stretch>
        </p:blipFill>
        <p:spPr>
          <a:xfrm>
            <a:off x="6425208" y="3401369"/>
            <a:ext cx="345225" cy="361141"/>
          </a:xfrm>
          <a:prstGeom prst="rect">
            <a:avLst/>
          </a:prstGeom>
        </p:spPr>
      </p:pic>
      <p:pic>
        <p:nvPicPr>
          <p:cNvPr id="119" name="Image 59" descr="preencoded.png">    </p:cNvPr>
          <p:cNvPicPr>
            <a:picLocks noChangeAspect="1"/>
          </p:cNvPicPr>
          <p:nvPr/>
        </p:nvPicPr>
        <p:blipFill>
          <a:blip r:embed="rId60"/>
          <a:stretch>
            <a:fillRect/>
          </a:stretch>
        </p:blipFill>
        <p:spPr>
          <a:xfrm>
            <a:off x="6425208" y="3401369"/>
            <a:ext cx="345356" cy="764052"/>
          </a:xfrm>
          <a:prstGeom prst="rect">
            <a:avLst/>
          </a:prstGeom>
        </p:spPr>
      </p:pic>
      <p:pic>
        <p:nvPicPr>
          <p:cNvPr id="120" name="Image 60" descr="preencoded.png">    </p:cNvPr>
          <p:cNvPicPr>
            <a:picLocks noChangeAspect="1"/>
          </p:cNvPicPr>
          <p:nvPr/>
        </p:nvPicPr>
        <p:blipFill>
          <a:blip r:embed="rId61"/>
          <a:stretch>
            <a:fillRect/>
          </a:stretch>
        </p:blipFill>
        <p:spPr>
          <a:xfrm>
            <a:off x="6425208" y="3401369"/>
            <a:ext cx="345356" cy="1060515"/>
          </a:xfrm>
          <a:prstGeom prst="rect">
            <a:avLst/>
          </a:prstGeom>
        </p:spPr>
      </p:pic>
      <p:pic>
        <p:nvPicPr>
          <p:cNvPr id="121" name="Image 61" descr="preencoded.png">    </p:cNvPr>
          <p:cNvPicPr>
            <a:picLocks noChangeAspect="1"/>
          </p:cNvPicPr>
          <p:nvPr/>
        </p:nvPicPr>
        <p:blipFill>
          <a:blip r:embed="rId62"/>
          <a:stretch>
            <a:fillRect/>
          </a:stretch>
        </p:blipFill>
        <p:spPr>
          <a:xfrm>
            <a:off x="6425208" y="3401369"/>
            <a:ext cx="345356" cy="1356980"/>
          </a:xfrm>
          <a:prstGeom prst="rect">
            <a:avLst/>
          </a:prstGeom>
        </p:spPr>
      </p:pic>
      <p:pic>
        <p:nvPicPr>
          <p:cNvPr id="122" name="Image 62" descr="preencoded.png">    </p:cNvPr>
          <p:cNvPicPr>
            <a:picLocks noChangeAspect="1"/>
          </p:cNvPicPr>
          <p:nvPr/>
        </p:nvPicPr>
        <p:blipFill>
          <a:blip r:embed="rId63"/>
          <a:stretch>
            <a:fillRect/>
          </a:stretch>
        </p:blipFill>
        <p:spPr>
          <a:xfrm>
            <a:off x="7305973" y="3105559"/>
            <a:ext cx="75251" cy="17536"/>
          </a:xfrm>
          <a:prstGeom prst="rect">
            <a:avLst/>
          </a:prstGeom>
        </p:spPr>
      </p:pic>
      <p:pic>
        <p:nvPicPr>
          <p:cNvPr id="123" name="Image 63" descr="preencoded.png">    </p:cNvPr>
          <p:cNvPicPr>
            <a:picLocks noChangeAspect="1"/>
          </p:cNvPicPr>
          <p:nvPr/>
        </p:nvPicPr>
        <p:blipFill>
          <a:blip r:embed="rId64"/>
          <a:stretch>
            <a:fillRect/>
          </a:stretch>
        </p:blipFill>
        <p:spPr>
          <a:xfrm>
            <a:off x="7963123" y="3103039"/>
            <a:ext cx="153386" cy="17536"/>
          </a:xfrm>
          <a:prstGeom prst="rect">
            <a:avLst/>
          </a:prstGeom>
        </p:spPr>
      </p:pic>
      <p:pic>
        <p:nvPicPr>
          <p:cNvPr id="124" name="Image 64" descr="preencoded.png">    </p:cNvPr>
          <p:cNvPicPr>
            <a:picLocks noChangeAspect="1"/>
          </p:cNvPicPr>
          <p:nvPr/>
        </p:nvPicPr>
        <p:blipFill>
          <a:blip r:embed="rId65"/>
          <a:stretch>
            <a:fillRect/>
          </a:stretch>
        </p:blipFill>
        <p:spPr>
          <a:xfrm>
            <a:off x="5938317" y="2009623"/>
            <a:ext cx="1742610" cy="879797"/>
          </a:xfrm>
          <a:prstGeom prst="rect">
            <a:avLst/>
          </a:prstGeom>
        </p:spPr>
      </p:pic>
      <p:pic>
        <p:nvPicPr>
          <p:cNvPr id="125" name="Image 65" descr="preencoded.png">    </p:cNvPr>
          <p:cNvPicPr>
            <a:picLocks noChangeAspect="1"/>
          </p:cNvPicPr>
          <p:nvPr/>
        </p:nvPicPr>
        <p:blipFill>
          <a:blip r:embed="rId66"/>
          <a:stretch>
            <a:fillRect/>
          </a:stretch>
        </p:blipFill>
        <p:spPr>
          <a:xfrm>
            <a:off x="7304224" y="3395394"/>
            <a:ext cx="77000" cy="258241"/>
          </a:xfrm>
          <a:prstGeom prst="rect">
            <a:avLst/>
          </a:prstGeom>
        </p:spPr>
      </p:pic>
      <p:pic>
        <p:nvPicPr>
          <p:cNvPr id="126" name="Image 66" descr="preencoded.png">    </p:cNvPr>
          <p:cNvPicPr>
            <a:picLocks noChangeAspect="1"/>
          </p:cNvPicPr>
          <p:nvPr/>
        </p:nvPicPr>
        <p:blipFill>
          <a:blip r:embed="rId67"/>
          <a:stretch>
            <a:fillRect/>
          </a:stretch>
        </p:blipFill>
        <p:spPr>
          <a:xfrm>
            <a:off x="7647719" y="3862197"/>
            <a:ext cx="33207" cy="189174"/>
          </a:xfrm>
          <a:prstGeom prst="rect">
            <a:avLst/>
          </a:prstGeom>
        </p:spPr>
      </p:pic>
      <p:pic>
        <p:nvPicPr>
          <p:cNvPr id="127" name="Image 67" descr="preencoded.png">    </p:cNvPr>
          <p:cNvPicPr>
            <a:picLocks noChangeAspect="1"/>
          </p:cNvPicPr>
          <p:nvPr/>
        </p:nvPicPr>
        <p:blipFill>
          <a:blip r:embed="rId68"/>
          <a:stretch>
            <a:fillRect/>
          </a:stretch>
        </p:blipFill>
        <p:spPr>
          <a:xfrm>
            <a:off x="7670974" y="3862197"/>
            <a:ext cx="644928" cy="189174"/>
          </a:xfrm>
          <a:prstGeom prst="rect">
            <a:avLst/>
          </a:prstGeom>
        </p:spPr>
      </p:pic>
      <p:pic>
        <p:nvPicPr>
          <p:cNvPr id="128" name="Image 68" descr="preencoded.png">    </p:cNvPr>
          <p:cNvPicPr>
            <a:picLocks noChangeAspect="1"/>
          </p:cNvPicPr>
          <p:nvPr/>
        </p:nvPicPr>
        <p:blipFill>
          <a:blip r:embed="rId69"/>
          <a:stretch>
            <a:fillRect/>
          </a:stretch>
        </p:blipFill>
        <p:spPr>
          <a:xfrm>
            <a:off x="1939454" y="4793070"/>
            <a:ext cx="115044" cy="93295"/>
          </a:xfrm>
          <a:prstGeom prst="rect">
            <a:avLst/>
          </a:prstGeom>
        </p:spPr>
      </p:pic>
      <p:pic>
        <p:nvPicPr>
          <p:cNvPr id="129" name="Image 69" descr="preencoded.png">    </p:cNvPr>
          <p:cNvPicPr>
            <a:picLocks noChangeAspect="1"/>
          </p:cNvPicPr>
          <p:nvPr/>
        </p:nvPicPr>
        <p:blipFill>
          <a:blip r:embed="rId70"/>
          <a:stretch>
            <a:fillRect/>
          </a:stretch>
        </p:blipFill>
        <p:spPr>
          <a:xfrm>
            <a:off x="5633740" y="2316778"/>
            <a:ext cx="321264" cy="92861"/>
          </a:xfrm>
          <a:prstGeom prst="rect">
            <a:avLst/>
          </a:prstGeom>
        </p:spPr>
      </p:pic>
      <p:pic>
        <p:nvPicPr>
          <p:cNvPr id="130" name="Image 70" descr="preencoded.png">    </p:cNvPr>
          <p:cNvPicPr>
            <a:picLocks noChangeAspect="1"/>
          </p:cNvPicPr>
          <p:nvPr/>
        </p:nvPicPr>
        <p:blipFill>
          <a:blip r:embed="rId71"/>
          <a:stretch>
            <a:fillRect/>
          </a:stretch>
        </p:blipFill>
        <p:spPr>
          <a:xfrm>
            <a:off x="6226076" y="2233442"/>
            <a:ext cx="322585" cy="2293385"/>
          </a:xfrm>
          <a:prstGeom prst="rect">
            <a:avLst/>
          </a:prstGeom>
        </p:spPr>
      </p:pic>
      <p:pic>
        <p:nvPicPr>
          <p:cNvPr id="131" name="Image 71" descr="preencoded.png">    </p:cNvPr>
          <p:cNvPicPr>
            <a:picLocks noChangeAspect="1"/>
          </p:cNvPicPr>
          <p:nvPr/>
        </p:nvPicPr>
        <p:blipFill>
          <a:blip r:embed="rId72"/>
          <a:stretch>
            <a:fillRect/>
          </a:stretch>
        </p:blipFill>
        <p:spPr>
          <a:xfrm>
            <a:off x="6237945" y="2138200"/>
            <a:ext cx="1837674" cy="1514781"/>
          </a:xfrm>
          <a:prstGeom prst="rect">
            <a:avLst/>
          </a:prstGeom>
        </p:spPr>
      </p:pic>
      <p:sp>
        <p:nvSpPr>
          <p:cNvPr id="132" name="Text 58"/>
          <p:cNvSpPr/>
          <p:nvPr/>
        </p:nvSpPr>
        <p:spPr>
          <a:xfrm>
            <a:off x="3602757" y="961961"/>
            <a:ext cx="510564"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Yes</a:t>
            </a:r>
            <a:endParaRPr lang="en-US" sz="184" dirty="0"/>
          </a:p>
        </p:txBody>
      </p:sp>
      <p:sp>
        <p:nvSpPr>
          <p:cNvPr id="133" name="Text 59"/>
          <p:cNvSpPr/>
          <p:nvPr/>
        </p:nvSpPr>
        <p:spPr>
          <a:xfrm>
            <a:off x="4874419" y="4463504"/>
            <a:ext cx="498705"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No</a:t>
            </a:r>
            <a:endParaRPr lang="en-US" sz="184" dirty="0"/>
          </a:p>
        </p:txBody>
      </p:sp>
      <p:sp>
        <p:nvSpPr>
          <p:cNvPr id="134" name="Text 60"/>
          <p:cNvSpPr/>
          <p:nvPr/>
        </p:nvSpPr>
        <p:spPr>
          <a:xfrm>
            <a:off x="5923769" y="4484515"/>
            <a:ext cx="510564"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Yes</a:t>
            </a:r>
            <a:endParaRPr lang="en-US" sz="184" dirty="0"/>
          </a:p>
        </p:txBody>
      </p:sp>
      <p:sp>
        <p:nvSpPr>
          <p:cNvPr id="135" name="Text 61"/>
          <p:cNvSpPr/>
          <p:nvPr/>
        </p:nvSpPr>
        <p:spPr>
          <a:xfrm>
            <a:off x="7984927" y="3052523"/>
            <a:ext cx="510564"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Yes</a:t>
            </a:r>
            <a:endParaRPr lang="en-US" sz="184" dirty="0"/>
          </a:p>
        </p:txBody>
      </p:sp>
      <p:sp>
        <p:nvSpPr>
          <p:cNvPr id="136" name="Text 62"/>
          <p:cNvSpPr/>
          <p:nvPr/>
        </p:nvSpPr>
        <p:spPr>
          <a:xfrm>
            <a:off x="7810277" y="3791208"/>
            <a:ext cx="510564"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Yes</a:t>
            </a:r>
            <a:endParaRPr lang="en-US" sz="184" dirty="0"/>
          </a:p>
        </p:txBody>
      </p:sp>
      <p:sp>
        <p:nvSpPr>
          <p:cNvPr id="137" name="Text 63"/>
          <p:cNvSpPr/>
          <p:nvPr/>
        </p:nvSpPr>
        <p:spPr>
          <a:xfrm>
            <a:off x="5684137" y="3104906"/>
            <a:ext cx="510564"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Yes</a:t>
            </a:r>
            <a:endParaRPr lang="en-US" sz="184" dirty="0"/>
          </a:p>
        </p:txBody>
      </p:sp>
      <p:sp>
        <p:nvSpPr>
          <p:cNvPr id="138" name="Text 64"/>
          <p:cNvSpPr/>
          <p:nvPr/>
        </p:nvSpPr>
        <p:spPr>
          <a:xfrm>
            <a:off x="6211900" y="2676317"/>
            <a:ext cx="498705"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No</a:t>
            </a:r>
            <a:endParaRPr lang="en-US" sz="184" dirty="0"/>
          </a:p>
        </p:txBody>
      </p:sp>
      <p:sp>
        <p:nvSpPr>
          <p:cNvPr id="139" name="Text 65"/>
          <p:cNvSpPr/>
          <p:nvPr/>
        </p:nvSpPr>
        <p:spPr>
          <a:xfrm>
            <a:off x="2665847" y="961961"/>
            <a:ext cx="498705"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No</a:t>
            </a:r>
            <a:endParaRPr lang="en-US" sz="184" dirty="0"/>
          </a:p>
        </p:txBody>
      </p:sp>
      <p:sp>
        <p:nvSpPr>
          <p:cNvPr id="140" name="Text 66"/>
          <p:cNvSpPr/>
          <p:nvPr/>
        </p:nvSpPr>
        <p:spPr>
          <a:xfrm>
            <a:off x="5511012" y="4463504"/>
            <a:ext cx="510564"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Yes</a:t>
            </a:r>
            <a:endParaRPr lang="en-US" sz="184" dirty="0"/>
          </a:p>
        </p:txBody>
      </p:sp>
      <p:sp>
        <p:nvSpPr>
          <p:cNvPr id="141" name="Text 67"/>
          <p:cNvSpPr/>
          <p:nvPr/>
        </p:nvSpPr>
        <p:spPr>
          <a:xfrm>
            <a:off x="6632916" y="4504963"/>
            <a:ext cx="498705"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No</a:t>
            </a:r>
            <a:endParaRPr lang="en-US" sz="184" dirty="0"/>
          </a:p>
        </p:txBody>
      </p:sp>
      <p:sp>
        <p:nvSpPr>
          <p:cNvPr id="142" name="Text 68"/>
          <p:cNvSpPr/>
          <p:nvPr/>
        </p:nvSpPr>
        <p:spPr>
          <a:xfrm>
            <a:off x="7810277" y="2810776"/>
            <a:ext cx="498705"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No</a:t>
            </a:r>
            <a:endParaRPr lang="en-US" sz="184" dirty="0"/>
          </a:p>
        </p:txBody>
      </p:sp>
      <p:sp>
        <p:nvSpPr>
          <p:cNvPr id="143" name="Text 69"/>
          <p:cNvSpPr/>
          <p:nvPr/>
        </p:nvSpPr>
        <p:spPr>
          <a:xfrm>
            <a:off x="8135838" y="3380361"/>
            <a:ext cx="498705" cy="33338"/>
          </a:xfrm>
          <a:prstGeom prst="rect">
            <a:avLst/>
          </a:prstGeom>
          <a:noFill/>
          <a:ln/>
        </p:spPr>
        <p:txBody>
          <a:bodyPr wrap="square" rtlCol="0" anchor="ctr"/>
          <a:lstStyle/>
          <a:p>
            <a:pPr algn="l" indent="0" marL="0">
              <a:lnSpc>
                <a:spcPts val="276"/>
              </a:lnSpc>
              <a:buNone/>
            </a:pPr>
            <a:r>
              <a:rPr lang="en-US" sz="184" spc="-3" kern="0" dirty="0">
                <a:solidFill>
                  <a:srgbClr val="111111">
                    <a:alpha val="99000"/>
                  </a:srgbClr>
                </a:solidFill>
                <a:latin typeface="Poppins" pitchFamily="34" charset="0"/>
                <a:ea typeface="Poppins" pitchFamily="34" charset="-122"/>
                <a:cs typeface="Poppins" pitchFamily="34" charset="-120"/>
              </a:rPr>
              <a:t>No</a:t>
            </a:r>
            <a:endParaRPr lang="en-US" sz="184"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5907565" y="899273"/>
            <a:ext cx="595179" cy="217260"/>
          </a:xfrm>
          <a:prstGeom prst="roundRect">
            <a:avLst>
              <a:gd name="adj" fmla="val 12626"/>
            </a:avLst>
          </a:prstGeom>
          <a:solidFill>
            <a:srgbClr val="FA5C26"/>
          </a:solidFill>
          <a:ln/>
        </p:spPr>
        <p:txBody>
          <a:bodyPr wrap="square" rtlCol="0" anchor="ctr"/>
          <a:lstStyle/>
          <a:p>
            <a:pPr indent="0" marL="0">
              <a:buNone/>
            </a:pPr>
            <a:r>
              <a:rPr lang="en-US" dirty="0">
                <a:solidFill>
                  <a:srgbClr val="000000"/>
                </a:solidFill>
              </a:rPr>
              <a:t>Flat Owner</a:t>
            </a:r>
            <a:endParaRPr lang="en-US" dirty="0"/>
          </a:p>
        </p:txBody>
      </p:sp>
      <p:sp>
        <p:nvSpPr>
          <p:cNvPr id="3" name="Text 1"/>
          <p:cNvSpPr/>
          <p:nvPr/>
        </p:nvSpPr>
        <p:spPr>
          <a:xfrm>
            <a:off x="7256859" y="899273"/>
            <a:ext cx="595179" cy="217260"/>
          </a:xfrm>
          <a:prstGeom prst="roundRect">
            <a:avLst>
              <a:gd name="adj" fmla="val 12626"/>
            </a:avLst>
          </a:prstGeom>
          <a:solidFill>
            <a:srgbClr val="FA5C26"/>
          </a:solidFill>
          <a:ln/>
        </p:spPr>
        <p:txBody>
          <a:bodyPr wrap="square" rtlCol="0" anchor="ctr"/>
          <a:lstStyle/>
          <a:p>
            <a:pPr indent="0" marL="0">
              <a:buNone/>
            </a:pPr>
            <a:r>
              <a:rPr lang="en-US" dirty="0">
                <a:solidFill>
                  <a:srgbClr val="000000"/>
                </a:solidFill>
              </a:rPr>
              <a:t>General Buyer</a:t>
            </a:r>
            <a:endParaRPr lang="en-US" dirty="0"/>
          </a:p>
        </p:txBody>
      </p:sp>
      <p:sp>
        <p:nvSpPr>
          <p:cNvPr id="4" name="Text 2"/>
          <p:cNvSpPr/>
          <p:nvPr/>
        </p:nvSpPr>
        <p:spPr>
          <a:xfrm>
            <a:off x="5907565" y="1268616"/>
            <a:ext cx="595179" cy="217260"/>
          </a:xfrm>
          <a:prstGeom prst="roundRect">
            <a:avLst>
              <a:gd name="adj" fmla="val 12626"/>
            </a:avLst>
          </a:prstGeom>
          <a:solidFill>
            <a:srgbClr val="FA5C26"/>
          </a:solidFill>
          <a:ln/>
        </p:spPr>
        <p:txBody>
          <a:bodyPr wrap="square" rtlCol="0" anchor="ctr"/>
          <a:lstStyle/>
          <a:p>
            <a:pPr indent="0" marL="0">
              <a:buNone/>
            </a:pPr>
            <a:r>
              <a:rPr lang="en-US" dirty="0">
                <a:solidFill>
                  <a:srgbClr val="000000"/>
                </a:solidFill>
              </a:rPr>
              <a:t>Company</a:t>
            </a:r>
            <a:endParaRPr lang="en-US" dirty="0"/>
          </a:p>
        </p:txBody>
      </p:sp>
      <p:sp>
        <p:nvSpPr>
          <p:cNvPr id="5" name="Text 3"/>
          <p:cNvSpPr/>
          <p:nvPr/>
        </p:nvSpPr>
        <p:spPr>
          <a:xfrm>
            <a:off x="7256859" y="1268616"/>
            <a:ext cx="595179" cy="217260"/>
          </a:xfrm>
          <a:prstGeom prst="roundRect">
            <a:avLst>
              <a:gd name="adj" fmla="val 12626"/>
            </a:avLst>
          </a:prstGeom>
          <a:solidFill>
            <a:srgbClr val="FA5C26"/>
          </a:solidFill>
          <a:ln/>
        </p:spPr>
        <p:txBody>
          <a:bodyPr wrap="square" rtlCol="0" anchor="ctr"/>
          <a:lstStyle/>
          <a:p>
            <a:pPr indent="0" marL="0">
              <a:buNone/>
            </a:pPr>
            <a:r>
              <a:rPr lang="en-US" dirty="0">
                <a:solidFill>
                  <a:srgbClr val="000000"/>
                </a:solidFill>
              </a:rPr>
              <a:t>Company</a:t>
            </a:r>
            <a:endParaRPr lang="en-US" dirty="0"/>
          </a:p>
        </p:txBody>
      </p:sp>
      <p:sp>
        <p:nvSpPr>
          <p:cNvPr id="6" name="Text 4"/>
          <p:cNvSpPr/>
          <p:nvPr/>
        </p:nvSpPr>
        <p:spPr>
          <a:xfrm>
            <a:off x="5907565" y="1637958"/>
            <a:ext cx="595179" cy="217260"/>
          </a:xfrm>
          <a:prstGeom prst="roundRect">
            <a:avLst>
              <a:gd name="adj" fmla="val 12626"/>
            </a:avLst>
          </a:prstGeom>
          <a:solidFill>
            <a:srgbClr val="FA5C26"/>
          </a:solidFill>
          <a:ln/>
        </p:spPr>
        <p:txBody>
          <a:bodyPr wrap="square" rtlCol="0" anchor="ctr"/>
          <a:lstStyle/>
          <a:p>
            <a:pPr indent="0" marL="0">
              <a:buNone/>
            </a:pPr>
            <a:r>
              <a:rPr lang="en-US" dirty="0">
                <a:solidFill>
                  <a:srgbClr val="000000"/>
                </a:solidFill>
              </a:rPr>
              <a:t>Broker</a:t>
            </a:r>
            <a:endParaRPr lang="en-US" dirty="0"/>
          </a:p>
        </p:txBody>
      </p:sp>
      <p:sp>
        <p:nvSpPr>
          <p:cNvPr id="7" name="Text 5"/>
          <p:cNvSpPr/>
          <p:nvPr/>
        </p:nvSpPr>
        <p:spPr>
          <a:xfrm>
            <a:off x="7256859" y="1637958"/>
            <a:ext cx="595179" cy="217260"/>
          </a:xfrm>
          <a:prstGeom prst="roundRect">
            <a:avLst>
              <a:gd name="adj" fmla="val 12626"/>
            </a:avLst>
          </a:prstGeom>
          <a:solidFill>
            <a:srgbClr val="FA5C26"/>
          </a:solidFill>
          <a:ln/>
        </p:spPr>
        <p:txBody>
          <a:bodyPr wrap="square" rtlCol="0" anchor="ctr"/>
          <a:lstStyle/>
          <a:p>
            <a:pPr indent="0" marL="0">
              <a:buNone/>
            </a:pPr>
            <a:r>
              <a:rPr lang="en-US" dirty="0">
                <a:solidFill>
                  <a:srgbClr val="000000"/>
                </a:solidFill>
              </a:rPr>
              <a:t>Broker</a:t>
            </a:r>
            <a:endParaRPr lang="en-US" dirty="0"/>
          </a:p>
        </p:txBody>
      </p:sp>
      <p:sp>
        <p:nvSpPr>
          <p:cNvPr id="8" name="Text 6"/>
          <p:cNvSpPr/>
          <p:nvPr/>
        </p:nvSpPr>
        <p:spPr>
          <a:xfrm>
            <a:off x="1048457" y="748414"/>
            <a:ext cx="649286" cy="477972"/>
          </a:xfrm>
          <a:prstGeom prst="diamond">
            <a:avLst/>
          </a:prstGeom>
          <a:solidFill>
            <a:srgbClr val="000000"/>
          </a:solidFill>
          <a:ln/>
        </p:spPr>
        <p:txBody>
          <a:bodyPr wrap="square" rtlCol="0" anchor="ctr"/>
          <a:lstStyle/>
          <a:p>
            <a:pPr indent="0" marL="0">
              <a:buNone/>
            </a:pPr>
            <a:r>
              <a:rPr lang="en-US" dirty="0">
                <a:solidFill>
                  <a:srgbClr val="000000"/>
                </a:solidFill>
              </a:rPr>
              <a:t>Verification</a:t>
            </a:r>
            <a:endParaRPr lang="en-US" dirty="0"/>
          </a:p>
        </p:txBody>
      </p:sp>
      <p:sp>
        <p:nvSpPr>
          <p:cNvPr id="9" name="Text 7"/>
          <p:cNvSpPr/>
          <p:nvPr/>
        </p:nvSpPr>
        <p:spPr>
          <a:xfrm>
            <a:off x="1073348" y="1529357"/>
            <a:ext cx="595179" cy="217260"/>
          </a:xfrm>
          <a:prstGeom prst="roundRect">
            <a:avLst>
              <a:gd name="adj" fmla="val 12626"/>
            </a:avLst>
          </a:prstGeom>
          <a:solidFill>
            <a:srgbClr val="FA5C26"/>
          </a:solidFill>
          <a:ln/>
        </p:spPr>
        <p:txBody>
          <a:bodyPr wrap="square" rtlCol="0" anchor="ctr"/>
          <a:lstStyle/>
          <a:p>
            <a:pPr indent="0" marL="0">
              <a:buNone/>
            </a:pPr>
            <a:r>
              <a:rPr lang="en-US" dirty="0">
                <a:solidFill>
                  <a:srgbClr val="000000"/>
                </a:solidFill>
              </a:rPr>
              <a:t>Payment</a:t>
            </a:r>
            <a:endParaRPr lang="en-US" dirty="0"/>
          </a:p>
        </p:txBody>
      </p:sp>
      <p:sp>
        <p:nvSpPr>
          <p:cNvPr id="10" name="Text 8"/>
          <p:cNvSpPr/>
          <p:nvPr/>
        </p:nvSpPr>
        <p:spPr>
          <a:xfrm>
            <a:off x="2208386" y="878769"/>
            <a:ext cx="595179" cy="217260"/>
          </a:xfrm>
          <a:prstGeom prst="roundRect">
            <a:avLst>
              <a:gd name="adj" fmla="val 12626"/>
            </a:avLst>
          </a:prstGeom>
          <a:solidFill>
            <a:srgbClr val="FA5C26"/>
          </a:solidFill>
          <a:ln/>
        </p:spPr>
        <p:txBody>
          <a:bodyPr wrap="square" rtlCol="0" anchor="ctr"/>
          <a:lstStyle/>
          <a:p>
            <a:pPr indent="0" marL="0">
              <a:buNone/>
            </a:pPr>
            <a:r>
              <a:rPr lang="en-US" dirty="0">
                <a:solidFill>
                  <a:srgbClr val="000000"/>
                </a:solidFill>
              </a:rPr>
              <a:t>Cancel Order</a:t>
            </a:r>
            <a:endParaRPr lang="en-US" dirty="0"/>
          </a:p>
        </p:txBody>
      </p:sp>
      <p:sp>
        <p:nvSpPr>
          <p:cNvPr id="11" name="Text 9"/>
          <p:cNvSpPr/>
          <p:nvPr/>
        </p:nvSpPr>
        <p:spPr>
          <a:xfrm>
            <a:off x="1073348" y="1928246"/>
            <a:ext cx="595179" cy="332408"/>
          </a:xfrm>
          <a:prstGeom prst="roundRect">
            <a:avLst>
              <a:gd name="adj" fmla="val 16505"/>
            </a:avLst>
          </a:prstGeom>
          <a:solidFill>
            <a:srgbClr val="FA5C26"/>
          </a:solidFill>
          <a:ln/>
        </p:spPr>
        <p:txBody>
          <a:bodyPr wrap="square" rtlCol="0" anchor="ctr"/>
          <a:lstStyle/>
          <a:p>
            <a:pPr indent="0" marL="0">
              <a:buNone/>
            </a:pPr>
            <a:r>
              <a:rPr lang="en-US" dirty="0">
                <a:solidFill>
                  <a:srgbClr val="000000"/>
                </a:solidFill>
              </a:rPr>
              <a:t>Confirm Order</a:t>
            </a:r>
            <a:endParaRPr lang="en-US" dirty="0"/>
          </a:p>
        </p:txBody>
      </p:sp>
      <p:sp>
        <p:nvSpPr>
          <p:cNvPr id="12" name="Text 10"/>
          <p:cNvSpPr/>
          <p:nvPr/>
        </p:nvSpPr>
        <p:spPr>
          <a:xfrm>
            <a:off x="1075506" y="2444130"/>
            <a:ext cx="595179" cy="332408"/>
          </a:xfrm>
          <a:prstGeom prst="roundRect">
            <a:avLst>
              <a:gd name="adj" fmla="val 16505"/>
            </a:avLst>
          </a:prstGeom>
          <a:solidFill>
            <a:srgbClr val="FA5C26"/>
          </a:solidFill>
          <a:ln/>
        </p:spPr>
        <p:txBody>
          <a:bodyPr wrap="square" rtlCol="0" anchor="ctr"/>
          <a:lstStyle/>
          <a:p>
            <a:pPr indent="0" marL="0">
              <a:buNone/>
            </a:pPr>
            <a:r>
              <a:rPr lang="en-US" dirty="0">
                <a:solidFill>
                  <a:srgbClr val="000000"/>
                </a:solidFill>
              </a:rPr>
              <a:t>Provide</a:t>
            </a:r>
            <a:endParaRPr lang="en-US" dirty="0"/>
          </a:p>
          <a:p>
            <a:pPr indent="0" marL="0">
              <a:buNone/>
            </a:pPr>
            <a:r>
              <a:rPr lang="en-US" dirty="0">
                <a:solidFill>
                  <a:srgbClr val="000000"/>
                </a:solidFill>
              </a:rPr>
              <a:t>Reviews</a:t>
            </a:r>
            <a:endParaRPr lang="en-US" dirty="0"/>
          </a:p>
        </p:txBody>
      </p:sp>
      <p:pic>
        <p:nvPicPr>
          <p:cNvPr id="13" name="Image 0" descr="preencoded.png">    </p:cNvPr>
          <p:cNvPicPr>
            <a:picLocks noChangeAspect="1"/>
          </p:cNvPicPr>
          <p:nvPr/>
        </p:nvPicPr>
        <p:blipFill>
          <a:blip r:embed="rId1"/>
          <a:stretch>
            <a:fillRect/>
          </a:stretch>
        </p:blipFill>
        <p:spPr>
          <a:xfrm>
            <a:off x="-1228725" y="-6310312"/>
            <a:ext cx="7244953" cy="1016671"/>
          </a:xfrm>
          <a:prstGeom prst="rect">
            <a:avLst/>
          </a:prstGeom>
        </p:spPr>
      </p:pic>
      <p:pic>
        <p:nvPicPr>
          <p:cNvPr id="14" name="Image 1" descr="preencoded.png">    </p:cNvPr>
          <p:cNvPicPr>
            <a:picLocks noChangeAspect="1"/>
          </p:cNvPicPr>
          <p:nvPr/>
        </p:nvPicPr>
        <p:blipFill>
          <a:blip r:embed="rId2"/>
          <a:stretch>
            <a:fillRect/>
          </a:stretch>
        </p:blipFill>
        <p:spPr>
          <a:xfrm>
            <a:off x="-1228725" y="-6310312"/>
            <a:ext cx="7244953" cy="1386013"/>
          </a:xfrm>
          <a:prstGeom prst="rect">
            <a:avLst/>
          </a:prstGeom>
        </p:spPr>
      </p:pic>
      <p:pic>
        <p:nvPicPr>
          <p:cNvPr id="15" name="Image 2" descr="preencoded.png">    </p:cNvPr>
          <p:cNvPicPr>
            <a:picLocks noChangeAspect="1"/>
          </p:cNvPicPr>
          <p:nvPr/>
        </p:nvPicPr>
        <p:blipFill>
          <a:blip r:embed="rId3"/>
          <a:stretch>
            <a:fillRect/>
          </a:stretch>
        </p:blipFill>
        <p:spPr>
          <a:xfrm>
            <a:off x="-1228725" y="-6310312"/>
            <a:ext cx="7244953" cy="1755356"/>
          </a:xfrm>
          <a:prstGeom prst="rect">
            <a:avLst/>
          </a:prstGeom>
        </p:spPr>
      </p:pic>
      <p:pic>
        <p:nvPicPr>
          <p:cNvPr id="16" name="Image 3" descr="preencoded.png">    </p:cNvPr>
          <p:cNvPicPr>
            <a:picLocks noChangeAspect="1"/>
          </p:cNvPicPr>
          <p:nvPr/>
        </p:nvPicPr>
        <p:blipFill>
          <a:blip r:embed="rId4"/>
          <a:stretch>
            <a:fillRect/>
          </a:stretch>
        </p:blipFill>
        <p:spPr>
          <a:xfrm>
            <a:off x="-164939" y="-6310312"/>
            <a:ext cx="6656319" cy="1016671"/>
          </a:xfrm>
          <a:prstGeom prst="rect">
            <a:avLst/>
          </a:prstGeom>
        </p:spPr>
      </p:pic>
      <p:pic>
        <p:nvPicPr>
          <p:cNvPr id="17" name="Image 4" descr="preencoded.png">    </p:cNvPr>
          <p:cNvPicPr>
            <a:picLocks noChangeAspect="1"/>
          </p:cNvPicPr>
          <p:nvPr/>
        </p:nvPicPr>
        <p:blipFill>
          <a:blip r:embed="rId5"/>
          <a:stretch>
            <a:fillRect/>
          </a:stretch>
        </p:blipFill>
        <p:spPr>
          <a:xfrm>
            <a:off x="-164939" y="-6310312"/>
            <a:ext cx="6811138" cy="1755356"/>
          </a:xfrm>
          <a:prstGeom prst="rect">
            <a:avLst/>
          </a:prstGeom>
        </p:spPr>
      </p:pic>
      <p:pic>
        <p:nvPicPr>
          <p:cNvPr id="18" name="Image 5" descr="preencoded.png">    </p:cNvPr>
          <p:cNvPicPr>
            <a:picLocks noChangeAspect="1"/>
          </p:cNvPicPr>
          <p:nvPr/>
        </p:nvPicPr>
        <p:blipFill>
          <a:blip r:embed="rId6"/>
          <a:stretch>
            <a:fillRect/>
          </a:stretch>
        </p:blipFill>
        <p:spPr>
          <a:xfrm>
            <a:off x="1370930" y="1759714"/>
            <a:ext cx="17525" cy="157817"/>
          </a:xfrm>
          <a:prstGeom prst="rect">
            <a:avLst/>
          </a:prstGeom>
        </p:spPr>
      </p:pic>
      <p:pic>
        <p:nvPicPr>
          <p:cNvPr id="19" name="Image 6" descr="preencoded.png">    </p:cNvPr>
          <p:cNvPicPr>
            <a:picLocks noChangeAspect="1"/>
          </p:cNvPicPr>
          <p:nvPr/>
        </p:nvPicPr>
        <p:blipFill>
          <a:blip r:embed="rId7"/>
          <a:stretch>
            <a:fillRect/>
          </a:stretch>
        </p:blipFill>
        <p:spPr>
          <a:xfrm>
            <a:off x="1370930" y="1759714"/>
            <a:ext cx="17525" cy="157817"/>
          </a:xfrm>
          <a:prstGeom prst="rect">
            <a:avLst/>
          </a:prstGeom>
        </p:spPr>
      </p:pic>
      <p:pic>
        <p:nvPicPr>
          <p:cNvPr id="20" name="Image 7" descr="preencoded.png">    </p:cNvPr>
          <p:cNvPicPr>
            <a:picLocks noChangeAspect="1"/>
          </p:cNvPicPr>
          <p:nvPr/>
        </p:nvPicPr>
        <p:blipFill>
          <a:blip r:embed="rId8"/>
          <a:stretch>
            <a:fillRect/>
          </a:stretch>
        </p:blipFill>
        <p:spPr>
          <a:xfrm>
            <a:off x="1373088" y="2273751"/>
            <a:ext cx="17525" cy="159663"/>
          </a:xfrm>
          <a:prstGeom prst="rect">
            <a:avLst/>
          </a:prstGeom>
        </p:spPr>
      </p:pic>
      <p:pic>
        <p:nvPicPr>
          <p:cNvPr id="21" name="Image 8" descr="preencoded.png">    </p:cNvPr>
          <p:cNvPicPr>
            <a:picLocks noChangeAspect="1"/>
          </p:cNvPicPr>
          <p:nvPr/>
        </p:nvPicPr>
        <p:blipFill>
          <a:blip r:embed="rId9"/>
          <a:stretch>
            <a:fillRect/>
          </a:stretch>
        </p:blipFill>
        <p:spPr>
          <a:xfrm>
            <a:off x="1707877" y="988757"/>
            <a:ext cx="468027" cy="10001"/>
          </a:xfrm>
          <a:prstGeom prst="rect">
            <a:avLst/>
          </a:prstGeom>
        </p:spPr>
      </p:pic>
      <p:pic>
        <p:nvPicPr>
          <p:cNvPr id="22" name="Image 9" descr="preencoded.png">    </p:cNvPr>
          <p:cNvPicPr>
            <a:picLocks noChangeAspect="1"/>
          </p:cNvPicPr>
          <p:nvPr/>
        </p:nvPicPr>
        <p:blipFill>
          <a:blip r:embed="rId10"/>
          <a:stretch>
            <a:fillRect/>
          </a:stretch>
        </p:blipFill>
        <p:spPr>
          <a:xfrm>
            <a:off x="1370930" y="1759714"/>
            <a:ext cx="17525" cy="157817"/>
          </a:xfrm>
          <a:prstGeom prst="rect">
            <a:avLst/>
          </a:prstGeom>
        </p:spPr>
      </p:pic>
      <p:pic>
        <p:nvPicPr>
          <p:cNvPr id="23" name="Image 10" descr="preencoded.png">    </p:cNvPr>
          <p:cNvPicPr>
            <a:picLocks noChangeAspect="1"/>
          </p:cNvPicPr>
          <p:nvPr/>
        </p:nvPicPr>
        <p:blipFill>
          <a:blip r:embed="rId11"/>
          <a:stretch>
            <a:fillRect/>
          </a:stretch>
        </p:blipFill>
        <p:spPr>
          <a:xfrm>
            <a:off x="1370930" y="1759714"/>
            <a:ext cx="17525" cy="157817"/>
          </a:xfrm>
          <a:prstGeom prst="rect">
            <a:avLst/>
          </a:prstGeom>
        </p:spPr>
      </p:pic>
      <p:pic>
        <p:nvPicPr>
          <p:cNvPr id="24" name="Image 11" descr="preencoded.png">    </p:cNvPr>
          <p:cNvPicPr>
            <a:picLocks noChangeAspect="1"/>
          </p:cNvPicPr>
          <p:nvPr/>
        </p:nvPicPr>
        <p:blipFill>
          <a:blip r:embed="rId12"/>
          <a:stretch>
            <a:fillRect/>
          </a:stretch>
        </p:blipFill>
        <p:spPr>
          <a:xfrm>
            <a:off x="1373107" y="1239482"/>
            <a:ext cx="17525" cy="293451"/>
          </a:xfrm>
          <a:prstGeom prst="rect">
            <a:avLst/>
          </a:prstGeom>
        </p:spPr>
      </p:pic>
      <p:sp>
        <p:nvSpPr>
          <p:cNvPr id="25" name="Text 11"/>
          <p:cNvSpPr/>
          <p:nvPr/>
        </p:nvSpPr>
        <p:spPr>
          <a:xfrm>
            <a:off x="1917557" y="935801"/>
            <a:ext cx="505486" cy="42863"/>
          </a:xfrm>
          <a:prstGeom prst="rect">
            <a:avLst/>
          </a:prstGeom>
          <a:noFill/>
          <a:ln/>
        </p:spPr>
        <p:txBody>
          <a:bodyPr wrap="square" rtlCol="0" anchor="ctr"/>
          <a:lstStyle/>
          <a:p>
            <a:pPr algn="l" indent="0" marL="0">
              <a:lnSpc>
                <a:spcPts val="321"/>
              </a:lnSpc>
              <a:buNone/>
            </a:pPr>
            <a:r>
              <a:rPr lang="en-US" sz="214" spc="-4" kern="0" dirty="0">
                <a:solidFill>
                  <a:srgbClr val="111111">
                    <a:alpha val="99000"/>
                  </a:srgbClr>
                </a:solidFill>
                <a:latin typeface="Poppins" pitchFamily="34" charset="0"/>
                <a:ea typeface="Poppins" pitchFamily="34" charset="-122"/>
                <a:cs typeface="Poppins" pitchFamily="34" charset="-120"/>
              </a:rPr>
              <a:t>No</a:t>
            </a:r>
            <a:endParaRPr lang="en-US" sz="214" dirty="0"/>
          </a:p>
        </p:txBody>
      </p:sp>
      <p:sp>
        <p:nvSpPr>
          <p:cNvPr id="26" name="Text 12"/>
          <p:cNvSpPr/>
          <p:nvPr/>
        </p:nvSpPr>
        <p:spPr>
          <a:xfrm>
            <a:off x="1454274" y="1362173"/>
            <a:ext cx="519282" cy="42863"/>
          </a:xfrm>
          <a:prstGeom prst="rect">
            <a:avLst/>
          </a:prstGeom>
          <a:noFill/>
          <a:ln/>
        </p:spPr>
        <p:txBody>
          <a:bodyPr wrap="square" rtlCol="0" anchor="ctr"/>
          <a:lstStyle/>
          <a:p>
            <a:pPr algn="l" indent="0" marL="0">
              <a:lnSpc>
                <a:spcPts val="321"/>
              </a:lnSpc>
              <a:buNone/>
            </a:pPr>
            <a:r>
              <a:rPr lang="en-US" sz="214" spc="-4" kern="0" dirty="0">
                <a:solidFill>
                  <a:srgbClr val="111111">
                    <a:alpha val="99000"/>
                  </a:srgbClr>
                </a:solidFill>
                <a:latin typeface="Poppins" pitchFamily="34" charset="0"/>
                <a:ea typeface="Poppins" pitchFamily="34" charset="-122"/>
                <a:cs typeface="Poppins" pitchFamily="34" charset="-120"/>
              </a:rPr>
              <a:t>Yes</a:t>
            </a:r>
            <a:endParaRPr lang="en-US" sz="214"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652463" y="1824038"/>
            <a:ext cx="1281112" cy="914400"/>
          </a:xfrm>
          <a:prstGeom prst="rect">
            <a:avLst/>
          </a:prstGeom>
          <a:noFill/>
          <a:ln/>
        </p:spPr>
        <p:txBody>
          <a:bodyPr wrap="square" rtlCol="0" anchor="ctr"/>
          <a:lstStyle/>
          <a:p>
            <a:pPr algn="l" indent="0" marL="0">
              <a:lnSpc>
                <a:spcPts val="7200"/>
              </a:lnSpc>
              <a:buNone/>
            </a:pPr>
            <a:r>
              <a:rPr lang="en-US" sz="4800" b="1" dirty="0">
                <a:solidFill>
                  <a:srgbClr val="FA5C26">
                    <a:alpha val="99000"/>
                  </a:srgbClr>
                </a:solidFill>
                <a:latin typeface="Poppins" pitchFamily="34" charset="0"/>
                <a:ea typeface="Poppins" pitchFamily="34" charset="-122"/>
                <a:cs typeface="Poppins" pitchFamily="34" charset="-120"/>
              </a:rPr>
              <a:t>12</a:t>
            </a:r>
            <a:endParaRPr lang="en-US" sz="4800" dirty="0"/>
          </a:p>
        </p:txBody>
      </p:sp>
      <p:sp>
        <p:nvSpPr>
          <p:cNvPr id="3" name="Text 1"/>
          <p:cNvSpPr/>
          <p:nvPr/>
        </p:nvSpPr>
        <p:spPr>
          <a:xfrm>
            <a:off x="652463" y="2497175"/>
            <a:ext cx="8253149" cy="642938"/>
          </a:xfrm>
          <a:prstGeom prst="rect">
            <a:avLst/>
          </a:prstGeom>
          <a:noFill/>
          <a:ln/>
        </p:spPr>
        <p:txBody>
          <a:bodyPr wrap="square" rtlCol="0" anchor="ctr"/>
          <a:lstStyle/>
          <a:p>
            <a:pPr algn="l" indent="0" marL="0">
              <a:lnSpc>
                <a:spcPts val="5050"/>
              </a:lnSpc>
              <a:buNone/>
            </a:pPr>
            <a:r>
              <a:rPr lang="en-US" sz="3366" b="1" dirty="0">
                <a:solidFill>
                  <a:srgbClr val="FA5C26">
                    <a:alpha val="99000"/>
                  </a:srgbClr>
                </a:solidFill>
                <a:latin typeface="Poppins" pitchFamily="34" charset="0"/>
                <a:ea typeface="Poppins" pitchFamily="34" charset="-122"/>
                <a:cs typeface="Poppins" pitchFamily="34" charset="-120"/>
              </a:rPr>
              <a:t>Information </a:t>
            </a:r>
            <a:pPr algn="l" indent="0" marL="0">
              <a:lnSpc>
                <a:spcPts val="5050"/>
              </a:lnSpc>
              <a:buNone/>
            </a:pPr>
            <a:r>
              <a:rPr lang="en-US" sz="3366" b="1" dirty="0">
                <a:solidFill>
                  <a:srgbClr val="000000">
                    <a:alpha val="99000"/>
                  </a:srgbClr>
                </a:solidFill>
                <a:latin typeface="Poppins" pitchFamily="34" charset="0"/>
                <a:ea typeface="Poppins" pitchFamily="34" charset="-122"/>
                <a:cs typeface="Poppins" pitchFamily="34" charset="-120"/>
              </a:rPr>
              <a:t>Architecture</a:t>
            </a:r>
            <a:endParaRPr lang="en-US" sz="3366"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549700" y="2277355"/>
            <a:ext cx="677365" cy="307840"/>
          </a:xfrm>
          <a:prstGeom prst="roundRect">
            <a:avLst>
              <a:gd name="adj" fmla="val 8911"/>
            </a:avLst>
          </a:prstGeom>
          <a:solidFill>
            <a:srgbClr val="963717"/>
          </a:solidFill>
          <a:ln/>
        </p:spPr>
        <p:txBody>
          <a:bodyPr wrap="square" rtlCol="0" anchor="ctr"/>
          <a:lstStyle/>
          <a:p>
            <a:pPr indent="0" marL="0">
              <a:buNone/>
            </a:pPr>
            <a:r>
              <a:rPr lang="en-US" dirty="0">
                <a:solidFill>
                  <a:srgbClr val="000000"/>
                </a:solidFill>
              </a:rPr>
              <a:t>Home</a:t>
            </a:r>
            <a:endParaRPr lang="en-US" dirty="0"/>
          </a:p>
        </p:txBody>
      </p:sp>
      <p:sp>
        <p:nvSpPr>
          <p:cNvPr id="3" name="Text 1"/>
          <p:cNvSpPr/>
          <p:nvPr/>
        </p:nvSpPr>
        <p:spPr>
          <a:xfrm>
            <a:off x="6216067" y="1454037"/>
            <a:ext cx="677365" cy="307840"/>
          </a:xfrm>
          <a:prstGeom prst="roundRect">
            <a:avLst>
              <a:gd name="adj" fmla="val 8911"/>
            </a:avLst>
          </a:prstGeom>
          <a:solidFill>
            <a:srgbClr val="FA5C26"/>
          </a:solidFill>
          <a:ln/>
        </p:spPr>
        <p:txBody>
          <a:bodyPr wrap="square" rtlCol="0" anchor="ctr"/>
          <a:lstStyle/>
          <a:p>
            <a:pPr indent="0" marL="0">
              <a:buNone/>
            </a:pPr>
            <a:r>
              <a:rPr lang="en-US" dirty="0">
                <a:solidFill>
                  <a:srgbClr val="000000"/>
                </a:solidFill>
              </a:rPr>
              <a:t>Login</a:t>
            </a:r>
            <a:endParaRPr lang="en-US" dirty="0"/>
          </a:p>
        </p:txBody>
      </p:sp>
      <p:sp>
        <p:nvSpPr>
          <p:cNvPr id="4" name="Text 2"/>
          <p:cNvSpPr/>
          <p:nvPr/>
        </p:nvSpPr>
        <p:spPr>
          <a:xfrm>
            <a:off x="7163916" y="2871488"/>
            <a:ext cx="677365" cy="307840"/>
          </a:xfrm>
          <a:prstGeom prst="roundRect">
            <a:avLst>
              <a:gd name="adj" fmla="val 8911"/>
            </a:avLst>
          </a:prstGeom>
          <a:solidFill>
            <a:srgbClr val="963717"/>
          </a:solidFill>
          <a:ln/>
        </p:spPr>
        <p:txBody>
          <a:bodyPr wrap="square" rtlCol="0" anchor="ctr"/>
          <a:lstStyle/>
          <a:p>
            <a:pPr indent="0" marL="0">
              <a:buNone/>
            </a:pPr>
            <a:r>
              <a:rPr lang="en-US" dirty="0">
                <a:solidFill>
                  <a:srgbClr val="000000"/>
                </a:solidFill>
              </a:rPr>
              <a:t>Logout</a:t>
            </a:r>
            <a:endParaRPr lang="en-US" dirty="0"/>
          </a:p>
        </p:txBody>
      </p:sp>
      <p:sp>
        <p:nvSpPr>
          <p:cNvPr id="5" name="Text 3"/>
          <p:cNvSpPr/>
          <p:nvPr/>
        </p:nvSpPr>
        <p:spPr>
          <a:xfrm>
            <a:off x="1811499" y="1454037"/>
            <a:ext cx="677365" cy="307840"/>
          </a:xfrm>
          <a:prstGeom prst="roundRect">
            <a:avLst>
              <a:gd name="adj" fmla="val 8911"/>
            </a:avLst>
          </a:prstGeom>
          <a:solidFill>
            <a:srgbClr val="FA5C26"/>
          </a:solidFill>
          <a:ln/>
        </p:spPr>
        <p:txBody>
          <a:bodyPr wrap="square" rtlCol="0" anchor="ctr"/>
          <a:lstStyle/>
          <a:p>
            <a:pPr indent="0" marL="0">
              <a:buNone/>
            </a:pPr>
            <a:r>
              <a:rPr lang="en-US" dirty="0">
                <a:solidFill>
                  <a:srgbClr val="000000"/>
                </a:solidFill>
              </a:rPr>
              <a:t>Sign Up</a:t>
            </a:r>
            <a:endParaRPr lang="en-US" dirty="0"/>
          </a:p>
        </p:txBody>
      </p:sp>
      <p:sp>
        <p:nvSpPr>
          <p:cNvPr id="6" name="Text 4"/>
          <p:cNvSpPr/>
          <p:nvPr/>
        </p:nvSpPr>
        <p:spPr>
          <a:xfrm>
            <a:off x="3358195" y="1218540"/>
            <a:ext cx="863641" cy="777143"/>
          </a:xfrm>
          <a:prstGeom prst="diamond">
            <a:avLst/>
          </a:prstGeom>
          <a:solidFill>
            <a:srgbClr val="000000"/>
          </a:solidFill>
          <a:ln/>
        </p:spPr>
        <p:txBody>
          <a:bodyPr wrap="square" rtlCol="0" anchor="ctr"/>
          <a:lstStyle/>
          <a:p>
            <a:pPr indent="0" marL="0">
              <a:buNone/>
            </a:pPr>
            <a:r>
              <a:rPr lang="en-US" dirty="0">
                <a:solidFill>
                  <a:srgbClr val="000000"/>
                </a:solidFill>
              </a:rPr>
              <a:t>Have an</a:t>
            </a:r>
            <a:endParaRPr lang="en-US" dirty="0"/>
          </a:p>
          <a:p>
            <a:pPr indent="0" marL="0">
              <a:buNone/>
            </a:pPr>
            <a:r>
              <a:rPr lang="en-US" dirty="0">
                <a:solidFill>
                  <a:srgbClr val="000000"/>
                </a:solidFill>
              </a:rPr>
              <a:t>Account</a:t>
            </a:r>
            <a:endParaRPr lang="en-US" dirty="0"/>
          </a:p>
        </p:txBody>
      </p:sp>
      <p:sp>
        <p:nvSpPr>
          <p:cNvPr id="7" name="Text 5"/>
          <p:cNvSpPr/>
          <p:nvPr/>
        </p:nvSpPr>
        <p:spPr>
          <a:xfrm>
            <a:off x="1637221" y="3425601"/>
            <a:ext cx="677365" cy="307840"/>
          </a:xfrm>
          <a:prstGeom prst="roundRect">
            <a:avLst>
              <a:gd name="adj" fmla="val 8911"/>
            </a:avLst>
          </a:prstGeom>
          <a:solidFill>
            <a:srgbClr val="000000"/>
          </a:solidFill>
          <a:ln/>
        </p:spPr>
        <p:txBody>
          <a:bodyPr wrap="square" rtlCol="0" anchor="ctr"/>
          <a:lstStyle/>
          <a:p>
            <a:pPr indent="0" marL="0">
              <a:buNone/>
            </a:pPr>
            <a:r>
              <a:rPr lang="en-US" dirty="0">
                <a:solidFill>
                  <a:srgbClr val="000000"/>
                </a:solidFill>
              </a:rPr>
              <a:t>Community</a:t>
            </a:r>
            <a:endParaRPr lang="en-US" dirty="0"/>
          </a:p>
        </p:txBody>
      </p:sp>
      <p:sp>
        <p:nvSpPr>
          <p:cNvPr id="8" name="Text 6"/>
          <p:cNvSpPr/>
          <p:nvPr/>
        </p:nvSpPr>
        <p:spPr>
          <a:xfrm>
            <a:off x="2591693" y="3425601"/>
            <a:ext cx="677365" cy="307840"/>
          </a:xfrm>
          <a:prstGeom prst="roundRect">
            <a:avLst>
              <a:gd name="adj" fmla="val 8911"/>
            </a:avLst>
          </a:prstGeom>
          <a:solidFill>
            <a:srgbClr val="000000"/>
          </a:solidFill>
          <a:ln/>
        </p:spPr>
        <p:txBody>
          <a:bodyPr wrap="square" rtlCol="0" anchor="ctr"/>
          <a:lstStyle/>
          <a:p>
            <a:pPr indent="0" marL="0">
              <a:buNone/>
            </a:pPr>
            <a:r>
              <a:rPr lang="en-US" dirty="0">
                <a:solidFill>
                  <a:srgbClr val="000000"/>
                </a:solidFill>
              </a:rPr>
              <a:t>Market Place</a:t>
            </a:r>
            <a:endParaRPr lang="en-US" dirty="0"/>
          </a:p>
        </p:txBody>
      </p:sp>
      <p:sp>
        <p:nvSpPr>
          <p:cNvPr id="9" name="Text 7"/>
          <p:cNvSpPr/>
          <p:nvPr/>
        </p:nvSpPr>
        <p:spPr>
          <a:xfrm>
            <a:off x="5270376" y="3425601"/>
            <a:ext cx="677365" cy="307840"/>
          </a:xfrm>
          <a:prstGeom prst="roundRect">
            <a:avLst>
              <a:gd name="adj" fmla="val 8911"/>
            </a:avLst>
          </a:prstGeom>
          <a:solidFill>
            <a:srgbClr val="000000"/>
          </a:solidFill>
          <a:ln/>
        </p:spPr>
        <p:txBody>
          <a:bodyPr wrap="square" rtlCol="0" anchor="ctr"/>
          <a:lstStyle/>
          <a:p>
            <a:pPr indent="0" marL="0">
              <a:buNone/>
            </a:pPr>
            <a:r>
              <a:rPr lang="en-US" dirty="0">
                <a:solidFill>
                  <a:srgbClr val="000000"/>
                </a:solidFill>
              </a:rPr>
              <a:t>User Profile</a:t>
            </a:r>
            <a:endParaRPr lang="en-US" dirty="0"/>
          </a:p>
        </p:txBody>
      </p:sp>
      <p:sp>
        <p:nvSpPr>
          <p:cNvPr id="10" name="Text 8"/>
          <p:cNvSpPr/>
          <p:nvPr/>
        </p:nvSpPr>
        <p:spPr>
          <a:xfrm>
            <a:off x="3549700" y="3423445"/>
            <a:ext cx="675210" cy="416046"/>
          </a:xfrm>
          <a:prstGeom prst="roundRect">
            <a:avLst>
              <a:gd name="adj" fmla="val 6594"/>
            </a:avLst>
          </a:prstGeom>
          <a:solidFill>
            <a:srgbClr val="000000"/>
          </a:solidFill>
          <a:ln/>
        </p:spPr>
        <p:txBody>
          <a:bodyPr wrap="square" rtlCol="0" anchor="ctr"/>
          <a:lstStyle/>
          <a:p>
            <a:pPr indent="0" marL="0">
              <a:buNone/>
            </a:pPr>
            <a:r>
              <a:rPr lang="en-US" dirty="0">
                <a:solidFill>
                  <a:srgbClr val="000000"/>
                </a:solidFill>
              </a:rPr>
              <a:t>Blogs &amp; Videos</a:t>
            </a:r>
            <a:endParaRPr lang="en-US" dirty="0"/>
          </a:p>
        </p:txBody>
      </p:sp>
      <p:sp>
        <p:nvSpPr>
          <p:cNvPr id="11" name="Text 9"/>
          <p:cNvSpPr/>
          <p:nvPr/>
        </p:nvSpPr>
        <p:spPr>
          <a:xfrm>
            <a:off x="4408252" y="3425601"/>
            <a:ext cx="677365" cy="307840"/>
          </a:xfrm>
          <a:prstGeom prst="roundRect">
            <a:avLst>
              <a:gd name="adj" fmla="val 8911"/>
            </a:avLst>
          </a:prstGeom>
          <a:solidFill>
            <a:srgbClr val="000000"/>
          </a:solidFill>
          <a:ln/>
        </p:spPr>
        <p:txBody>
          <a:bodyPr wrap="square" rtlCol="0" anchor="ctr"/>
          <a:lstStyle/>
          <a:p>
            <a:pPr indent="0" marL="0">
              <a:buNone/>
            </a:pPr>
            <a:r>
              <a:rPr lang="en-US" dirty="0">
                <a:solidFill>
                  <a:srgbClr val="000000"/>
                </a:solidFill>
              </a:rPr>
              <a:t>Contacts</a:t>
            </a:r>
            <a:endParaRPr lang="en-US" dirty="0"/>
          </a:p>
        </p:txBody>
      </p:sp>
      <p:sp>
        <p:nvSpPr>
          <p:cNvPr id="12" name="Text 10"/>
          <p:cNvSpPr/>
          <p:nvPr/>
        </p:nvSpPr>
        <p:spPr>
          <a:xfrm>
            <a:off x="775134" y="3891207"/>
            <a:ext cx="677365" cy="307840"/>
          </a:xfrm>
          <a:prstGeom prst="roundRect">
            <a:avLst>
              <a:gd name="adj" fmla="val 8911"/>
            </a:avLst>
          </a:prstGeom>
          <a:solidFill>
            <a:srgbClr val="FA5C26"/>
          </a:solidFill>
          <a:ln/>
        </p:spPr>
        <p:txBody>
          <a:bodyPr wrap="square" rtlCol="0" anchor="ctr"/>
          <a:lstStyle/>
          <a:p>
            <a:pPr indent="0" marL="0">
              <a:buNone/>
            </a:pPr>
            <a:r>
              <a:rPr lang="en-US" dirty="0">
                <a:solidFill>
                  <a:srgbClr val="000000"/>
                </a:solidFill>
              </a:rPr>
              <a:t>Your Groups</a:t>
            </a:r>
            <a:endParaRPr lang="en-US" dirty="0"/>
          </a:p>
        </p:txBody>
      </p:sp>
      <p:sp>
        <p:nvSpPr>
          <p:cNvPr id="13" name="Text 11"/>
          <p:cNvSpPr/>
          <p:nvPr/>
        </p:nvSpPr>
        <p:spPr>
          <a:xfrm>
            <a:off x="775134" y="3425601"/>
            <a:ext cx="677365" cy="307840"/>
          </a:xfrm>
          <a:prstGeom prst="roundRect">
            <a:avLst>
              <a:gd name="adj" fmla="val 8911"/>
            </a:avLst>
          </a:prstGeom>
          <a:solidFill>
            <a:srgbClr val="963717"/>
          </a:solidFill>
          <a:ln/>
        </p:spPr>
        <p:txBody>
          <a:bodyPr wrap="square" rtlCol="0" anchor="ctr"/>
          <a:lstStyle/>
          <a:p>
            <a:pPr indent="0" marL="0">
              <a:buNone/>
            </a:pPr>
            <a:r>
              <a:rPr lang="en-US" dirty="0">
                <a:solidFill>
                  <a:srgbClr val="000000"/>
                </a:solidFill>
              </a:rPr>
              <a:t>Filters</a:t>
            </a:r>
            <a:endParaRPr lang="en-US" dirty="0"/>
          </a:p>
        </p:txBody>
      </p:sp>
      <p:sp>
        <p:nvSpPr>
          <p:cNvPr id="14" name="Text 12"/>
          <p:cNvSpPr/>
          <p:nvPr/>
        </p:nvSpPr>
        <p:spPr>
          <a:xfrm>
            <a:off x="3271838" y="4060214"/>
            <a:ext cx="675210" cy="361097"/>
          </a:xfrm>
          <a:prstGeom prst="roundRect">
            <a:avLst>
              <a:gd name="adj" fmla="val 7597"/>
            </a:avLst>
          </a:prstGeom>
          <a:solidFill>
            <a:srgbClr val="963717"/>
          </a:solidFill>
          <a:ln/>
        </p:spPr>
        <p:txBody>
          <a:bodyPr wrap="square" rtlCol="0" anchor="ctr"/>
          <a:lstStyle/>
          <a:p>
            <a:pPr indent="0" marL="0">
              <a:buNone/>
            </a:pPr>
            <a:r>
              <a:rPr lang="en-US" dirty="0">
                <a:solidFill>
                  <a:srgbClr val="000000"/>
                </a:solidFill>
              </a:rPr>
              <a:t>See Blogs &amp; Videos</a:t>
            </a:r>
            <a:endParaRPr lang="en-US" dirty="0"/>
          </a:p>
        </p:txBody>
      </p:sp>
      <p:sp>
        <p:nvSpPr>
          <p:cNvPr id="15" name="Text 13"/>
          <p:cNvSpPr/>
          <p:nvPr/>
        </p:nvSpPr>
        <p:spPr>
          <a:xfrm>
            <a:off x="4254326" y="4056673"/>
            <a:ext cx="677365" cy="307840"/>
          </a:xfrm>
          <a:prstGeom prst="roundRect">
            <a:avLst>
              <a:gd name="adj" fmla="val 8911"/>
            </a:avLst>
          </a:prstGeom>
          <a:solidFill>
            <a:srgbClr val="963717"/>
          </a:solidFill>
          <a:ln/>
        </p:spPr>
        <p:txBody>
          <a:bodyPr wrap="square" rtlCol="0" anchor="ctr"/>
          <a:lstStyle/>
          <a:p>
            <a:pPr indent="0" marL="0">
              <a:buNone/>
            </a:pPr>
            <a:r>
              <a:rPr lang="en-US" dirty="0">
                <a:solidFill>
                  <a:srgbClr val="000000"/>
                </a:solidFill>
              </a:rPr>
              <a:t>Live Chat</a:t>
            </a:r>
            <a:endParaRPr lang="en-US" dirty="0"/>
          </a:p>
        </p:txBody>
      </p:sp>
      <p:sp>
        <p:nvSpPr>
          <p:cNvPr id="16" name="Text 14"/>
          <p:cNvSpPr/>
          <p:nvPr/>
        </p:nvSpPr>
        <p:spPr>
          <a:xfrm>
            <a:off x="5147202" y="4056673"/>
            <a:ext cx="677365" cy="307840"/>
          </a:xfrm>
          <a:prstGeom prst="roundRect">
            <a:avLst>
              <a:gd name="adj" fmla="val 8911"/>
            </a:avLst>
          </a:prstGeom>
          <a:solidFill>
            <a:srgbClr val="963717"/>
          </a:solidFill>
          <a:ln/>
        </p:spPr>
        <p:txBody>
          <a:bodyPr wrap="square" rtlCol="0" anchor="ctr"/>
          <a:lstStyle/>
          <a:p>
            <a:pPr indent="0" marL="0">
              <a:buNone/>
            </a:pPr>
            <a:r>
              <a:rPr lang="en-US" dirty="0">
                <a:solidFill>
                  <a:srgbClr val="000000"/>
                </a:solidFill>
              </a:rPr>
              <a:t>Book an</a:t>
            </a:r>
            <a:endParaRPr lang="en-US" dirty="0"/>
          </a:p>
          <a:p>
            <a:pPr indent="0" marL="0">
              <a:buNone/>
            </a:pPr>
            <a:r>
              <a:rPr lang="en-US" dirty="0">
                <a:solidFill>
                  <a:srgbClr val="000000"/>
                </a:solidFill>
              </a:rPr>
              <a:t>Appointment</a:t>
            </a:r>
            <a:endParaRPr lang="en-US" dirty="0"/>
          </a:p>
        </p:txBody>
      </p:sp>
      <p:sp>
        <p:nvSpPr>
          <p:cNvPr id="17" name="Text 15"/>
          <p:cNvSpPr/>
          <p:nvPr/>
        </p:nvSpPr>
        <p:spPr>
          <a:xfrm>
            <a:off x="7163916" y="3425601"/>
            <a:ext cx="677365" cy="307840"/>
          </a:xfrm>
          <a:prstGeom prst="roundRect">
            <a:avLst>
              <a:gd name="adj" fmla="val 8911"/>
            </a:avLst>
          </a:prstGeom>
          <a:solidFill>
            <a:srgbClr val="963717"/>
          </a:solidFill>
          <a:ln/>
        </p:spPr>
        <p:txBody>
          <a:bodyPr wrap="square" rtlCol="0" anchor="ctr"/>
          <a:lstStyle/>
          <a:p>
            <a:pPr indent="0" marL="0">
              <a:buNone/>
            </a:pPr>
            <a:r>
              <a:rPr lang="en-US" dirty="0">
                <a:solidFill>
                  <a:srgbClr val="000000"/>
                </a:solidFill>
              </a:rPr>
              <a:t>Social User</a:t>
            </a:r>
            <a:endParaRPr lang="en-US" dirty="0"/>
          </a:p>
        </p:txBody>
      </p:sp>
      <p:sp>
        <p:nvSpPr>
          <p:cNvPr id="18" name="Text 16"/>
          <p:cNvSpPr/>
          <p:nvPr/>
        </p:nvSpPr>
        <p:spPr>
          <a:xfrm>
            <a:off x="6490860" y="3934616"/>
            <a:ext cx="1219447" cy="1067590"/>
          </a:xfrm>
          <a:prstGeom prst="diamond">
            <a:avLst/>
          </a:prstGeom>
          <a:solidFill>
            <a:srgbClr val="000000"/>
          </a:solidFill>
          <a:ln/>
        </p:spPr>
        <p:txBody>
          <a:bodyPr wrap="square" rtlCol="0" anchor="ctr"/>
          <a:lstStyle/>
          <a:p>
            <a:pPr indent="0" marL="0">
              <a:buNone/>
            </a:pPr>
            <a:r>
              <a:rPr lang="en-US" dirty="0">
                <a:solidFill>
                  <a:srgbClr val="000000"/>
                </a:solidFill>
              </a:rPr>
              <a:t>Want to Switch in  Professional Mode?</a:t>
            </a:r>
            <a:endParaRPr lang="en-US" dirty="0"/>
          </a:p>
        </p:txBody>
      </p:sp>
      <p:sp>
        <p:nvSpPr>
          <p:cNvPr id="19" name="Text 17"/>
          <p:cNvSpPr/>
          <p:nvPr/>
        </p:nvSpPr>
        <p:spPr>
          <a:xfrm>
            <a:off x="3515227" y="276548"/>
            <a:ext cx="554208" cy="554113"/>
          </a:xfrm>
          <a:prstGeom prst="ellipse">
            <a:avLst/>
          </a:prstGeom>
          <a:solidFill>
            <a:srgbClr val="702911"/>
          </a:solidFill>
          <a:ln/>
        </p:spPr>
        <p:txBody>
          <a:bodyPr wrap="square" rtlCol="0" anchor="ctr"/>
          <a:lstStyle/>
          <a:p>
            <a:pPr indent="0" marL="0">
              <a:buNone/>
            </a:pPr>
            <a:r>
              <a:rPr lang="en-US" dirty="0">
                <a:solidFill>
                  <a:srgbClr val="000000"/>
                </a:solidFill>
              </a:rPr>
              <a:t>Get </a:t>
            </a:r>
            <a:endParaRPr lang="en-US" dirty="0"/>
          </a:p>
          <a:p>
            <a:pPr indent="0" marL="0">
              <a:buNone/>
            </a:pPr>
            <a:r>
              <a:rPr lang="en-US" dirty="0">
                <a:solidFill>
                  <a:srgbClr val="000000"/>
                </a:solidFill>
              </a:rPr>
              <a:t>Started</a:t>
            </a:r>
            <a:endParaRPr lang="en-US" dirty="0"/>
          </a:p>
        </p:txBody>
      </p:sp>
      <p:pic>
        <p:nvPicPr>
          <p:cNvPr id="20" name="Image 0" descr="preencoded.png">    </p:cNvPr>
          <p:cNvPicPr>
            <a:picLocks noChangeAspect="1"/>
          </p:cNvPicPr>
          <p:nvPr/>
        </p:nvPicPr>
        <p:blipFill>
          <a:blip r:embed="rId1"/>
          <a:stretch>
            <a:fillRect/>
          </a:stretch>
        </p:blipFill>
        <p:spPr>
          <a:xfrm>
            <a:off x="4234942" y="1607957"/>
            <a:ext cx="1970410" cy="17535"/>
          </a:xfrm>
          <a:prstGeom prst="rect">
            <a:avLst/>
          </a:prstGeom>
        </p:spPr>
      </p:pic>
      <p:pic>
        <p:nvPicPr>
          <p:cNvPr id="21" name="Image 1" descr="preencoded.png">    </p:cNvPr>
          <p:cNvPicPr>
            <a:picLocks noChangeAspect="1"/>
          </p:cNvPicPr>
          <p:nvPr/>
        </p:nvPicPr>
        <p:blipFill>
          <a:blip r:embed="rId2"/>
          <a:stretch>
            <a:fillRect/>
          </a:stretch>
        </p:blipFill>
        <p:spPr>
          <a:xfrm>
            <a:off x="2501968" y="1607957"/>
            <a:ext cx="845511" cy="17535"/>
          </a:xfrm>
          <a:prstGeom prst="rect">
            <a:avLst/>
          </a:prstGeom>
        </p:spPr>
      </p:pic>
      <p:pic>
        <p:nvPicPr>
          <p:cNvPr id="22" name="Image 2" descr="preencoded.png">    </p:cNvPr>
          <p:cNvPicPr>
            <a:picLocks noChangeAspect="1"/>
          </p:cNvPicPr>
          <p:nvPr/>
        </p:nvPicPr>
        <p:blipFill>
          <a:blip r:embed="rId3"/>
          <a:stretch>
            <a:fillRect/>
          </a:stretch>
        </p:blipFill>
        <p:spPr>
          <a:xfrm>
            <a:off x="1659099" y="1607958"/>
            <a:ext cx="1879885" cy="833277"/>
          </a:xfrm>
          <a:prstGeom prst="rect">
            <a:avLst/>
          </a:prstGeom>
        </p:spPr>
      </p:pic>
      <p:pic>
        <p:nvPicPr>
          <p:cNvPr id="23" name="Image 3" descr="preencoded.png">    </p:cNvPr>
          <p:cNvPicPr>
            <a:picLocks noChangeAspect="1"/>
          </p:cNvPicPr>
          <p:nvPr/>
        </p:nvPicPr>
        <p:blipFill>
          <a:blip r:embed="rId4"/>
          <a:stretch>
            <a:fillRect/>
          </a:stretch>
        </p:blipFill>
        <p:spPr>
          <a:xfrm>
            <a:off x="4240188" y="1607957"/>
            <a:ext cx="2808052" cy="833276"/>
          </a:xfrm>
          <a:prstGeom prst="rect">
            <a:avLst/>
          </a:prstGeom>
        </p:spPr>
      </p:pic>
      <p:pic>
        <p:nvPicPr>
          <p:cNvPr id="24" name="Image 4" descr="preencoded.png">    </p:cNvPr>
          <p:cNvPicPr>
            <a:picLocks noChangeAspect="1"/>
          </p:cNvPicPr>
          <p:nvPr/>
        </p:nvPicPr>
        <p:blipFill>
          <a:blip r:embed="rId5"/>
          <a:stretch>
            <a:fillRect/>
          </a:stretch>
        </p:blipFill>
        <p:spPr>
          <a:xfrm>
            <a:off x="1975879" y="2598293"/>
            <a:ext cx="1922431" cy="816593"/>
          </a:xfrm>
          <a:prstGeom prst="rect">
            <a:avLst/>
          </a:prstGeom>
        </p:spPr>
      </p:pic>
      <p:pic>
        <p:nvPicPr>
          <p:cNvPr id="25" name="Image 5" descr="preencoded.png">    </p:cNvPr>
          <p:cNvPicPr>
            <a:picLocks noChangeAspect="1"/>
          </p:cNvPicPr>
          <p:nvPr/>
        </p:nvPicPr>
        <p:blipFill>
          <a:blip r:embed="rId6"/>
          <a:stretch>
            <a:fillRect/>
          </a:stretch>
        </p:blipFill>
        <p:spPr>
          <a:xfrm>
            <a:off x="2930370" y="2598293"/>
            <a:ext cx="967960" cy="816593"/>
          </a:xfrm>
          <a:prstGeom prst="rect">
            <a:avLst/>
          </a:prstGeom>
        </p:spPr>
      </p:pic>
      <p:pic>
        <p:nvPicPr>
          <p:cNvPr id="26" name="Image 6" descr="preencoded.png">    </p:cNvPr>
          <p:cNvPicPr>
            <a:picLocks noChangeAspect="1"/>
          </p:cNvPicPr>
          <p:nvPr/>
        </p:nvPicPr>
        <p:blipFill>
          <a:blip r:embed="rId7"/>
          <a:stretch>
            <a:fillRect/>
          </a:stretch>
        </p:blipFill>
        <p:spPr>
          <a:xfrm>
            <a:off x="3888358" y="2598293"/>
            <a:ext cx="1730629" cy="816593"/>
          </a:xfrm>
          <a:prstGeom prst="rect">
            <a:avLst/>
          </a:prstGeom>
        </p:spPr>
      </p:pic>
      <p:pic>
        <p:nvPicPr>
          <p:cNvPr id="27" name="Image 7" descr="preencoded.png">    </p:cNvPr>
          <p:cNvPicPr>
            <a:picLocks noChangeAspect="1"/>
          </p:cNvPicPr>
          <p:nvPr/>
        </p:nvPicPr>
        <p:blipFill>
          <a:blip r:embed="rId8"/>
          <a:stretch>
            <a:fillRect/>
          </a:stretch>
        </p:blipFill>
        <p:spPr>
          <a:xfrm>
            <a:off x="3888377" y="2598293"/>
            <a:ext cx="17525" cy="814436"/>
          </a:xfrm>
          <a:prstGeom prst="rect">
            <a:avLst/>
          </a:prstGeom>
        </p:spPr>
      </p:pic>
      <p:pic>
        <p:nvPicPr>
          <p:cNvPr id="28" name="Image 8" descr="preencoded.png">    </p:cNvPr>
          <p:cNvPicPr>
            <a:picLocks noChangeAspect="1"/>
          </p:cNvPicPr>
          <p:nvPr/>
        </p:nvPicPr>
        <p:blipFill>
          <a:blip r:embed="rId9"/>
          <a:stretch>
            <a:fillRect/>
          </a:stretch>
        </p:blipFill>
        <p:spPr>
          <a:xfrm>
            <a:off x="3888358" y="2598293"/>
            <a:ext cx="868505" cy="816593"/>
          </a:xfrm>
          <a:prstGeom prst="rect">
            <a:avLst/>
          </a:prstGeom>
        </p:spPr>
      </p:pic>
      <p:pic>
        <p:nvPicPr>
          <p:cNvPr id="29" name="Image 9" descr="preencoded.png">    </p:cNvPr>
          <p:cNvPicPr>
            <a:picLocks noChangeAspect="1"/>
          </p:cNvPicPr>
          <p:nvPr/>
        </p:nvPicPr>
        <p:blipFill>
          <a:blip r:embed="rId10"/>
          <a:stretch>
            <a:fillRect/>
          </a:stretch>
        </p:blipFill>
        <p:spPr>
          <a:xfrm>
            <a:off x="-3062269" y="-1223962"/>
            <a:ext cx="2931561" cy="5143500"/>
          </a:xfrm>
          <a:prstGeom prst="rect">
            <a:avLst/>
          </a:prstGeom>
        </p:spPr>
      </p:pic>
      <p:pic>
        <p:nvPicPr>
          <p:cNvPr id="30" name="Image 10" descr="preencoded.png">    </p:cNvPr>
          <p:cNvPicPr>
            <a:picLocks noChangeAspect="1"/>
          </p:cNvPicPr>
          <p:nvPr/>
        </p:nvPicPr>
        <p:blipFill>
          <a:blip r:embed="rId11"/>
          <a:stretch>
            <a:fillRect/>
          </a:stretch>
        </p:blipFill>
        <p:spPr>
          <a:xfrm>
            <a:off x="-3062269" y="-1223962"/>
            <a:ext cx="2931579" cy="5143500"/>
          </a:xfrm>
          <a:prstGeom prst="rect">
            <a:avLst/>
          </a:prstGeom>
        </p:spPr>
      </p:pic>
      <p:pic>
        <p:nvPicPr>
          <p:cNvPr id="31" name="Image 11" descr="preencoded.png">    </p:cNvPr>
          <p:cNvPicPr>
            <a:picLocks noChangeAspect="1"/>
          </p:cNvPicPr>
          <p:nvPr/>
        </p:nvPicPr>
        <p:blipFill>
          <a:blip r:embed="rId12"/>
          <a:stretch>
            <a:fillRect/>
          </a:stretch>
        </p:blipFill>
        <p:spPr>
          <a:xfrm>
            <a:off x="-3062269" y="-1223962"/>
            <a:ext cx="2931561" cy="5143500"/>
          </a:xfrm>
          <a:prstGeom prst="rect">
            <a:avLst/>
          </a:prstGeom>
        </p:spPr>
      </p:pic>
      <p:pic>
        <p:nvPicPr>
          <p:cNvPr id="32" name="Image 12" descr="preencoded.png">    </p:cNvPr>
          <p:cNvPicPr>
            <a:picLocks noChangeAspect="1"/>
          </p:cNvPicPr>
          <p:nvPr/>
        </p:nvPicPr>
        <p:blipFill>
          <a:blip r:embed="rId13"/>
          <a:stretch>
            <a:fillRect/>
          </a:stretch>
        </p:blipFill>
        <p:spPr>
          <a:xfrm>
            <a:off x="-3062269" y="-1223962"/>
            <a:ext cx="2931579" cy="5143500"/>
          </a:xfrm>
          <a:prstGeom prst="rect">
            <a:avLst/>
          </a:prstGeom>
        </p:spPr>
      </p:pic>
      <p:pic>
        <p:nvPicPr>
          <p:cNvPr id="33" name="Image 13" descr="preencoded.png">    </p:cNvPr>
          <p:cNvPicPr>
            <a:picLocks noChangeAspect="1"/>
          </p:cNvPicPr>
          <p:nvPr/>
        </p:nvPicPr>
        <p:blipFill>
          <a:blip r:embed="rId14"/>
          <a:stretch>
            <a:fillRect/>
          </a:stretch>
        </p:blipFill>
        <p:spPr>
          <a:xfrm>
            <a:off x="5960845" y="3579521"/>
            <a:ext cx="1192355" cy="17536"/>
          </a:xfrm>
          <a:prstGeom prst="rect">
            <a:avLst/>
          </a:prstGeom>
        </p:spPr>
      </p:pic>
      <p:pic>
        <p:nvPicPr>
          <p:cNvPr id="34" name="Image 14" descr="preencoded.png">    </p:cNvPr>
          <p:cNvPicPr>
            <a:picLocks noChangeAspect="1"/>
          </p:cNvPicPr>
          <p:nvPr/>
        </p:nvPicPr>
        <p:blipFill>
          <a:blip r:embed="rId15"/>
          <a:stretch>
            <a:fillRect/>
          </a:stretch>
        </p:blipFill>
        <p:spPr>
          <a:xfrm>
            <a:off x="-3062287" y="-541140"/>
            <a:ext cx="7152010" cy="3600049"/>
          </a:xfrm>
          <a:prstGeom prst="rect">
            <a:avLst/>
          </a:prstGeom>
        </p:spPr>
      </p:pic>
      <p:pic>
        <p:nvPicPr>
          <p:cNvPr id="35" name="Image 15" descr="preencoded.png">    </p:cNvPr>
          <p:cNvPicPr>
            <a:picLocks noChangeAspect="1"/>
          </p:cNvPicPr>
          <p:nvPr/>
        </p:nvPicPr>
        <p:blipFill>
          <a:blip r:embed="rId16"/>
          <a:stretch>
            <a:fillRect/>
          </a:stretch>
        </p:blipFill>
        <p:spPr>
          <a:xfrm>
            <a:off x="7723398" y="3733441"/>
            <a:ext cx="443545" cy="744929"/>
          </a:xfrm>
          <a:prstGeom prst="rect">
            <a:avLst/>
          </a:prstGeom>
        </p:spPr>
      </p:pic>
      <p:pic>
        <p:nvPicPr>
          <p:cNvPr id="36" name="Image 16" descr="preencoded.png">    </p:cNvPr>
          <p:cNvPicPr>
            <a:picLocks noChangeAspect="1"/>
          </p:cNvPicPr>
          <p:nvPr/>
        </p:nvPicPr>
        <p:blipFill>
          <a:blip r:embed="rId17"/>
          <a:stretch>
            <a:fillRect/>
          </a:stretch>
        </p:blipFill>
        <p:spPr>
          <a:xfrm>
            <a:off x="3790020" y="843758"/>
            <a:ext cx="17525" cy="364066"/>
          </a:xfrm>
          <a:prstGeom prst="rect">
            <a:avLst/>
          </a:prstGeom>
        </p:spPr>
      </p:pic>
      <p:pic>
        <p:nvPicPr>
          <p:cNvPr id="37" name="Image 17" descr="preencoded.png">    </p:cNvPr>
          <p:cNvPicPr>
            <a:picLocks noChangeAspect="1"/>
          </p:cNvPicPr>
          <p:nvPr/>
        </p:nvPicPr>
        <p:blipFill>
          <a:blip r:embed="rId18"/>
          <a:stretch>
            <a:fillRect/>
          </a:stretch>
        </p:blipFill>
        <p:spPr>
          <a:xfrm>
            <a:off x="-3062269" y="-908826"/>
            <a:ext cx="3888488" cy="3924098"/>
          </a:xfrm>
          <a:prstGeom prst="rect">
            <a:avLst/>
          </a:prstGeom>
        </p:spPr>
      </p:pic>
      <p:pic>
        <p:nvPicPr>
          <p:cNvPr id="38" name="Image 18" descr="preencoded.png">    </p:cNvPr>
          <p:cNvPicPr>
            <a:picLocks noChangeAspect="1"/>
          </p:cNvPicPr>
          <p:nvPr/>
        </p:nvPicPr>
        <p:blipFill>
          <a:blip r:embed="rId19"/>
          <a:stretch>
            <a:fillRect/>
          </a:stretch>
        </p:blipFill>
        <p:spPr>
          <a:xfrm>
            <a:off x="5960845" y="3025407"/>
            <a:ext cx="1192355" cy="564073"/>
          </a:xfrm>
          <a:prstGeom prst="rect">
            <a:avLst/>
          </a:prstGeom>
        </p:spPr>
      </p:pic>
      <p:pic>
        <p:nvPicPr>
          <p:cNvPr id="39" name="Image 19" descr="preencoded.png">    </p:cNvPr>
          <p:cNvPicPr>
            <a:picLocks noChangeAspect="1"/>
          </p:cNvPicPr>
          <p:nvPr/>
        </p:nvPicPr>
        <p:blipFill>
          <a:blip r:embed="rId20"/>
          <a:stretch>
            <a:fillRect/>
          </a:stretch>
        </p:blipFill>
        <p:spPr>
          <a:xfrm>
            <a:off x="4593003" y="3746539"/>
            <a:ext cx="163878" cy="299419"/>
          </a:xfrm>
          <a:prstGeom prst="rect">
            <a:avLst/>
          </a:prstGeom>
        </p:spPr>
      </p:pic>
      <p:pic>
        <p:nvPicPr>
          <p:cNvPr id="40" name="Image 20" descr="preencoded.png">    </p:cNvPr>
          <p:cNvPicPr>
            <a:picLocks noChangeAspect="1"/>
          </p:cNvPicPr>
          <p:nvPr/>
        </p:nvPicPr>
        <p:blipFill>
          <a:blip r:embed="rId21"/>
          <a:stretch>
            <a:fillRect/>
          </a:stretch>
        </p:blipFill>
        <p:spPr>
          <a:xfrm>
            <a:off x="4746929" y="3746539"/>
            <a:ext cx="748903" cy="299419"/>
          </a:xfrm>
          <a:prstGeom prst="rect">
            <a:avLst/>
          </a:prstGeom>
        </p:spPr>
      </p:pic>
      <p:pic>
        <p:nvPicPr>
          <p:cNvPr id="41" name="Image 21" descr="preencoded.png">    </p:cNvPr>
          <p:cNvPicPr>
            <a:picLocks noChangeAspect="1"/>
          </p:cNvPicPr>
          <p:nvPr/>
        </p:nvPicPr>
        <p:blipFill>
          <a:blip r:embed="rId22"/>
          <a:stretch>
            <a:fillRect/>
          </a:stretch>
        </p:blipFill>
        <p:spPr>
          <a:xfrm>
            <a:off x="-3062287" y="-913588"/>
            <a:ext cx="4242420" cy="4211785"/>
          </a:xfrm>
          <a:prstGeom prst="rect">
            <a:avLst/>
          </a:prstGeom>
        </p:spPr>
      </p:pic>
      <p:pic>
        <p:nvPicPr>
          <p:cNvPr id="42" name="Image 22" descr="preencoded.png">    </p:cNvPr>
          <p:cNvPicPr>
            <a:picLocks noChangeAspect="1"/>
          </p:cNvPicPr>
          <p:nvPr/>
        </p:nvPicPr>
        <p:blipFill>
          <a:blip r:embed="rId23"/>
          <a:stretch>
            <a:fillRect/>
          </a:stretch>
        </p:blipFill>
        <p:spPr>
          <a:xfrm>
            <a:off x="-3062287" y="-913588"/>
            <a:ext cx="4242420" cy="4211785"/>
          </a:xfrm>
          <a:prstGeom prst="rect">
            <a:avLst/>
          </a:prstGeom>
        </p:spPr>
      </p:pic>
      <p:pic>
        <p:nvPicPr>
          <p:cNvPr id="43" name="Image 23" descr="preencoded.png">    </p:cNvPr>
          <p:cNvPicPr>
            <a:picLocks noChangeAspect="1"/>
          </p:cNvPicPr>
          <p:nvPr/>
        </p:nvPicPr>
        <p:blipFill>
          <a:blip r:embed="rId24"/>
          <a:stretch>
            <a:fillRect/>
          </a:stretch>
        </p:blipFill>
        <p:spPr>
          <a:xfrm>
            <a:off x="-3062287" y="-913588"/>
            <a:ext cx="4242420" cy="4211785"/>
          </a:xfrm>
          <a:prstGeom prst="rect">
            <a:avLst/>
          </a:prstGeom>
        </p:spPr>
      </p:pic>
      <p:pic>
        <p:nvPicPr>
          <p:cNvPr id="44" name="Image 24" descr="preencoded.png">    </p:cNvPr>
          <p:cNvPicPr>
            <a:picLocks noChangeAspect="1"/>
          </p:cNvPicPr>
          <p:nvPr/>
        </p:nvPicPr>
        <p:blipFill>
          <a:blip r:embed="rId25"/>
          <a:stretch>
            <a:fillRect/>
          </a:stretch>
        </p:blipFill>
        <p:spPr>
          <a:xfrm>
            <a:off x="-3062287" y="-913588"/>
            <a:ext cx="5135296" cy="4211785"/>
          </a:xfrm>
          <a:prstGeom prst="rect">
            <a:avLst/>
          </a:prstGeom>
        </p:spPr>
      </p:pic>
      <p:pic>
        <p:nvPicPr>
          <p:cNvPr id="45" name="Image 25" descr="preencoded.png">    </p:cNvPr>
          <p:cNvPicPr>
            <a:picLocks noChangeAspect="1"/>
          </p:cNvPicPr>
          <p:nvPr/>
        </p:nvPicPr>
        <p:blipFill>
          <a:blip r:embed="rId26"/>
          <a:stretch>
            <a:fillRect/>
          </a:stretch>
        </p:blipFill>
        <p:spPr>
          <a:xfrm>
            <a:off x="-3062287" y="-913588"/>
            <a:ext cx="5135296" cy="4211785"/>
          </a:xfrm>
          <a:prstGeom prst="rect">
            <a:avLst/>
          </a:prstGeom>
        </p:spPr>
      </p:pic>
      <p:pic>
        <p:nvPicPr>
          <p:cNvPr id="46" name="Image 26" descr="preencoded.png">    </p:cNvPr>
          <p:cNvPicPr>
            <a:picLocks noChangeAspect="1"/>
          </p:cNvPicPr>
          <p:nvPr/>
        </p:nvPicPr>
        <p:blipFill>
          <a:blip r:embed="rId27"/>
          <a:stretch>
            <a:fillRect/>
          </a:stretch>
        </p:blipFill>
        <p:spPr>
          <a:xfrm>
            <a:off x="-3062287" y="-913588"/>
            <a:ext cx="5135296" cy="4211785"/>
          </a:xfrm>
          <a:prstGeom prst="rect">
            <a:avLst/>
          </a:prstGeom>
        </p:spPr>
      </p:pic>
      <p:pic>
        <p:nvPicPr>
          <p:cNvPr id="47" name="Image 27" descr="preencoded.png">    </p:cNvPr>
          <p:cNvPicPr>
            <a:picLocks noChangeAspect="1"/>
          </p:cNvPicPr>
          <p:nvPr/>
        </p:nvPicPr>
        <p:blipFill>
          <a:blip r:embed="rId28"/>
          <a:stretch>
            <a:fillRect/>
          </a:stretch>
        </p:blipFill>
        <p:spPr>
          <a:xfrm>
            <a:off x="3115121" y="3852588"/>
            <a:ext cx="774557" cy="398133"/>
          </a:xfrm>
          <a:prstGeom prst="rect">
            <a:avLst/>
          </a:prstGeom>
        </p:spPr>
      </p:pic>
      <p:pic>
        <p:nvPicPr>
          <p:cNvPr id="48" name="Image 28" descr="preencoded.png">    </p:cNvPr>
          <p:cNvPicPr>
            <a:picLocks noChangeAspect="1"/>
          </p:cNvPicPr>
          <p:nvPr/>
        </p:nvPicPr>
        <p:blipFill>
          <a:blip r:embed="rId29"/>
          <a:stretch>
            <a:fillRect/>
          </a:stretch>
        </p:blipFill>
        <p:spPr>
          <a:xfrm>
            <a:off x="-3062269" y="-1223962"/>
            <a:ext cx="2931579" cy="5143500"/>
          </a:xfrm>
          <a:prstGeom prst="rect">
            <a:avLst/>
          </a:prstGeom>
        </p:spPr>
      </p:pic>
      <p:pic>
        <p:nvPicPr>
          <p:cNvPr id="49" name="Image 29" descr="preencoded.png">    </p:cNvPr>
          <p:cNvPicPr>
            <a:picLocks noChangeAspect="1"/>
          </p:cNvPicPr>
          <p:nvPr/>
        </p:nvPicPr>
        <p:blipFill>
          <a:blip r:embed="rId30"/>
          <a:stretch>
            <a:fillRect/>
          </a:stretch>
        </p:blipFill>
        <p:spPr>
          <a:xfrm>
            <a:off x="-2317384" y="-1223962"/>
            <a:ext cx="7511374" cy="3413695"/>
          </a:xfrm>
          <a:prstGeom prst="rect">
            <a:avLst/>
          </a:prstGeom>
        </p:spPr>
      </p:pic>
      <p:pic>
        <p:nvPicPr>
          <p:cNvPr id="50" name="Image 30" descr="preencoded.png">    </p:cNvPr>
          <p:cNvPicPr>
            <a:picLocks noChangeAspect="1"/>
          </p:cNvPicPr>
          <p:nvPr/>
        </p:nvPicPr>
        <p:blipFill>
          <a:blip r:embed="rId31"/>
          <a:stretch>
            <a:fillRect/>
          </a:stretch>
        </p:blipFill>
        <p:spPr>
          <a:xfrm>
            <a:off x="7099325" y="3757992"/>
            <a:ext cx="428606" cy="153074"/>
          </a:xfrm>
          <a:prstGeom prst="rect">
            <a:avLst/>
          </a:prstGeom>
        </p:spPr>
      </p:pic>
      <p:pic>
        <p:nvPicPr>
          <p:cNvPr id="51" name="Image 31" descr="preencoded.png">    </p:cNvPr>
          <p:cNvPicPr>
            <a:picLocks noChangeAspect="1"/>
          </p:cNvPicPr>
          <p:nvPr/>
        </p:nvPicPr>
        <p:blipFill>
          <a:blip r:embed="rId32"/>
          <a:stretch>
            <a:fillRect/>
          </a:stretch>
        </p:blipFill>
        <p:spPr>
          <a:xfrm>
            <a:off x="7883612" y="3620617"/>
            <a:ext cx="427881" cy="1537335"/>
          </a:xfrm>
          <a:prstGeom prst="rect">
            <a:avLst/>
          </a:prstGeom>
        </p:spPr>
      </p:pic>
      <p:pic>
        <p:nvPicPr>
          <p:cNvPr id="52" name="Image 32" descr="preencoded.png">    </p:cNvPr>
          <p:cNvPicPr>
            <a:picLocks noChangeAspect="1"/>
          </p:cNvPicPr>
          <p:nvPr/>
        </p:nvPicPr>
        <p:blipFill>
          <a:blip r:embed="rId33"/>
          <a:stretch>
            <a:fillRect/>
          </a:stretch>
        </p:blipFill>
        <p:spPr>
          <a:xfrm>
            <a:off x="7883612" y="3462694"/>
            <a:ext cx="1262342" cy="1695258"/>
          </a:xfrm>
          <a:prstGeom prst="rect">
            <a:avLst/>
          </a:prstGeom>
        </p:spPr>
      </p:pic>
      <p:pic>
        <p:nvPicPr>
          <p:cNvPr id="53" name="Image 33" descr="preencoded.png">    </p:cNvPr>
          <p:cNvPicPr>
            <a:picLocks noChangeAspect="1"/>
          </p:cNvPicPr>
          <p:nvPr/>
        </p:nvPicPr>
        <p:blipFill>
          <a:blip r:embed="rId34"/>
          <a:stretch>
            <a:fillRect/>
          </a:stretch>
        </p:blipFill>
        <p:spPr>
          <a:xfrm>
            <a:off x="1465194" y="3580443"/>
            <a:ext cx="168790" cy="28905"/>
          </a:xfrm>
          <a:prstGeom prst="rect">
            <a:avLst/>
          </a:prstGeom>
        </p:spPr>
      </p:pic>
      <p:sp>
        <p:nvSpPr>
          <p:cNvPr id="54" name="Text 18"/>
          <p:cNvSpPr/>
          <p:nvPr/>
        </p:nvSpPr>
        <p:spPr>
          <a:xfrm>
            <a:off x="4410261" y="1524687"/>
            <a:ext cx="523875" cy="57150"/>
          </a:xfrm>
          <a:prstGeom prst="rect">
            <a:avLst/>
          </a:prstGeom>
          <a:noFill/>
          <a:ln/>
        </p:spPr>
        <p:txBody>
          <a:bodyPr wrap="square" rtlCol="0" anchor="ctr"/>
          <a:lstStyle/>
          <a:p>
            <a:pPr algn="l" indent="0" marL="0">
              <a:lnSpc>
                <a:spcPts val="455"/>
              </a:lnSpc>
              <a:buNone/>
            </a:pPr>
            <a:r>
              <a:rPr lang="en-US" sz="303" spc="-6" kern="0" dirty="0">
                <a:solidFill>
                  <a:srgbClr val="111111">
                    <a:alpha val="99000"/>
                  </a:srgbClr>
                </a:solidFill>
                <a:latin typeface="Poppins" pitchFamily="34" charset="0"/>
                <a:ea typeface="Poppins" pitchFamily="34" charset="-122"/>
                <a:cs typeface="Poppins" pitchFamily="34" charset="-120"/>
              </a:rPr>
              <a:t>Yes</a:t>
            </a:r>
            <a:endParaRPr lang="en-US" sz="303" dirty="0"/>
          </a:p>
        </p:txBody>
      </p:sp>
      <p:sp>
        <p:nvSpPr>
          <p:cNvPr id="55" name="Text 19"/>
          <p:cNvSpPr/>
          <p:nvPr/>
        </p:nvSpPr>
        <p:spPr>
          <a:xfrm>
            <a:off x="3169779" y="1524687"/>
            <a:ext cx="509587" cy="57150"/>
          </a:xfrm>
          <a:prstGeom prst="rect">
            <a:avLst/>
          </a:prstGeom>
          <a:noFill/>
          <a:ln/>
        </p:spPr>
        <p:txBody>
          <a:bodyPr wrap="square" rtlCol="0" anchor="ctr"/>
          <a:lstStyle/>
          <a:p>
            <a:pPr algn="l" indent="0" marL="0">
              <a:lnSpc>
                <a:spcPts val="455"/>
              </a:lnSpc>
              <a:buNone/>
            </a:pPr>
            <a:r>
              <a:rPr lang="en-US" sz="303" spc="-6" kern="0" dirty="0">
                <a:solidFill>
                  <a:srgbClr val="111111">
                    <a:alpha val="99000"/>
                  </a:srgbClr>
                </a:solidFill>
                <a:latin typeface="Poppins" pitchFamily="34" charset="0"/>
                <a:ea typeface="Poppins" pitchFamily="34" charset="-122"/>
                <a:cs typeface="Poppins" pitchFamily="34" charset="-120"/>
              </a:rPr>
              <a:t>No</a:t>
            </a:r>
            <a:endParaRPr lang="en-US" sz="303" dirty="0"/>
          </a:p>
        </p:txBody>
      </p:sp>
      <p:sp>
        <p:nvSpPr>
          <p:cNvPr id="56" name="Text 20"/>
          <p:cNvSpPr/>
          <p:nvPr/>
        </p:nvSpPr>
        <p:spPr>
          <a:xfrm>
            <a:off x="1814568" y="1806361"/>
            <a:ext cx="1132410" cy="494545"/>
          </a:xfrm>
          <a:prstGeom prst="rect">
            <a:avLst/>
          </a:prstGeom>
          <a:noFill/>
          <a:ln/>
        </p:spPr>
        <p:txBody>
          <a:bodyPr wrap="square" rtlCol="0" anchor="ctr"/>
          <a:lstStyle/>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Name</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Email address</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Phone number</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Password</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Confirm password</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Sign up with Google, LinkedIn or Twitter</a:t>
            </a:r>
            <a:endParaRPr lang="en-US" sz="371" dirty="0"/>
          </a:p>
        </p:txBody>
      </p:sp>
      <p:sp>
        <p:nvSpPr>
          <p:cNvPr id="57" name="Text 21"/>
          <p:cNvSpPr/>
          <p:nvPr/>
        </p:nvSpPr>
        <p:spPr>
          <a:xfrm>
            <a:off x="1633984" y="3886593"/>
            <a:ext cx="1132410" cy="565195"/>
          </a:xfrm>
          <a:prstGeom prst="rect">
            <a:avLst/>
          </a:prstGeom>
          <a:noFill/>
          <a:ln/>
        </p:spPr>
        <p:txBody>
          <a:bodyPr wrap="square" rtlCol="0" anchor="ctr"/>
          <a:lstStyle/>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Search groups, pages, posts, people or places</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Join groups</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Like/follow pages</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Share posts</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Connect with people</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Search places of the real estate</a:t>
            </a:r>
            <a:endParaRPr lang="en-US" sz="371" dirty="0"/>
          </a:p>
        </p:txBody>
      </p:sp>
      <p:sp>
        <p:nvSpPr>
          <p:cNvPr id="58" name="Text 22"/>
          <p:cNvSpPr/>
          <p:nvPr/>
        </p:nvSpPr>
        <p:spPr>
          <a:xfrm>
            <a:off x="7883612" y="2952451"/>
            <a:ext cx="1179518" cy="70649"/>
          </a:xfrm>
          <a:prstGeom prst="rect">
            <a:avLst/>
          </a:prstGeom>
          <a:noFill/>
          <a:ln/>
        </p:spPr>
        <p:txBody>
          <a:bodyPr wrap="square" rtlCol="0" anchor="ctr"/>
          <a:lstStyle/>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Back to Get Started Screen</a:t>
            </a:r>
            <a:endParaRPr lang="en-US" sz="371" dirty="0"/>
          </a:p>
        </p:txBody>
      </p:sp>
      <p:sp>
        <p:nvSpPr>
          <p:cNvPr id="59" name="Text 23"/>
          <p:cNvSpPr/>
          <p:nvPr/>
        </p:nvSpPr>
        <p:spPr>
          <a:xfrm>
            <a:off x="3934420" y="2607052"/>
            <a:ext cx="1132410" cy="353247"/>
          </a:xfrm>
          <a:prstGeom prst="rect">
            <a:avLst/>
          </a:prstGeom>
          <a:noFill/>
          <a:ln/>
        </p:spPr>
        <p:txBody>
          <a:bodyPr wrap="square" rtlCol="0" anchor="ctr"/>
          <a:lstStyle/>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Show post</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Share post</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Search post</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Provide like, comment and share post</a:t>
            </a:r>
            <a:endParaRPr lang="en-US" sz="371" dirty="0"/>
          </a:p>
        </p:txBody>
      </p:sp>
      <p:sp>
        <p:nvSpPr>
          <p:cNvPr id="60" name="Text 24"/>
          <p:cNvSpPr/>
          <p:nvPr/>
        </p:nvSpPr>
        <p:spPr>
          <a:xfrm>
            <a:off x="6219155" y="1806361"/>
            <a:ext cx="1132410" cy="423896"/>
          </a:xfrm>
          <a:prstGeom prst="rect">
            <a:avLst/>
          </a:prstGeom>
          <a:noFill/>
          <a:ln/>
        </p:spPr>
        <p:txBody>
          <a:bodyPr wrap="square" rtlCol="0" anchor="ctr"/>
          <a:lstStyle/>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Email address/ Phone number</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Password</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Forget password</a:t>
            </a:r>
            <a:endParaRPr lang="en-US" sz="371" dirty="0"/>
          </a:p>
          <a:p>
            <a:pPr algn="l" marL="342900" indent="-342900">
              <a:lnSpc>
                <a:spcPts val="556"/>
              </a:lnSpc>
              <a:buSzPct val="100000"/>
              <a:buChar char="•"/>
            </a:pPr>
            <a:r>
              <a:rPr lang="en-US" sz="371" dirty="0">
                <a:solidFill>
                  <a:srgbClr val="000000">
                    <a:alpha val="99000"/>
                  </a:srgbClr>
                </a:solidFill>
                <a:latin typeface="Poppins" pitchFamily="34" charset="0"/>
                <a:ea typeface="Poppins" pitchFamily="34" charset="-122"/>
                <a:cs typeface="Poppins" pitchFamily="34" charset="-120"/>
              </a:rPr>
              <a:t>Login with Google, LinkedIn or Twitter</a:t>
            </a:r>
            <a:endParaRPr lang="en-US" sz="37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717202" y="2829216"/>
            <a:ext cx="2927038" cy="2498"/>
          </a:xfrm>
          <a:prstGeom prst="rect">
            <a:avLst/>
          </a:prstGeom>
        </p:spPr>
      </p:pic>
      <p:pic>
        <p:nvPicPr>
          <p:cNvPr id="3" name="Image 1" descr="preencoded.png">    </p:cNvPr>
          <p:cNvPicPr>
            <a:picLocks noChangeAspect="1"/>
          </p:cNvPicPr>
          <p:nvPr/>
        </p:nvPicPr>
        <p:blipFill>
          <a:blip r:embed="rId2"/>
          <a:stretch>
            <a:fillRect/>
          </a:stretch>
        </p:blipFill>
        <p:spPr>
          <a:xfrm>
            <a:off x="7282374" y="2705772"/>
            <a:ext cx="51643" cy="129006"/>
          </a:xfrm>
          <a:prstGeom prst="rect">
            <a:avLst/>
          </a:prstGeom>
        </p:spPr>
      </p:pic>
      <p:pic>
        <p:nvPicPr>
          <p:cNvPr id="4" name="Image 2" descr="preencoded.png">    </p:cNvPr>
          <p:cNvPicPr>
            <a:picLocks noChangeAspect="1"/>
          </p:cNvPicPr>
          <p:nvPr/>
        </p:nvPicPr>
        <p:blipFill>
          <a:blip r:embed="rId3"/>
          <a:stretch>
            <a:fillRect/>
          </a:stretch>
        </p:blipFill>
        <p:spPr>
          <a:xfrm>
            <a:off x="7334920" y="2609718"/>
            <a:ext cx="30431" cy="219402"/>
          </a:xfrm>
          <a:prstGeom prst="rect">
            <a:avLst/>
          </a:prstGeom>
        </p:spPr>
      </p:pic>
      <p:pic>
        <p:nvPicPr>
          <p:cNvPr id="5" name="Image 3" descr="preencoded.png">    </p:cNvPr>
          <p:cNvPicPr>
            <a:picLocks noChangeAspect="1"/>
          </p:cNvPicPr>
          <p:nvPr/>
        </p:nvPicPr>
        <p:blipFill>
          <a:blip r:embed="rId4"/>
          <a:stretch>
            <a:fillRect/>
          </a:stretch>
        </p:blipFill>
        <p:spPr>
          <a:xfrm>
            <a:off x="7401725" y="2657935"/>
            <a:ext cx="10483" cy="173966"/>
          </a:xfrm>
          <a:prstGeom prst="rect">
            <a:avLst/>
          </a:prstGeom>
        </p:spPr>
      </p:pic>
      <p:pic>
        <p:nvPicPr>
          <p:cNvPr id="6" name="Image 4" descr="preencoded.png">    </p:cNvPr>
          <p:cNvPicPr>
            <a:picLocks noChangeAspect="1"/>
          </p:cNvPicPr>
          <p:nvPr/>
        </p:nvPicPr>
        <p:blipFill>
          <a:blip r:embed="rId5"/>
          <a:stretch>
            <a:fillRect/>
          </a:stretch>
        </p:blipFill>
        <p:spPr>
          <a:xfrm>
            <a:off x="8360932" y="2689560"/>
            <a:ext cx="33668" cy="139278"/>
          </a:xfrm>
          <a:prstGeom prst="rect">
            <a:avLst/>
          </a:prstGeom>
        </p:spPr>
      </p:pic>
      <p:pic>
        <p:nvPicPr>
          <p:cNvPr id="7" name="Image 5" descr="preencoded.png">    </p:cNvPr>
          <p:cNvPicPr>
            <a:picLocks noChangeAspect="1"/>
          </p:cNvPicPr>
          <p:nvPr/>
        </p:nvPicPr>
        <p:blipFill>
          <a:blip r:embed="rId6"/>
          <a:stretch>
            <a:fillRect/>
          </a:stretch>
        </p:blipFill>
        <p:spPr>
          <a:xfrm>
            <a:off x="8413896" y="2643795"/>
            <a:ext cx="6172" cy="179387"/>
          </a:xfrm>
          <a:prstGeom prst="rect">
            <a:avLst/>
          </a:prstGeom>
        </p:spPr>
      </p:pic>
      <p:pic>
        <p:nvPicPr>
          <p:cNvPr id="8" name="Image 6" descr="preencoded.png">    </p:cNvPr>
          <p:cNvPicPr>
            <a:picLocks noChangeAspect="1"/>
          </p:cNvPicPr>
          <p:nvPr/>
        </p:nvPicPr>
        <p:blipFill>
          <a:blip r:embed="rId7"/>
          <a:stretch>
            <a:fillRect/>
          </a:stretch>
        </p:blipFill>
        <p:spPr>
          <a:xfrm>
            <a:off x="8452172" y="2703700"/>
            <a:ext cx="21203" cy="136968"/>
          </a:xfrm>
          <a:prstGeom prst="rect">
            <a:avLst/>
          </a:prstGeom>
        </p:spPr>
      </p:pic>
      <p:pic>
        <p:nvPicPr>
          <p:cNvPr id="9" name="Image 7" descr="preencoded.png">    </p:cNvPr>
          <p:cNvPicPr>
            <a:picLocks noChangeAspect="1"/>
          </p:cNvPicPr>
          <p:nvPr/>
        </p:nvPicPr>
        <p:blipFill>
          <a:blip r:embed="rId8"/>
          <a:stretch>
            <a:fillRect/>
          </a:stretch>
        </p:blipFill>
        <p:spPr>
          <a:xfrm>
            <a:off x="5669684" y="2735325"/>
            <a:ext cx="51911" cy="87667"/>
          </a:xfrm>
          <a:prstGeom prst="rect">
            <a:avLst/>
          </a:prstGeom>
        </p:spPr>
      </p:pic>
      <p:pic>
        <p:nvPicPr>
          <p:cNvPr id="10" name="Image 8" descr="preencoded.png">    </p:cNvPr>
          <p:cNvPicPr>
            <a:picLocks noChangeAspect="1"/>
          </p:cNvPicPr>
          <p:nvPr/>
        </p:nvPicPr>
        <p:blipFill>
          <a:blip r:embed="rId9"/>
          <a:stretch>
            <a:fillRect/>
          </a:stretch>
        </p:blipFill>
        <p:spPr>
          <a:xfrm>
            <a:off x="5727909" y="2672405"/>
            <a:ext cx="24045" cy="156857"/>
          </a:xfrm>
          <a:prstGeom prst="rect">
            <a:avLst/>
          </a:prstGeom>
        </p:spPr>
      </p:pic>
      <p:pic>
        <p:nvPicPr>
          <p:cNvPr id="11" name="Image 9" descr="preencoded.png">    </p:cNvPr>
          <p:cNvPicPr>
            <a:picLocks noChangeAspect="1"/>
          </p:cNvPicPr>
          <p:nvPr/>
        </p:nvPicPr>
        <p:blipFill>
          <a:blip r:embed="rId10"/>
          <a:stretch>
            <a:fillRect/>
          </a:stretch>
        </p:blipFill>
        <p:spPr>
          <a:xfrm>
            <a:off x="5788626" y="2715059"/>
            <a:ext cx="3072" cy="114108"/>
          </a:xfrm>
          <a:prstGeom prst="rect">
            <a:avLst/>
          </a:prstGeom>
        </p:spPr>
      </p:pic>
      <p:pic>
        <p:nvPicPr>
          <p:cNvPr id="12" name="Image 10" descr="preencoded.png">    </p:cNvPr>
          <p:cNvPicPr>
            <a:picLocks noChangeAspect="1"/>
          </p:cNvPicPr>
          <p:nvPr/>
        </p:nvPicPr>
        <p:blipFill>
          <a:blip r:embed="rId11"/>
          <a:stretch>
            <a:fillRect/>
          </a:stretch>
        </p:blipFill>
        <p:spPr>
          <a:xfrm>
            <a:off x="8277299" y="1124193"/>
            <a:ext cx="397366" cy="671451"/>
          </a:xfrm>
          <a:prstGeom prst="rect">
            <a:avLst/>
          </a:prstGeom>
        </p:spPr>
      </p:pic>
      <p:pic>
        <p:nvPicPr>
          <p:cNvPr id="13" name="Image 11" descr="preencoded.png">    </p:cNvPr>
          <p:cNvPicPr>
            <a:picLocks noChangeAspect="1"/>
          </p:cNvPicPr>
          <p:nvPr/>
        </p:nvPicPr>
        <p:blipFill>
          <a:blip r:embed="rId12"/>
          <a:stretch>
            <a:fillRect/>
          </a:stretch>
        </p:blipFill>
        <p:spPr>
          <a:xfrm>
            <a:off x="7994740" y="1124193"/>
            <a:ext cx="502114" cy="630304"/>
          </a:xfrm>
          <a:prstGeom prst="rect">
            <a:avLst/>
          </a:prstGeom>
        </p:spPr>
      </p:pic>
      <p:pic>
        <p:nvPicPr>
          <p:cNvPr id="14" name="Image 12" descr="preencoded.png">    </p:cNvPr>
          <p:cNvPicPr>
            <a:picLocks noChangeAspect="1"/>
          </p:cNvPicPr>
          <p:nvPr/>
        </p:nvPicPr>
        <p:blipFill>
          <a:blip r:embed="rId13"/>
          <a:stretch>
            <a:fillRect/>
          </a:stretch>
        </p:blipFill>
        <p:spPr>
          <a:xfrm>
            <a:off x="8127485" y="1530492"/>
            <a:ext cx="147010" cy="215048"/>
          </a:xfrm>
          <a:prstGeom prst="rect">
            <a:avLst/>
          </a:prstGeom>
        </p:spPr>
      </p:pic>
      <p:pic>
        <p:nvPicPr>
          <p:cNvPr id="15" name="Image 13" descr="preencoded.png">    </p:cNvPr>
          <p:cNvPicPr>
            <a:picLocks noChangeAspect="1"/>
          </p:cNvPicPr>
          <p:nvPr/>
        </p:nvPicPr>
        <p:blipFill>
          <a:blip r:embed="rId14"/>
          <a:stretch>
            <a:fillRect/>
          </a:stretch>
        </p:blipFill>
        <p:spPr>
          <a:xfrm>
            <a:off x="8206532" y="1218727"/>
            <a:ext cx="87051" cy="93417"/>
          </a:xfrm>
          <a:prstGeom prst="rect">
            <a:avLst/>
          </a:prstGeom>
        </p:spPr>
      </p:pic>
      <p:pic>
        <p:nvPicPr>
          <p:cNvPr id="16" name="Image 14" descr="preencoded.png">    </p:cNvPr>
          <p:cNvPicPr>
            <a:picLocks noChangeAspect="1"/>
          </p:cNvPicPr>
          <p:nvPr/>
        </p:nvPicPr>
        <p:blipFill>
          <a:blip r:embed="rId15"/>
          <a:stretch>
            <a:fillRect/>
          </a:stretch>
        </p:blipFill>
        <p:spPr>
          <a:xfrm>
            <a:off x="8080567" y="1350407"/>
            <a:ext cx="54480" cy="58889"/>
          </a:xfrm>
          <a:prstGeom prst="rect">
            <a:avLst/>
          </a:prstGeom>
        </p:spPr>
      </p:pic>
      <p:pic>
        <p:nvPicPr>
          <p:cNvPr id="17" name="Image 15" descr="preencoded.png">    </p:cNvPr>
          <p:cNvPicPr>
            <a:picLocks noChangeAspect="1"/>
          </p:cNvPicPr>
          <p:nvPr/>
        </p:nvPicPr>
        <p:blipFill>
          <a:blip r:embed="rId16"/>
          <a:stretch>
            <a:fillRect/>
          </a:stretch>
        </p:blipFill>
        <p:spPr>
          <a:xfrm>
            <a:off x="8070986" y="1408211"/>
            <a:ext cx="54480" cy="58889"/>
          </a:xfrm>
          <a:prstGeom prst="rect">
            <a:avLst/>
          </a:prstGeom>
        </p:spPr>
      </p:pic>
      <p:pic>
        <p:nvPicPr>
          <p:cNvPr id="18" name="Image 16" descr="preencoded.png">    </p:cNvPr>
          <p:cNvPicPr>
            <a:picLocks noChangeAspect="1"/>
          </p:cNvPicPr>
          <p:nvPr/>
        </p:nvPicPr>
        <p:blipFill>
          <a:blip r:embed="rId17"/>
          <a:stretch>
            <a:fillRect/>
          </a:stretch>
        </p:blipFill>
        <p:spPr>
          <a:xfrm>
            <a:off x="8134899" y="1360808"/>
            <a:ext cx="54480" cy="58889"/>
          </a:xfrm>
          <a:prstGeom prst="rect">
            <a:avLst/>
          </a:prstGeom>
        </p:spPr>
      </p:pic>
      <p:pic>
        <p:nvPicPr>
          <p:cNvPr id="19" name="Image 17" descr="preencoded.png">    </p:cNvPr>
          <p:cNvPicPr>
            <a:picLocks noChangeAspect="1"/>
          </p:cNvPicPr>
          <p:nvPr/>
        </p:nvPicPr>
        <p:blipFill>
          <a:blip r:embed="rId18"/>
          <a:stretch>
            <a:fillRect/>
          </a:stretch>
        </p:blipFill>
        <p:spPr>
          <a:xfrm>
            <a:off x="8125327" y="1418620"/>
            <a:ext cx="54480" cy="58889"/>
          </a:xfrm>
          <a:prstGeom prst="rect">
            <a:avLst/>
          </a:prstGeom>
        </p:spPr>
      </p:pic>
      <p:pic>
        <p:nvPicPr>
          <p:cNvPr id="20" name="Image 18" descr="preencoded.png">    </p:cNvPr>
          <p:cNvPicPr>
            <a:picLocks noChangeAspect="1"/>
          </p:cNvPicPr>
          <p:nvPr/>
        </p:nvPicPr>
        <p:blipFill>
          <a:blip r:embed="rId19"/>
          <a:stretch>
            <a:fillRect/>
          </a:stretch>
        </p:blipFill>
        <p:spPr>
          <a:xfrm>
            <a:off x="8260742" y="1444506"/>
            <a:ext cx="50197" cy="58067"/>
          </a:xfrm>
          <a:prstGeom prst="rect">
            <a:avLst/>
          </a:prstGeom>
        </p:spPr>
      </p:pic>
      <p:pic>
        <p:nvPicPr>
          <p:cNvPr id="21" name="Image 19" descr="preencoded.png">    </p:cNvPr>
          <p:cNvPicPr>
            <a:picLocks noChangeAspect="1"/>
          </p:cNvPicPr>
          <p:nvPr/>
        </p:nvPicPr>
        <p:blipFill>
          <a:blip r:embed="rId20"/>
          <a:stretch>
            <a:fillRect/>
          </a:stretch>
        </p:blipFill>
        <p:spPr>
          <a:xfrm>
            <a:off x="8320385" y="1396289"/>
            <a:ext cx="58717" cy="59434"/>
          </a:xfrm>
          <a:prstGeom prst="rect">
            <a:avLst/>
          </a:prstGeom>
        </p:spPr>
      </p:pic>
      <p:pic>
        <p:nvPicPr>
          <p:cNvPr id="22" name="Image 20" descr="preencoded.png">    </p:cNvPr>
          <p:cNvPicPr>
            <a:picLocks noChangeAspect="1"/>
          </p:cNvPicPr>
          <p:nvPr/>
        </p:nvPicPr>
        <p:blipFill>
          <a:blip r:embed="rId21"/>
          <a:stretch>
            <a:fillRect/>
          </a:stretch>
        </p:blipFill>
        <p:spPr>
          <a:xfrm>
            <a:off x="8270323" y="1386675"/>
            <a:ext cx="50374" cy="57879"/>
          </a:xfrm>
          <a:prstGeom prst="rect">
            <a:avLst/>
          </a:prstGeom>
        </p:spPr>
      </p:pic>
      <p:pic>
        <p:nvPicPr>
          <p:cNvPr id="23" name="Image 21" descr="preencoded.png">    </p:cNvPr>
          <p:cNvPicPr>
            <a:picLocks noChangeAspect="1"/>
          </p:cNvPicPr>
          <p:nvPr/>
        </p:nvPicPr>
        <p:blipFill>
          <a:blip r:embed="rId22"/>
          <a:stretch>
            <a:fillRect/>
          </a:stretch>
        </p:blipFill>
        <p:spPr>
          <a:xfrm>
            <a:off x="8310990" y="1453886"/>
            <a:ext cx="58369" cy="59670"/>
          </a:xfrm>
          <a:prstGeom prst="rect">
            <a:avLst/>
          </a:prstGeom>
        </p:spPr>
      </p:pic>
      <p:pic>
        <p:nvPicPr>
          <p:cNvPr id="24" name="Image 22" descr="preencoded.png">    </p:cNvPr>
          <p:cNvPicPr>
            <a:picLocks noChangeAspect="1"/>
          </p:cNvPicPr>
          <p:nvPr/>
        </p:nvPicPr>
        <p:blipFill>
          <a:blip r:embed="rId23"/>
          <a:stretch>
            <a:fillRect/>
          </a:stretch>
        </p:blipFill>
        <p:spPr>
          <a:xfrm>
            <a:off x="6414136" y="2627721"/>
            <a:ext cx="709052" cy="202766"/>
          </a:xfrm>
          <a:prstGeom prst="rect">
            <a:avLst/>
          </a:prstGeom>
        </p:spPr>
      </p:pic>
      <p:pic>
        <p:nvPicPr>
          <p:cNvPr id="25" name="Image 23" descr="preencoded.png">    </p:cNvPr>
          <p:cNvPicPr>
            <a:picLocks noChangeAspect="1"/>
          </p:cNvPicPr>
          <p:nvPr/>
        </p:nvPicPr>
        <p:blipFill>
          <a:blip r:embed="rId24"/>
          <a:stretch>
            <a:fillRect/>
          </a:stretch>
        </p:blipFill>
        <p:spPr>
          <a:xfrm>
            <a:off x="6559737" y="2602553"/>
            <a:ext cx="37672" cy="84839"/>
          </a:xfrm>
          <a:prstGeom prst="rect">
            <a:avLst/>
          </a:prstGeom>
        </p:spPr>
      </p:pic>
      <p:pic>
        <p:nvPicPr>
          <p:cNvPr id="26" name="Image 24" descr="preencoded.png">    </p:cNvPr>
          <p:cNvPicPr>
            <a:picLocks noChangeAspect="1"/>
          </p:cNvPicPr>
          <p:nvPr/>
        </p:nvPicPr>
        <p:blipFill>
          <a:blip r:embed="rId25"/>
          <a:stretch>
            <a:fillRect/>
          </a:stretch>
        </p:blipFill>
        <p:spPr>
          <a:xfrm>
            <a:off x="7590802" y="1266609"/>
            <a:ext cx="338277" cy="90419"/>
          </a:xfrm>
          <a:prstGeom prst="rect">
            <a:avLst/>
          </a:prstGeom>
        </p:spPr>
      </p:pic>
      <p:pic>
        <p:nvPicPr>
          <p:cNvPr id="27" name="Image 25" descr="preencoded.png">    </p:cNvPr>
          <p:cNvPicPr>
            <a:picLocks noChangeAspect="1"/>
          </p:cNvPicPr>
          <p:nvPr/>
        </p:nvPicPr>
        <p:blipFill>
          <a:blip r:embed="rId26"/>
          <a:stretch>
            <a:fillRect/>
          </a:stretch>
        </p:blipFill>
        <p:spPr>
          <a:xfrm>
            <a:off x="5803678" y="1598645"/>
            <a:ext cx="679224" cy="434081"/>
          </a:xfrm>
          <a:prstGeom prst="rect">
            <a:avLst/>
          </a:prstGeom>
        </p:spPr>
      </p:pic>
      <p:pic>
        <p:nvPicPr>
          <p:cNvPr id="28" name="Image 26" descr="preencoded.png">    </p:cNvPr>
          <p:cNvPicPr>
            <a:picLocks noChangeAspect="1"/>
          </p:cNvPicPr>
          <p:nvPr/>
        </p:nvPicPr>
        <p:blipFill>
          <a:blip r:embed="rId27"/>
          <a:stretch>
            <a:fillRect/>
          </a:stretch>
        </p:blipFill>
        <p:spPr>
          <a:xfrm>
            <a:off x="5954885" y="1714199"/>
            <a:ext cx="382216" cy="1118079"/>
          </a:xfrm>
          <a:prstGeom prst="rect">
            <a:avLst/>
          </a:prstGeom>
        </p:spPr>
      </p:pic>
      <p:pic>
        <p:nvPicPr>
          <p:cNvPr id="29" name="Image 27" descr="preencoded.png">    </p:cNvPr>
          <p:cNvPicPr>
            <a:picLocks noChangeAspect="1"/>
          </p:cNvPicPr>
          <p:nvPr/>
        </p:nvPicPr>
        <p:blipFill>
          <a:blip r:embed="rId28"/>
          <a:stretch>
            <a:fillRect/>
          </a:stretch>
        </p:blipFill>
        <p:spPr>
          <a:xfrm>
            <a:off x="5572983" y="1105402"/>
            <a:ext cx="1043439" cy="864882"/>
          </a:xfrm>
          <a:prstGeom prst="rect">
            <a:avLst/>
          </a:prstGeom>
        </p:spPr>
      </p:pic>
      <p:pic>
        <p:nvPicPr>
          <p:cNvPr id="30" name="Image 28" descr="preencoded.png">    </p:cNvPr>
          <p:cNvPicPr>
            <a:picLocks noChangeAspect="1"/>
          </p:cNvPicPr>
          <p:nvPr/>
        </p:nvPicPr>
        <p:blipFill>
          <a:blip r:embed="rId29"/>
          <a:stretch>
            <a:fillRect/>
          </a:stretch>
        </p:blipFill>
        <p:spPr>
          <a:xfrm>
            <a:off x="8281457" y="2148459"/>
            <a:ext cx="430504" cy="115024"/>
          </a:xfrm>
          <a:prstGeom prst="rect">
            <a:avLst/>
          </a:prstGeom>
        </p:spPr>
      </p:pic>
      <p:pic>
        <p:nvPicPr>
          <p:cNvPr id="31" name="Image 29" descr="preencoded.png">    </p:cNvPr>
          <p:cNvPicPr>
            <a:picLocks noChangeAspect="1"/>
          </p:cNvPicPr>
          <p:nvPr/>
        </p:nvPicPr>
        <p:blipFill>
          <a:blip r:embed="rId30"/>
          <a:stretch>
            <a:fillRect/>
          </a:stretch>
        </p:blipFill>
        <p:spPr>
          <a:xfrm>
            <a:off x="6321942" y="2609279"/>
            <a:ext cx="732293" cy="521942"/>
          </a:xfrm>
          <a:prstGeom prst="rect">
            <a:avLst/>
          </a:prstGeom>
        </p:spPr>
      </p:pic>
      <p:pic>
        <p:nvPicPr>
          <p:cNvPr id="32" name="Image 30" descr="preencoded.png">    </p:cNvPr>
          <p:cNvPicPr>
            <a:picLocks noChangeAspect="1"/>
          </p:cNvPicPr>
          <p:nvPr/>
        </p:nvPicPr>
        <p:blipFill>
          <a:blip r:embed="rId31"/>
          <a:stretch>
            <a:fillRect/>
          </a:stretch>
        </p:blipFill>
        <p:spPr>
          <a:xfrm>
            <a:off x="7884775" y="1094880"/>
            <a:ext cx="647770" cy="693583"/>
          </a:xfrm>
          <a:prstGeom prst="rect">
            <a:avLst/>
          </a:prstGeom>
        </p:spPr>
      </p:pic>
      <p:pic>
        <p:nvPicPr>
          <p:cNvPr id="33" name="Image 31" descr="preencoded.png">    </p:cNvPr>
          <p:cNvPicPr>
            <a:picLocks noChangeAspect="1"/>
          </p:cNvPicPr>
          <p:nvPr/>
        </p:nvPicPr>
        <p:blipFill>
          <a:blip r:embed="rId32"/>
          <a:stretch>
            <a:fillRect/>
          </a:stretch>
        </p:blipFill>
        <p:spPr>
          <a:xfrm>
            <a:off x="7238902" y="2670133"/>
            <a:ext cx="228786" cy="245533"/>
          </a:xfrm>
          <a:prstGeom prst="rect">
            <a:avLst/>
          </a:prstGeom>
        </p:spPr>
      </p:pic>
      <p:pic>
        <p:nvPicPr>
          <p:cNvPr id="34" name="Image 32" descr="preencoded.png">    </p:cNvPr>
          <p:cNvPicPr>
            <a:picLocks noChangeAspect="1"/>
          </p:cNvPicPr>
          <p:nvPr/>
        </p:nvPicPr>
        <p:blipFill>
          <a:blip r:embed="rId33"/>
          <a:stretch>
            <a:fillRect/>
          </a:stretch>
        </p:blipFill>
        <p:spPr>
          <a:xfrm>
            <a:off x="5889564" y="2715290"/>
            <a:ext cx="146089" cy="156742"/>
          </a:xfrm>
          <a:prstGeom prst="rect">
            <a:avLst/>
          </a:prstGeom>
        </p:spPr>
      </p:pic>
      <p:pic>
        <p:nvPicPr>
          <p:cNvPr id="35" name="Image 33" descr="preencoded.png">    </p:cNvPr>
          <p:cNvPicPr>
            <a:picLocks noChangeAspect="1"/>
          </p:cNvPicPr>
          <p:nvPr/>
        </p:nvPicPr>
        <p:blipFill>
          <a:blip r:embed="rId34"/>
          <a:stretch>
            <a:fillRect/>
          </a:stretch>
        </p:blipFill>
        <p:spPr>
          <a:xfrm>
            <a:off x="8529898" y="1788601"/>
            <a:ext cx="146098" cy="156792"/>
          </a:xfrm>
          <a:prstGeom prst="rect">
            <a:avLst/>
          </a:prstGeom>
        </p:spPr>
      </p:pic>
      <p:pic>
        <p:nvPicPr>
          <p:cNvPr id="36" name="Image 34" descr="preencoded.png">    </p:cNvPr>
          <p:cNvPicPr>
            <a:picLocks noChangeAspect="1"/>
          </p:cNvPicPr>
          <p:nvPr/>
        </p:nvPicPr>
        <p:blipFill>
          <a:blip r:embed="rId35"/>
          <a:stretch>
            <a:fillRect/>
          </a:stretch>
        </p:blipFill>
        <p:spPr>
          <a:xfrm>
            <a:off x="5689622" y="3217068"/>
            <a:ext cx="2926070" cy="2498"/>
          </a:xfrm>
          <a:prstGeom prst="rect">
            <a:avLst/>
          </a:prstGeom>
        </p:spPr>
      </p:pic>
      <p:pic>
        <p:nvPicPr>
          <p:cNvPr id="37" name="Image 35" descr="preencoded.png">    </p:cNvPr>
          <p:cNvPicPr>
            <a:picLocks noChangeAspect="1"/>
          </p:cNvPicPr>
          <p:nvPr/>
        </p:nvPicPr>
        <p:blipFill>
          <a:blip r:embed="rId36"/>
          <a:stretch>
            <a:fillRect/>
          </a:stretch>
        </p:blipFill>
        <p:spPr>
          <a:xfrm>
            <a:off x="5786986" y="1224586"/>
            <a:ext cx="1886401" cy="1384614"/>
          </a:xfrm>
          <a:prstGeom prst="rect">
            <a:avLst/>
          </a:prstGeom>
        </p:spPr>
      </p:pic>
      <p:pic>
        <p:nvPicPr>
          <p:cNvPr id="38" name="Image 36" descr="preencoded.png">    </p:cNvPr>
          <p:cNvPicPr>
            <a:picLocks noChangeAspect="1"/>
          </p:cNvPicPr>
          <p:nvPr/>
        </p:nvPicPr>
        <p:blipFill>
          <a:blip r:embed="rId37"/>
          <a:stretch>
            <a:fillRect/>
          </a:stretch>
        </p:blipFill>
        <p:spPr>
          <a:xfrm>
            <a:off x="5786812" y="1222653"/>
            <a:ext cx="1888775" cy="1389233"/>
          </a:xfrm>
          <a:prstGeom prst="rect">
            <a:avLst/>
          </a:prstGeom>
        </p:spPr>
      </p:pic>
      <p:pic>
        <p:nvPicPr>
          <p:cNvPr id="39" name="Image 37" descr="preencoded.png">    </p:cNvPr>
          <p:cNvPicPr>
            <a:picLocks noChangeAspect="1"/>
          </p:cNvPicPr>
          <p:nvPr/>
        </p:nvPicPr>
        <p:blipFill>
          <a:blip r:embed="rId38"/>
          <a:stretch>
            <a:fillRect/>
          </a:stretch>
        </p:blipFill>
        <p:spPr>
          <a:xfrm>
            <a:off x="5824317" y="1257674"/>
            <a:ext cx="1808711" cy="1313915"/>
          </a:xfrm>
          <a:prstGeom prst="rect">
            <a:avLst/>
          </a:prstGeom>
        </p:spPr>
      </p:pic>
      <p:pic>
        <p:nvPicPr>
          <p:cNvPr id="40" name="Image 38" descr="preencoded.png">    </p:cNvPr>
          <p:cNvPicPr>
            <a:picLocks noChangeAspect="1"/>
          </p:cNvPicPr>
          <p:nvPr/>
        </p:nvPicPr>
        <p:blipFill>
          <a:blip r:embed="rId39"/>
          <a:stretch>
            <a:fillRect/>
          </a:stretch>
        </p:blipFill>
        <p:spPr>
          <a:xfrm>
            <a:off x="5824317" y="1256730"/>
            <a:ext cx="1809766" cy="1315942"/>
          </a:xfrm>
          <a:prstGeom prst="rect">
            <a:avLst/>
          </a:prstGeom>
        </p:spPr>
      </p:pic>
      <p:pic>
        <p:nvPicPr>
          <p:cNvPr id="41" name="Image 39" descr="preencoded.png">    </p:cNvPr>
          <p:cNvPicPr>
            <a:picLocks noChangeAspect="1"/>
          </p:cNvPicPr>
          <p:nvPr/>
        </p:nvPicPr>
        <p:blipFill>
          <a:blip r:embed="rId40"/>
          <a:stretch>
            <a:fillRect/>
          </a:stretch>
        </p:blipFill>
        <p:spPr>
          <a:xfrm>
            <a:off x="5968280" y="1858158"/>
            <a:ext cx="273820" cy="175164"/>
          </a:xfrm>
          <a:prstGeom prst="rect">
            <a:avLst/>
          </a:prstGeom>
        </p:spPr>
      </p:pic>
      <p:pic>
        <p:nvPicPr>
          <p:cNvPr id="42" name="Image 40" descr="preencoded.png">    </p:cNvPr>
          <p:cNvPicPr>
            <a:picLocks noChangeAspect="1"/>
          </p:cNvPicPr>
          <p:nvPr/>
        </p:nvPicPr>
        <p:blipFill>
          <a:blip r:embed="rId41"/>
          <a:stretch>
            <a:fillRect/>
          </a:stretch>
        </p:blipFill>
        <p:spPr>
          <a:xfrm>
            <a:off x="6029241" y="1904944"/>
            <a:ext cx="153888" cy="367304"/>
          </a:xfrm>
          <a:prstGeom prst="rect">
            <a:avLst/>
          </a:prstGeom>
        </p:spPr>
      </p:pic>
      <p:pic>
        <p:nvPicPr>
          <p:cNvPr id="43" name="Image 41" descr="preencoded.png">    </p:cNvPr>
          <p:cNvPicPr>
            <a:picLocks noChangeAspect="1"/>
          </p:cNvPicPr>
          <p:nvPr/>
        </p:nvPicPr>
        <p:blipFill>
          <a:blip r:embed="rId42"/>
          <a:stretch>
            <a:fillRect/>
          </a:stretch>
        </p:blipFill>
        <p:spPr>
          <a:xfrm>
            <a:off x="5875413" y="1659602"/>
            <a:ext cx="420339" cy="348367"/>
          </a:xfrm>
          <a:prstGeom prst="rect">
            <a:avLst/>
          </a:prstGeom>
        </p:spPr>
      </p:pic>
      <p:pic>
        <p:nvPicPr>
          <p:cNvPr id="44" name="Image 42" descr="preencoded.png">    </p:cNvPr>
          <p:cNvPicPr>
            <a:picLocks noChangeAspect="1"/>
          </p:cNvPicPr>
          <p:nvPr/>
        </p:nvPicPr>
        <p:blipFill>
          <a:blip r:embed="rId43"/>
          <a:stretch>
            <a:fillRect/>
          </a:stretch>
        </p:blipFill>
        <p:spPr>
          <a:xfrm>
            <a:off x="5985456" y="1855031"/>
            <a:ext cx="155509" cy="136590"/>
          </a:xfrm>
          <a:prstGeom prst="rect">
            <a:avLst/>
          </a:prstGeom>
        </p:spPr>
      </p:pic>
      <p:pic>
        <p:nvPicPr>
          <p:cNvPr id="45" name="Image 43" descr="preencoded.png">    </p:cNvPr>
          <p:cNvPicPr>
            <a:picLocks noChangeAspect="1"/>
          </p:cNvPicPr>
          <p:nvPr/>
        </p:nvPicPr>
        <p:blipFill>
          <a:blip r:embed="rId44"/>
          <a:stretch>
            <a:fillRect/>
          </a:stretch>
        </p:blipFill>
        <p:spPr>
          <a:xfrm>
            <a:off x="6127484" y="1899147"/>
            <a:ext cx="97499" cy="46993"/>
          </a:xfrm>
          <a:prstGeom prst="rect">
            <a:avLst/>
          </a:prstGeom>
        </p:spPr>
      </p:pic>
      <p:pic>
        <p:nvPicPr>
          <p:cNvPr id="46" name="Image 44" descr="preencoded.png">    </p:cNvPr>
          <p:cNvPicPr>
            <a:picLocks noChangeAspect="1"/>
          </p:cNvPicPr>
          <p:nvPr/>
        </p:nvPicPr>
        <p:blipFill>
          <a:blip r:embed="rId45"/>
          <a:stretch>
            <a:fillRect/>
          </a:stretch>
        </p:blipFill>
        <p:spPr>
          <a:xfrm>
            <a:off x="7157749" y="1717334"/>
            <a:ext cx="347011" cy="221739"/>
          </a:xfrm>
          <a:prstGeom prst="rect">
            <a:avLst/>
          </a:prstGeom>
        </p:spPr>
      </p:pic>
      <p:pic>
        <p:nvPicPr>
          <p:cNvPr id="47" name="Image 45" descr="preencoded.png">    </p:cNvPr>
          <p:cNvPicPr>
            <a:picLocks noChangeAspect="1"/>
          </p:cNvPicPr>
          <p:nvPr/>
        </p:nvPicPr>
        <p:blipFill>
          <a:blip r:embed="rId46"/>
          <a:stretch>
            <a:fillRect/>
          </a:stretch>
        </p:blipFill>
        <p:spPr>
          <a:xfrm>
            <a:off x="7235000" y="1776461"/>
            <a:ext cx="195216" cy="464680"/>
          </a:xfrm>
          <a:prstGeom prst="rect">
            <a:avLst/>
          </a:prstGeom>
        </p:spPr>
      </p:pic>
      <p:pic>
        <p:nvPicPr>
          <p:cNvPr id="48" name="Image 46" descr="preencoded.png">    </p:cNvPr>
          <p:cNvPicPr>
            <a:picLocks noChangeAspect="1"/>
          </p:cNvPicPr>
          <p:nvPr/>
        </p:nvPicPr>
        <p:blipFill>
          <a:blip r:embed="rId47"/>
          <a:stretch>
            <a:fillRect/>
          </a:stretch>
        </p:blipFill>
        <p:spPr>
          <a:xfrm>
            <a:off x="7039821" y="1465580"/>
            <a:ext cx="533158" cy="441726"/>
          </a:xfrm>
          <a:prstGeom prst="rect">
            <a:avLst/>
          </a:prstGeom>
        </p:spPr>
      </p:pic>
      <p:pic>
        <p:nvPicPr>
          <p:cNvPr id="49" name="Image 47" descr="preencoded.png">    </p:cNvPr>
          <p:cNvPicPr>
            <a:picLocks noChangeAspect="1"/>
          </p:cNvPicPr>
          <p:nvPr/>
        </p:nvPicPr>
        <p:blipFill>
          <a:blip r:embed="rId48"/>
          <a:stretch>
            <a:fillRect/>
          </a:stretch>
        </p:blipFill>
        <p:spPr>
          <a:xfrm>
            <a:off x="7179580" y="1713397"/>
            <a:ext cx="196960" cy="173165"/>
          </a:xfrm>
          <a:prstGeom prst="rect">
            <a:avLst/>
          </a:prstGeom>
        </p:spPr>
      </p:pic>
      <p:pic>
        <p:nvPicPr>
          <p:cNvPr id="50" name="Image 48" descr="preencoded.png">    </p:cNvPr>
          <p:cNvPicPr>
            <a:picLocks noChangeAspect="1"/>
          </p:cNvPicPr>
          <p:nvPr/>
        </p:nvPicPr>
        <p:blipFill>
          <a:blip r:embed="rId49"/>
          <a:stretch>
            <a:fillRect/>
          </a:stretch>
        </p:blipFill>
        <p:spPr>
          <a:xfrm>
            <a:off x="7359728" y="1769956"/>
            <a:ext cx="123495" cy="58708"/>
          </a:xfrm>
          <a:prstGeom prst="rect">
            <a:avLst/>
          </a:prstGeom>
        </p:spPr>
      </p:pic>
      <p:pic>
        <p:nvPicPr>
          <p:cNvPr id="51" name="Image 49" descr="preencoded.png">    </p:cNvPr>
          <p:cNvPicPr>
            <a:picLocks noChangeAspect="1"/>
          </p:cNvPicPr>
          <p:nvPr/>
        </p:nvPicPr>
        <p:blipFill>
          <a:blip r:embed="rId50"/>
          <a:stretch>
            <a:fillRect/>
          </a:stretch>
        </p:blipFill>
        <p:spPr>
          <a:xfrm>
            <a:off x="7084275" y="1471372"/>
            <a:ext cx="266319" cy="285718"/>
          </a:xfrm>
          <a:prstGeom prst="rect">
            <a:avLst/>
          </a:prstGeom>
        </p:spPr>
      </p:pic>
      <p:pic>
        <p:nvPicPr>
          <p:cNvPr id="52" name="Image 50" descr="preencoded.png">    </p:cNvPr>
          <p:cNvPicPr>
            <a:picLocks noChangeAspect="1"/>
          </p:cNvPicPr>
          <p:nvPr/>
        </p:nvPicPr>
        <p:blipFill>
          <a:blip r:embed="rId51"/>
          <a:stretch>
            <a:fillRect/>
          </a:stretch>
        </p:blipFill>
        <p:spPr>
          <a:xfrm>
            <a:off x="7084275" y="1471372"/>
            <a:ext cx="266319" cy="285718"/>
          </a:xfrm>
          <a:prstGeom prst="rect">
            <a:avLst/>
          </a:prstGeom>
        </p:spPr>
      </p:pic>
      <p:pic>
        <p:nvPicPr>
          <p:cNvPr id="53" name="Image 51" descr="preencoded.png">    </p:cNvPr>
          <p:cNvPicPr>
            <a:picLocks noChangeAspect="1"/>
          </p:cNvPicPr>
          <p:nvPr/>
        </p:nvPicPr>
        <p:blipFill>
          <a:blip r:embed="rId52"/>
          <a:stretch>
            <a:fillRect/>
          </a:stretch>
        </p:blipFill>
        <p:spPr>
          <a:xfrm>
            <a:off x="6191031" y="1769250"/>
            <a:ext cx="81555" cy="281052"/>
          </a:xfrm>
          <a:prstGeom prst="rect">
            <a:avLst/>
          </a:prstGeom>
        </p:spPr>
      </p:pic>
      <p:pic>
        <p:nvPicPr>
          <p:cNvPr id="54" name="Image 52" descr="preencoded.png">    </p:cNvPr>
          <p:cNvPicPr>
            <a:picLocks noChangeAspect="1"/>
          </p:cNvPicPr>
          <p:nvPr/>
        </p:nvPicPr>
        <p:blipFill>
          <a:blip r:embed="rId53"/>
          <a:stretch>
            <a:fillRect/>
          </a:stretch>
        </p:blipFill>
        <p:spPr>
          <a:xfrm>
            <a:off x="6191031" y="1769250"/>
            <a:ext cx="81555" cy="281052"/>
          </a:xfrm>
          <a:prstGeom prst="rect">
            <a:avLst/>
          </a:prstGeom>
        </p:spPr>
      </p:pic>
      <p:pic>
        <p:nvPicPr>
          <p:cNvPr id="55" name="Image 53" descr="preencoded.png">    </p:cNvPr>
          <p:cNvPicPr>
            <a:picLocks noChangeAspect="1"/>
          </p:cNvPicPr>
          <p:nvPr/>
        </p:nvPicPr>
        <p:blipFill>
          <a:blip r:embed="rId54"/>
          <a:stretch>
            <a:fillRect/>
          </a:stretch>
        </p:blipFill>
        <p:spPr>
          <a:xfrm>
            <a:off x="6213079" y="1824394"/>
            <a:ext cx="91480" cy="445026"/>
          </a:xfrm>
          <a:prstGeom prst="rect">
            <a:avLst/>
          </a:prstGeom>
        </p:spPr>
      </p:pic>
      <p:pic>
        <p:nvPicPr>
          <p:cNvPr id="56" name="Image 54" descr="preencoded.png">    </p:cNvPr>
          <p:cNvPicPr>
            <a:picLocks noChangeAspect="1"/>
          </p:cNvPicPr>
          <p:nvPr/>
        </p:nvPicPr>
        <p:blipFill>
          <a:blip r:embed="rId55"/>
          <a:stretch>
            <a:fillRect/>
          </a:stretch>
        </p:blipFill>
        <p:spPr>
          <a:xfrm>
            <a:off x="6849252" y="1692267"/>
            <a:ext cx="170971" cy="359087"/>
          </a:xfrm>
          <a:prstGeom prst="rect">
            <a:avLst/>
          </a:prstGeom>
        </p:spPr>
      </p:pic>
      <p:pic>
        <p:nvPicPr>
          <p:cNvPr id="57" name="Image 55" descr="preencoded.png">    </p:cNvPr>
          <p:cNvPicPr>
            <a:picLocks noChangeAspect="1"/>
          </p:cNvPicPr>
          <p:nvPr/>
        </p:nvPicPr>
        <p:blipFill>
          <a:blip r:embed="rId56"/>
          <a:stretch>
            <a:fillRect/>
          </a:stretch>
        </p:blipFill>
        <p:spPr>
          <a:xfrm>
            <a:off x="6244707" y="1752783"/>
            <a:ext cx="755563" cy="304335"/>
          </a:xfrm>
          <a:prstGeom prst="rect">
            <a:avLst/>
          </a:prstGeom>
        </p:spPr>
      </p:pic>
      <p:pic>
        <p:nvPicPr>
          <p:cNvPr id="58" name="Image 56" descr="preencoded.png">    </p:cNvPr>
          <p:cNvPicPr>
            <a:picLocks noChangeAspect="1"/>
          </p:cNvPicPr>
          <p:nvPr/>
        </p:nvPicPr>
        <p:blipFill>
          <a:blip r:embed="rId57"/>
          <a:stretch>
            <a:fillRect/>
          </a:stretch>
        </p:blipFill>
        <p:spPr>
          <a:xfrm>
            <a:off x="6299864" y="2040011"/>
            <a:ext cx="703678" cy="227150"/>
          </a:xfrm>
          <a:prstGeom prst="rect">
            <a:avLst/>
          </a:prstGeom>
        </p:spPr>
      </p:pic>
      <p:pic>
        <p:nvPicPr>
          <p:cNvPr id="59" name="Image 57" descr="preencoded.png">    </p:cNvPr>
          <p:cNvPicPr>
            <a:picLocks noChangeAspect="1"/>
          </p:cNvPicPr>
          <p:nvPr/>
        </p:nvPicPr>
        <p:blipFill>
          <a:blip r:embed="rId58"/>
          <a:stretch>
            <a:fillRect/>
          </a:stretch>
        </p:blipFill>
        <p:spPr>
          <a:xfrm>
            <a:off x="6362400" y="2054261"/>
            <a:ext cx="88890" cy="211342"/>
          </a:xfrm>
          <a:prstGeom prst="rect">
            <a:avLst/>
          </a:prstGeom>
        </p:spPr>
      </p:pic>
      <p:pic>
        <p:nvPicPr>
          <p:cNvPr id="60" name="Image 58" descr="preencoded.png">    </p:cNvPr>
          <p:cNvPicPr>
            <a:picLocks noChangeAspect="1"/>
          </p:cNvPicPr>
          <p:nvPr/>
        </p:nvPicPr>
        <p:blipFill>
          <a:blip r:embed="rId59"/>
          <a:stretch>
            <a:fillRect/>
          </a:stretch>
        </p:blipFill>
        <p:spPr>
          <a:xfrm>
            <a:off x="6445183" y="1785086"/>
            <a:ext cx="420163" cy="478349"/>
          </a:xfrm>
          <a:prstGeom prst="rect">
            <a:avLst/>
          </a:prstGeom>
        </p:spPr>
      </p:pic>
      <p:pic>
        <p:nvPicPr>
          <p:cNvPr id="61" name="Image 59" descr="preencoded.png">    </p:cNvPr>
          <p:cNvPicPr>
            <a:picLocks noChangeAspect="1"/>
          </p:cNvPicPr>
          <p:nvPr/>
        </p:nvPicPr>
        <p:blipFill>
          <a:blip r:embed="rId60"/>
          <a:stretch>
            <a:fillRect/>
          </a:stretch>
        </p:blipFill>
        <p:spPr>
          <a:xfrm>
            <a:off x="6342504" y="1758834"/>
            <a:ext cx="312125" cy="298066"/>
          </a:xfrm>
          <a:prstGeom prst="rect">
            <a:avLst/>
          </a:prstGeom>
        </p:spPr>
      </p:pic>
      <p:pic>
        <p:nvPicPr>
          <p:cNvPr id="62" name="Image 60" descr="preencoded.png">    </p:cNvPr>
          <p:cNvPicPr>
            <a:picLocks noChangeAspect="1"/>
          </p:cNvPicPr>
          <p:nvPr/>
        </p:nvPicPr>
        <p:blipFill>
          <a:blip r:embed="rId61"/>
          <a:stretch>
            <a:fillRect/>
          </a:stretch>
        </p:blipFill>
        <p:spPr>
          <a:xfrm>
            <a:off x="6804127" y="1459919"/>
            <a:ext cx="348576" cy="295050"/>
          </a:xfrm>
          <a:prstGeom prst="rect">
            <a:avLst/>
          </a:prstGeom>
        </p:spPr>
      </p:pic>
      <p:pic>
        <p:nvPicPr>
          <p:cNvPr id="63" name="Image 61" descr="preencoded.png">    </p:cNvPr>
          <p:cNvPicPr>
            <a:picLocks noChangeAspect="1"/>
          </p:cNvPicPr>
          <p:nvPr/>
        </p:nvPicPr>
        <p:blipFill>
          <a:blip r:embed="rId62"/>
          <a:stretch>
            <a:fillRect/>
          </a:stretch>
        </p:blipFill>
        <p:spPr>
          <a:xfrm>
            <a:off x="6946592" y="1459919"/>
            <a:ext cx="206106" cy="293589"/>
          </a:xfrm>
          <a:prstGeom prst="rect">
            <a:avLst/>
          </a:prstGeom>
        </p:spPr>
      </p:pic>
      <p:pic>
        <p:nvPicPr>
          <p:cNvPr id="64" name="Image 62" descr="preencoded.png">    </p:cNvPr>
          <p:cNvPicPr>
            <a:picLocks noChangeAspect="1"/>
          </p:cNvPicPr>
          <p:nvPr/>
        </p:nvPicPr>
        <p:blipFill>
          <a:blip r:embed="rId63"/>
          <a:stretch>
            <a:fillRect/>
          </a:stretch>
        </p:blipFill>
        <p:spPr>
          <a:xfrm>
            <a:off x="6945013" y="1457987"/>
            <a:ext cx="209094" cy="296417"/>
          </a:xfrm>
          <a:prstGeom prst="rect">
            <a:avLst/>
          </a:prstGeom>
        </p:spPr>
      </p:pic>
      <p:pic>
        <p:nvPicPr>
          <p:cNvPr id="65" name="Image 63" descr="preencoded.png">    </p:cNvPr>
          <p:cNvPicPr>
            <a:picLocks noChangeAspect="1"/>
          </p:cNvPicPr>
          <p:nvPr/>
        </p:nvPicPr>
        <p:blipFill>
          <a:blip r:embed="rId64"/>
          <a:stretch>
            <a:fillRect/>
          </a:stretch>
        </p:blipFill>
        <p:spPr>
          <a:xfrm>
            <a:off x="6991655" y="1512000"/>
            <a:ext cx="302947" cy="737248"/>
          </a:xfrm>
          <a:prstGeom prst="rect">
            <a:avLst/>
          </a:prstGeom>
        </p:spPr>
      </p:pic>
      <p:pic>
        <p:nvPicPr>
          <p:cNvPr id="66" name="Image 64" descr="preencoded.png">    </p:cNvPr>
          <p:cNvPicPr>
            <a:picLocks noChangeAspect="1"/>
          </p:cNvPicPr>
          <p:nvPr/>
        </p:nvPicPr>
        <p:blipFill>
          <a:blip r:embed="rId65"/>
          <a:stretch>
            <a:fillRect/>
          </a:stretch>
        </p:blipFill>
        <p:spPr>
          <a:xfrm>
            <a:off x="7379205" y="1866437"/>
            <a:ext cx="3395" cy="68389"/>
          </a:xfrm>
          <a:prstGeom prst="rect">
            <a:avLst/>
          </a:prstGeom>
        </p:spPr>
      </p:pic>
      <p:pic>
        <p:nvPicPr>
          <p:cNvPr id="67" name="Image 65" descr="preencoded.png">    </p:cNvPr>
          <p:cNvPicPr>
            <a:picLocks noChangeAspect="1"/>
          </p:cNvPicPr>
          <p:nvPr/>
        </p:nvPicPr>
        <p:blipFill>
          <a:blip r:embed="rId66"/>
          <a:stretch>
            <a:fillRect/>
          </a:stretch>
        </p:blipFill>
        <p:spPr>
          <a:xfrm>
            <a:off x="7286825" y="1865965"/>
            <a:ext cx="92929" cy="3400"/>
          </a:xfrm>
          <a:prstGeom prst="rect">
            <a:avLst/>
          </a:prstGeom>
        </p:spPr>
      </p:pic>
      <p:pic>
        <p:nvPicPr>
          <p:cNvPr id="68" name="Image 66" descr="preencoded.png">    </p:cNvPr>
          <p:cNvPicPr>
            <a:picLocks noChangeAspect="1"/>
          </p:cNvPicPr>
          <p:nvPr/>
        </p:nvPicPr>
        <p:blipFill>
          <a:blip r:embed="rId67"/>
          <a:stretch>
            <a:fillRect/>
          </a:stretch>
        </p:blipFill>
        <p:spPr>
          <a:xfrm>
            <a:off x="7347105" y="1867662"/>
            <a:ext cx="3070" cy="67635"/>
          </a:xfrm>
          <a:prstGeom prst="rect">
            <a:avLst/>
          </a:prstGeom>
        </p:spPr>
      </p:pic>
      <p:pic>
        <p:nvPicPr>
          <p:cNvPr id="69" name="Image 67" descr="preencoded.png">    </p:cNvPr>
          <p:cNvPicPr>
            <a:picLocks noChangeAspect="1"/>
          </p:cNvPicPr>
          <p:nvPr/>
        </p:nvPicPr>
        <p:blipFill>
          <a:blip r:embed="rId68"/>
          <a:stretch>
            <a:fillRect/>
          </a:stretch>
        </p:blipFill>
        <p:spPr>
          <a:xfrm>
            <a:off x="7313433" y="1868134"/>
            <a:ext cx="3060" cy="68437"/>
          </a:xfrm>
          <a:prstGeom prst="rect">
            <a:avLst/>
          </a:prstGeom>
        </p:spPr>
      </p:pic>
      <p:pic>
        <p:nvPicPr>
          <p:cNvPr id="70" name="Image 68" descr="preencoded.png">    </p:cNvPr>
          <p:cNvPicPr>
            <a:picLocks noChangeAspect="1"/>
          </p:cNvPicPr>
          <p:nvPr/>
        </p:nvPicPr>
        <p:blipFill>
          <a:blip r:embed="rId69"/>
          <a:stretch>
            <a:fillRect/>
          </a:stretch>
        </p:blipFill>
        <p:spPr>
          <a:xfrm>
            <a:off x="6336488" y="1758834"/>
            <a:ext cx="318141" cy="298208"/>
          </a:xfrm>
          <a:prstGeom prst="rect">
            <a:avLst/>
          </a:prstGeom>
        </p:spPr>
      </p:pic>
      <p:pic>
        <p:nvPicPr>
          <p:cNvPr id="71" name="Image 69" descr="preencoded.png">    </p:cNvPr>
          <p:cNvPicPr>
            <a:picLocks noChangeAspect="1"/>
          </p:cNvPicPr>
          <p:nvPr/>
        </p:nvPicPr>
        <p:blipFill>
          <a:blip r:embed="rId70"/>
          <a:stretch>
            <a:fillRect/>
          </a:stretch>
        </p:blipFill>
        <p:spPr>
          <a:xfrm>
            <a:off x="6647252" y="1785086"/>
            <a:ext cx="227581" cy="266252"/>
          </a:xfrm>
          <a:prstGeom prst="rect">
            <a:avLst/>
          </a:prstGeom>
        </p:spPr>
      </p:pic>
      <p:pic>
        <p:nvPicPr>
          <p:cNvPr id="72" name="Image 70" descr="preencoded.png">    </p:cNvPr>
          <p:cNvPicPr>
            <a:picLocks noChangeAspect="1"/>
          </p:cNvPicPr>
          <p:nvPr/>
        </p:nvPicPr>
        <p:blipFill>
          <a:blip r:embed="rId71"/>
          <a:stretch>
            <a:fillRect/>
          </a:stretch>
        </p:blipFill>
        <p:spPr>
          <a:xfrm>
            <a:off x="6647252" y="1785086"/>
            <a:ext cx="227581" cy="266252"/>
          </a:xfrm>
          <a:prstGeom prst="rect">
            <a:avLst/>
          </a:prstGeom>
        </p:spPr>
      </p:pic>
      <p:pic>
        <p:nvPicPr>
          <p:cNvPr id="73" name="Image 71" descr="preencoded.png">    </p:cNvPr>
          <p:cNvPicPr>
            <a:picLocks noChangeAspect="1"/>
          </p:cNvPicPr>
          <p:nvPr/>
        </p:nvPicPr>
        <p:blipFill>
          <a:blip r:embed="rId72"/>
          <a:stretch>
            <a:fillRect/>
          </a:stretch>
        </p:blipFill>
        <p:spPr>
          <a:xfrm>
            <a:off x="6417208" y="1758834"/>
            <a:ext cx="467462" cy="296134"/>
          </a:xfrm>
          <a:prstGeom prst="rect">
            <a:avLst/>
          </a:prstGeom>
        </p:spPr>
      </p:pic>
      <p:pic>
        <p:nvPicPr>
          <p:cNvPr id="74" name="Image 72" descr="preencoded.png">    </p:cNvPr>
          <p:cNvPicPr>
            <a:picLocks noChangeAspect="1"/>
          </p:cNvPicPr>
          <p:nvPr/>
        </p:nvPicPr>
        <p:blipFill>
          <a:blip r:embed="rId73"/>
          <a:stretch>
            <a:fillRect/>
          </a:stretch>
        </p:blipFill>
        <p:spPr>
          <a:xfrm>
            <a:off x="6414836" y="1758786"/>
            <a:ext cx="471062" cy="297265"/>
          </a:xfrm>
          <a:prstGeom prst="rect">
            <a:avLst/>
          </a:prstGeom>
        </p:spPr>
      </p:pic>
      <p:pic>
        <p:nvPicPr>
          <p:cNvPr id="75" name="Image 73" descr="preencoded.png">    </p:cNvPr>
          <p:cNvPicPr>
            <a:picLocks noChangeAspect="1"/>
          </p:cNvPicPr>
          <p:nvPr/>
        </p:nvPicPr>
        <p:blipFill>
          <a:blip r:embed="rId74"/>
          <a:stretch>
            <a:fillRect/>
          </a:stretch>
        </p:blipFill>
        <p:spPr>
          <a:xfrm>
            <a:off x="6445483" y="2055156"/>
            <a:ext cx="5209" cy="210211"/>
          </a:xfrm>
          <a:prstGeom prst="rect">
            <a:avLst/>
          </a:prstGeom>
        </p:spPr>
      </p:pic>
      <p:pic>
        <p:nvPicPr>
          <p:cNvPr id="76" name="Image 74" descr="preencoded.png">    </p:cNvPr>
          <p:cNvPicPr>
            <a:picLocks noChangeAspect="1"/>
          </p:cNvPicPr>
          <p:nvPr/>
        </p:nvPicPr>
        <p:blipFill>
          <a:blip r:embed="rId75"/>
          <a:stretch>
            <a:fillRect/>
          </a:stretch>
        </p:blipFill>
        <p:spPr>
          <a:xfrm>
            <a:off x="6363409" y="2058078"/>
            <a:ext cx="5214" cy="210258"/>
          </a:xfrm>
          <a:prstGeom prst="rect">
            <a:avLst/>
          </a:prstGeom>
        </p:spPr>
      </p:pic>
      <p:pic>
        <p:nvPicPr>
          <p:cNvPr id="77" name="Image 75" descr="preencoded.png">    </p:cNvPr>
          <p:cNvPicPr>
            <a:picLocks noChangeAspect="1"/>
          </p:cNvPicPr>
          <p:nvPr/>
        </p:nvPicPr>
        <p:blipFill>
          <a:blip r:embed="rId76"/>
          <a:stretch>
            <a:fillRect/>
          </a:stretch>
        </p:blipFill>
        <p:spPr>
          <a:xfrm>
            <a:off x="6598918" y="2074283"/>
            <a:ext cx="86097" cy="185257"/>
          </a:xfrm>
          <a:prstGeom prst="rect">
            <a:avLst/>
          </a:prstGeom>
        </p:spPr>
      </p:pic>
      <p:pic>
        <p:nvPicPr>
          <p:cNvPr id="78" name="Image 76" descr="preencoded.png">    </p:cNvPr>
          <p:cNvPicPr>
            <a:picLocks noChangeAspect="1"/>
          </p:cNvPicPr>
          <p:nvPr/>
        </p:nvPicPr>
        <p:blipFill>
          <a:blip r:embed="rId77"/>
          <a:stretch>
            <a:fillRect/>
          </a:stretch>
        </p:blipFill>
        <p:spPr>
          <a:xfrm>
            <a:off x="6605306" y="2159553"/>
            <a:ext cx="5932" cy="24464"/>
          </a:xfrm>
          <a:prstGeom prst="rect">
            <a:avLst/>
          </a:prstGeom>
        </p:spPr>
      </p:pic>
      <p:pic>
        <p:nvPicPr>
          <p:cNvPr id="79" name="Image 77" descr="preencoded.png">    </p:cNvPr>
          <p:cNvPicPr>
            <a:picLocks noChangeAspect="1"/>
          </p:cNvPicPr>
          <p:nvPr/>
        </p:nvPicPr>
        <p:blipFill>
          <a:blip r:embed="rId78"/>
          <a:stretch>
            <a:fillRect/>
          </a:stretch>
        </p:blipFill>
        <p:spPr>
          <a:xfrm>
            <a:off x="6607636" y="2177083"/>
            <a:ext cx="1888" cy="3222"/>
          </a:xfrm>
          <a:prstGeom prst="rect">
            <a:avLst/>
          </a:prstGeom>
        </p:spPr>
      </p:pic>
      <p:pic>
        <p:nvPicPr>
          <p:cNvPr id="80" name="Image 78" descr="preencoded.png">    </p:cNvPr>
          <p:cNvPicPr>
            <a:picLocks noChangeAspect="1"/>
          </p:cNvPicPr>
          <p:nvPr/>
        </p:nvPicPr>
        <p:blipFill>
          <a:blip r:embed="rId79"/>
          <a:stretch>
            <a:fillRect/>
          </a:stretch>
        </p:blipFill>
        <p:spPr>
          <a:xfrm>
            <a:off x="6608120" y="2167424"/>
            <a:ext cx="15204" cy="3253"/>
          </a:xfrm>
          <a:prstGeom prst="rect">
            <a:avLst/>
          </a:prstGeom>
        </p:spPr>
      </p:pic>
      <p:pic>
        <p:nvPicPr>
          <p:cNvPr id="81" name="Image 79" descr="preencoded.png">    </p:cNvPr>
          <p:cNvPicPr>
            <a:picLocks noChangeAspect="1"/>
          </p:cNvPicPr>
          <p:nvPr/>
        </p:nvPicPr>
        <p:blipFill>
          <a:blip r:embed="rId80"/>
          <a:stretch>
            <a:fillRect/>
          </a:stretch>
        </p:blipFill>
        <p:spPr>
          <a:xfrm>
            <a:off x="6607762" y="2167293"/>
            <a:ext cx="5937" cy="3404"/>
          </a:xfrm>
          <a:prstGeom prst="rect">
            <a:avLst/>
          </a:prstGeom>
        </p:spPr>
      </p:pic>
      <p:pic>
        <p:nvPicPr>
          <p:cNvPr id="82" name="Image 80" descr="preencoded.png">    </p:cNvPr>
          <p:cNvPicPr>
            <a:picLocks noChangeAspect="1"/>
          </p:cNvPicPr>
          <p:nvPr/>
        </p:nvPicPr>
        <p:blipFill>
          <a:blip r:embed="rId81"/>
          <a:stretch>
            <a:fillRect/>
          </a:stretch>
        </p:blipFill>
        <p:spPr>
          <a:xfrm>
            <a:off x="6613785" y="2086499"/>
            <a:ext cx="25282" cy="30919"/>
          </a:xfrm>
          <a:prstGeom prst="rect">
            <a:avLst/>
          </a:prstGeom>
        </p:spPr>
      </p:pic>
      <p:pic>
        <p:nvPicPr>
          <p:cNvPr id="83" name="Image 81" descr="preencoded.png">    </p:cNvPr>
          <p:cNvPicPr>
            <a:picLocks noChangeAspect="1"/>
          </p:cNvPicPr>
          <p:nvPr/>
        </p:nvPicPr>
        <p:blipFill>
          <a:blip r:embed="rId82"/>
          <a:stretch>
            <a:fillRect/>
          </a:stretch>
        </p:blipFill>
        <p:spPr>
          <a:xfrm>
            <a:off x="6617196" y="2089987"/>
            <a:ext cx="17322" cy="23802"/>
          </a:xfrm>
          <a:prstGeom prst="rect">
            <a:avLst/>
          </a:prstGeom>
        </p:spPr>
      </p:pic>
      <p:pic>
        <p:nvPicPr>
          <p:cNvPr id="84" name="Image 82" descr="preencoded.png">    </p:cNvPr>
          <p:cNvPicPr>
            <a:picLocks noChangeAspect="1"/>
          </p:cNvPicPr>
          <p:nvPr/>
        </p:nvPicPr>
        <p:blipFill>
          <a:blip r:embed="rId83"/>
          <a:stretch>
            <a:fillRect/>
          </a:stretch>
        </p:blipFill>
        <p:spPr>
          <a:xfrm>
            <a:off x="6614401" y="2123404"/>
            <a:ext cx="25603" cy="56795"/>
          </a:xfrm>
          <a:prstGeom prst="rect">
            <a:avLst/>
          </a:prstGeom>
        </p:spPr>
      </p:pic>
      <p:pic>
        <p:nvPicPr>
          <p:cNvPr id="85" name="Image 83" descr="preencoded.png">    </p:cNvPr>
          <p:cNvPicPr>
            <a:picLocks noChangeAspect="1"/>
          </p:cNvPicPr>
          <p:nvPr/>
        </p:nvPicPr>
        <p:blipFill>
          <a:blip r:embed="rId84"/>
          <a:stretch>
            <a:fillRect/>
          </a:stretch>
        </p:blipFill>
        <p:spPr>
          <a:xfrm>
            <a:off x="6617870" y="2127081"/>
            <a:ext cx="18055" cy="49961"/>
          </a:xfrm>
          <a:prstGeom prst="rect">
            <a:avLst/>
          </a:prstGeom>
        </p:spPr>
      </p:pic>
      <p:pic>
        <p:nvPicPr>
          <p:cNvPr id="86" name="Image 84" descr="preencoded.png">    </p:cNvPr>
          <p:cNvPicPr>
            <a:picLocks noChangeAspect="1"/>
          </p:cNvPicPr>
          <p:nvPr/>
        </p:nvPicPr>
        <p:blipFill>
          <a:blip r:embed="rId85"/>
          <a:stretch>
            <a:fillRect/>
          </a:stretch>
        </p:blipFill>
        <p:spPr>
          <a:xfrm>
            <a:off x="6615631" y="2194480"/>
            <a:ext cx="25957" cy="56559"/>
          </a:xfrm>
          <a:prstGeom prst="rect">
            <a:avLst/>
          </a:prstGeom>
        </p:spPr>
      </p:pic>
      <p:pic>
        <p:nvPicPr>
          <p:cNvPr id="87" name="Image 85" descr="preencoded.png">    </p:cNvPr>
          <p:cNvPicPr>
            <a:picLocks noChangeAspect="1"/>
          </p:cNvPicPr>
          <p:nvPr/>
        </p:nvPicPr>
        <p:blipFill>
          <a:blip r:embed="rId86"/>
          <a:stretch>
            <a:fillRect/>
          </a:stretch>
        </p:blipFill>
        <p:spPr>
          <a:xfrm>
            <a:off x="6619756" y="2197921"/>
            <a:ext cx="17792" cy="49961"/>
          </a:xfrm>
          <a:prstGeom prst="rect">
            <a:avLst/>
          </a:prstGeom>
        </p:spPr>
      </p:pic>
      <p:pic>
        <p:nvPicPr>
          <p:cNvPr id="88" name="Image 86" descr="preencoded.png">    </p:cNvPr>
          <p:cNvPicPr>
            <a:picLocks noChangeAspect="1"/>
          </p:cNvPicPr>
          <p:nvPr/>
        </p:nvPicPr>
        <p:blipFill>
          <a:blip r:embed="rId87"/>
          <a:stretch>
            <a:fillRect/>
          </a:stretch>
        </p:blipFill>
        <p:spPr>
          <a:xfrm>
            <a:off x="6613871" y="2113223"/>
            <a:ext cx="4260" cy="3599"/>
          </a:xfrm>
          <a:prstGeom prst="rect">
            <a:avLst/>
          </a:prstGeom>
        </p:spPr>
      </p:pic>
      <p:pic>
        <p:nvPicPr>
          <p:cNvPr id="89" name="Image 87" descr="preencoded.png">    </p:cNvPr>
          <p:cNvPicPr>
            <a:picLocks noChangeAspect="1"/>
          </p:cNvPicPr>
          <p:nvPr/>
        </p:nvPicPr>
        <p:blipFill>
          <a:blip r:embed="rId88"/>
          <a:stretch>
            <a:fillRect/>
          </a:stretch>
        </p:blipFill>
        <p:spPr>
          <a:xfrm>
            <a:off x="6634776" y="2112846"/>
            <a:ext cx="4042" cy="3111"/>
          </a:xfrm>
          <a:prstGeom prst="rect">
            <a:avLst/>
          </a:prstGeom>
        </p:spPr>
      </p:pic>
      <p:pic>
        <p:nvPicPr>
          <p:cNvPr id="90" name="Image 88" descr="preencoded.png">    </p:cNvPr>
          <p:cNvPicPr>
            <a:picLocks noChangeAspect="1"/>
          </p:cNvPicPr>
          <p:nvPr/>
        </p:nvPicPr>
        <p:blipFill>
          <a:blip r:embed="rId89"/>
          <a:stretch>
            <a:fillRect/>
          </a:stretch>
        </p:blipFill>
        <p:spPr>
          <a:xfrm>
            <a:off x="6633811" y="2087205"/>
            <a:ext cx="3779" cy="2875"/>
          </a:xfrm>
          <a:prstGeom prst="rect">
            <a:avLst/>
          </a:prstGeom>
        </p:spPr>
      </p:pic>
      <p:pic>
        <p:nvPicPr>
          <p:cNvPr id="91" name="Image 89" descr="preencoded.png">    </p:cNvPr>
          <p:cNvPicPr>
            <a:picLocks noChangeAspect="1"/>
          </p:cNvPicPr>
          <p:nvPr/>
        </p:nvPicPr>
        <p:blipFill>
          <a:blip r:embed="rId90"/>
          <a:stretch>
            <a:fillRect/>
          </a:stretch>
        </p:blipFill>
        <p:spPr>
          <a:xfrm>
            <a:off x="6613427" y="2087536"/>
            <a:ext cx="3835" cy="2498"/>
          </a:xfrm>
          <a:prstGeom prst="rect">
            <a:avLst/>
          </a:prstGeom>
        </p:spPr>
      </p:pic>
      <p:pic>
        <p:nvPicPr>
          <p:cNvPr id="92" name="Image 90" descr="preencoded.png">    </p:cNvPr>
          <p:cNvPicPr>
            <a:picLocks noChangeAspect="1"/>
          </p:cNvPicPr>
          <p:nvPr/>
        </p:nvPicPr>
        <p:blipFill>
          <a:blip r:embed="rId91"/>
          <a:stretch>
            <a:fillRect/>
          </a:stretch>
        </p:blipFill>
        <p:spPr>
          <a:xfrm>
            <a:off x="6614401" y="2123876"/>
            <a:ext cx="3565" cy="3818"/>
          </a:xfrm>
          <a:prstGeom prst="rect">
            <a:avLst/>
          </a:prstGeom>
        </p:spPr>
      </p:pic>
      <p:pic>
        <p:nvPicPr>
          <p:cNvPr id="93" name="Image 91" descr="preencoded.png">    </p:cNvPr>
          <p:cNvPicPr>
            <a:picLocks noChangeAspect="1"/>
          </p:cNvPicPr>
          <p:nvPr/>
        </p:nvPicPr>
        <p:blipFill>
          <a:blip r:embed="rId92"/>
          <a:stretch>
            <a:fillRect/>
          </a:stretch>
        </p:blipFill>
        <p:spPr>
          <a:xfrm>
            <a:off x="6634909" y="2123592"/>
            <a:ext cx="3514" cy="3252"/>
          </a:xfrm>
          <a:prstGeom prst="rect">
            <a:avLst/>
          </a:prstGeom>
        </p:spPr>
      </p:pic>
      <p:pic>
        <p:nvPicPr>
          <p:cNvPr id="94" name="Image 92" descr="preencoded.png">    </p:cNvPr>
          <p:cNvPicPr>
            <a:picLocks noChangeAspect="1"/>
          </p:cNvPicPr>
          <p:nvPr/>
        </p:nvPicPr>
        <p:blipFill>
          <a:blip r:embed="rId93"/>
          <a:stretch>
            <a:fillRect/>
          </a:stretch>
        </p:blipFill>
        <p:spPr>
          <a:xfrm>
            <a:off x="6615743" y="2177229"/>
            <a:ext cx="3311" cy="3072"/>
          </a:xfrm>
          <a:prstGeom prst="rect">
            <a:avLst/>
          </a:prstGeom>
        </p:spPr>
      </p:pic>
      <p:pic>
        <p:nvPicPr>
          <p:cNvPr id="95" name="Image 93" descr="preencoded.png">    </p:cNvPr>
          <p:cNvPicPr>
            <a:picLocks noChangeAspect="1"/>
          </p:cNvPicPr>
          <p:nvPr/>
        </p:nvPicPr>
        <p:blipFill>
          <a:blip r:embed="rId94"/>
          <a:stretch>
            <a:fillRect/>
          </a:stretch>
        </p:blipFill>
        <p:spPr>
          <a:xfrm>
            <a:off x="6636000" y="2176617"/>
            <a:ext cx="3311" cy="2922"/>
          </a:xfrm>
          <a:prstGeom prst="rect">
            <a:avLst/>
          </a:prstGeom>
        </p:spPr>
      </p:pic>
      <p:pic>
        <p:nvPicPr>
          <p:cNvPr id="96" name="Image 94" descr="preencoded.png">    </p:cNvPr>
          <p:cNvPicPr>
            <a:picLocks noChangeAspect="1"/>
          </p:cNvPicPr>
          <p:nvPr/>
        </p:nvPicPr>
        <p:blipFill>
          <a:blip r:embed="rId95"/>
          <a:stretch>
            <a:fillRect/>
          </a:stretch>
        </p:blipFill>
        <p:spPr>
          <a:xfrm>
            <a:off x="6615929" y="2195093"/>
            <a:ext cx="4004" cy="4006"/>
          </a:xfrm>
          <a:prstGeom prst="rect">
            <a:avLst/>
          </a:prstGeom>
        </p:spPr>
      </p:pic>
      <p:pic>
        <p:nvPicPr>
          <p:cNvPr id="97" name="Image 95" descr="preencoded.png">    </p:cNvPr>
          <p:cNvPicPr>
            <a:picLocks noChangeAspect="1"/>
          </p:cNvPicPr>
          <p:nvPr/>
        </p:nvPicPr>
        <p:blipFill>
          <a:blip r:embed="rId96"/>
          <a:stretch>
            <a:fillRect/>
          </a:stretch>
        </p:blipFill>
        <p:spPr>
          <a:xfrm>
            <a:off x="6636446" y="2194292"/>
            <a:ext cx="3779" cy="3865"/>
          </a:xfrm>
          <a:prstGeom prst="rect">
            <a:avLst/>
          </a:prstGeom>
        </p:spPr>
      </p:pic>
      <p:pic>
        <p:nvPicPr>
          <p:cNvPr id="98" name="Image 96" descr="preencoded.png">    </p:cNvPr>
          <p:cNvPicPr>
            <a:picLocks noChangeAspect="1"/>
          </p:cNvPicPr>
          <p:nvPr/>
        </p:nvPicPr>
        <p:blipFill>
          <a:blip r:embed="rId97"/>
          <a:stretch>
            <a:fillRect/>
          </a:stretch>
        </p:blipFill>
        <p:spPr>
          <a:xfrm>
            <a:off x="6617254" y="2247542"/>
            <a:ext cx="2988" cy="3449"/>
          </a:xfrm>
          <a:prstGeom prst="rect">
            <a:avLst/>
          </a:prstGeom>
        </p:spPr>
      </p:pic>
      <p:pic>
        <p:nvPicPr>
          <p:cNvPr id="99" name="Image 97" descr="preencoded.png">    </p:cNvPr>
          <p:cNvPicPr>
            <a:picLocks noChangeAspect="1"/>
          </p:cNvPicPr>
          <p:nvPr/>
        </p:nvPicPr>
        <p:blipFill>
          <a:blip r:embed="rId98"/>
          <a:stretch>
            <a:fillRect/>
          </a:stretch>
        </p:blipFill>
        <p:spPr>
          <a:xfrm>
            <a:off x="6637579" y="2247220"/>
            <a:ext cx="3572" cy="3158"/>
          </a:xfrm>
          <a:prstGeom prst="rect">
            <a:avLst/>
          </a:prstGeom>
        </p:spPr>
      </p:pic>
      <p:pic>
        <p:nvPicPr>
          <p:cNvPr id="100" name="Image 98" descr="preencoded.png">    </p:cNvPr>
          <p:cNvPicPr>
            <a:picLocks noChangeAspect="1"/>
          </p:cNvPicPr>
          <p:nvPr/>
        </p:nvPicPr>
        <p:blipFill>
          <a:blip r:embed="rId99"/>
          <a:stretch>
            <a:fillRect/>
          </a:stretch>
        </p:blipFill>
        <p:spPr>
          <a:xfrm>
            <a:off x="6645976" y="2085650"/>
            <a:ext cx="25182" cy="30966"/>
          </a:xfrm>
          <a:prstGeom prst="rect">
            <a:avLst/>
          </a:prstGeom>
        </p:spPr>
      </p:pic>
      <p:pic>
        <p:nvPicPr>
          <p:cNvPr id="101" name="Image 99" descr="preencoded.png">    </p:cNvPr>
          <p:cNvPicPr>
            <a:picLocks noChangeAspect="1"/>
          </p:cNvPicPr>
          <p:nvPr/>
        </p:nvPicPr>
        <p:blipFill>
          <a:blip r:embed="rId100"/>
          <a:stretch>
            <a:fillRect/>
          </a:stretch>
        </p:blipFill>
        <p:spPr>
          <a:xfrm>
            <a:off x="6649401" y="2089186"/>
            <a:ext cx="17571" cy="23613"/>
          </a:xfrm>
          <a:prstGeom prst="rect">
            <a:avLst/>
          </a:prstGeom>
        </p:spPr>
      </p:pic>
      <p:pic>
        <p:nvPicPr>
          <p:cNvPr id="102" name="Image 100" descr="preencoded.png">    </p:cNvPr>
          <p:cNvPicPr>
            <a:picLocks noChangeAspect="1"/>
          </p:cNvPicPr>
          <p:nvPr/>
        </p:nvPicPr>
        <p:blipFill>
          <a:blip r:embed="rId101"/>
          <a:stretch>
            <a:fillRect/>
          </a:stretch>
        </p:blipFill>
        <p:spPr>
          <a:xfrm>
            <a:off x="6646811" y="2122791"/>
            <a:ext cx="25561" cy="56889"/>
          </a:xfrm>
          <a:prstGeom prst="rect">
            <a:avLst/>
          </a:prstGeom>
        </p:spPr>
      </p:pic>
      <p:pic>
        <p:nvPicPr>
          <p:cNvPr id="103" name="Image 101" descr="preencoded.png">    </p:cNvPr>
          <p:cNvPicPr>
            <a:picLocks noChangeAspect="1"/>
          </p:cNvPicPr>
          <p:nvPr/>
        </p:nvPicPr>
        <p:blipFill>
          <a:blip r:embed="rId102"/>
          <a:stretch>
            <a:fillRect/>
          </a:stretch>
        </p:blipFill>
        <p:spPr>
          <a:xfrm>
            <a:off x="6650368" y="2126279"/>
            <a:ext cx="18055" cy="49961"/>
          </a:xfrm>
          <a:prstGeom prst="rect">
            <a:avLst/>
          </a:prstGeom>
        </p:spPr>
      </p:pic>
      <p:pic>
        <p:nvPicPr>
          <p:cNvPr id="104" name="Image 102" descr="preencoded.png">    </p:cNvPr>
          <p:cNvPicPr>
            <a:picLocks noChangeAspect="1"/>
          </p:cNvPicPr>
          <p:nvPr/>
        </p:nvPicPr>
        <p:blipFill>
          <a:blip r:embed="rId103"/>
          <a:stretch>
            <a:fillRect/>
          </a:stretch>
        </p:blipFill>
        <p:spPr>
          <a:xfrm>
            <a:off x="6648392" y="2193632"/>
            <a:ext cx="25561" cy="56889"/>
          </a:xfrm>
          <a:prstGeom prst="rect">
            <a:avLst/>
          </a:prstGeom>
        </p:spPr>
      </p:pic>
      <p:pic>
        <p:nvPicPr>
          <p:cNvPr id="105" name="Image 103" descr="preencoded.png">    </p:cNvPr>
          <p:cNvPicPr>
            <a:picLocks noChangeAspect="1"/>
          </p:cNvPicPr>
          <p:nvPr/>
        </p:nvPicPr>
        <p:blipFill>
          <a:blip r:embed="rId104"/>
          <a:stretch>
            <a:fillRect/>
          </a:stretch>
        </p:blipFill>
        <p:spPr>
          <a:xfrm>
            <a:off x="6652171" y="2197119"/>
            <a:ext cx="18055" cy="49961"/>
          </a:xfrm>
          <a:prstGeom prst="rect">
            <a:avLst/>
          </a:prstGeom>
        </p:spPr>
      </p:pic>
      <p:pic>
        <p:nvPicPr>
          <p:cNvPr id="106" name="Image 104" descr="preencoded.png">    </p:cNvPr>
          <p:cNvPicPr>
            <a:picLocks noChangeAspect="1"/>
          </p:cNvPicPr>
          <p:nvPr/>
        </p:nvPicPr>
        <p:blipFill>
          <a:blip r:embed="rId105"/>
          <a:stretch>
            <a:fillRect/>
          </a:stretch>
        </p:blipFill>
        <p:spPr>
          <a:xfrm>
            <a:off x="6646283" y="2112375"/>
            <a:ext cx="4218" cy="3629"/>
          </a:xfrm>
          <a:prstGeom prst="rect">
            <a:avLst/>
          </a:prstGeom>
        </p:spPr>
      </p:pic>
      <p:pic>
        <p:nvPicPr>
          <p:cNvPr id="107" name="Image 105" descr="preencoded.png">    </p:cNvPr>
          <p:cNvPicPr>
            <a:picLocks noChangeAspect="1"/>
          </p:cNvPicPr>
          <p:nvPr/>
        </p:nvPicPr>
        <p:blipFill>
          <a:blip r:embed="rId106"/>
          <a:stretch>
            <a:fillRect/>
          </a:stretch>
        </p:blipFill>
        <p:spPr>
          <a:xfrm>
            <a:off x="6667051" y="2111998"/>
            <a:ext cx="4049" cy="3111"/>
          </a:xfrm>
          <a:prstGeom prst="rect">
            <a:avLst/>
          </a:prstGeom>
        </p:spPr>
      </p:pic>
      <p:pic>
        <p:nvPicPr>
          <p:cNvPr id="108" name="Image 106" descr="preencoded.png">    </p:cNvPr>
          <p:cNvPicPr>
            <a:picLocks noChangeAspect="1"/>
          </p:cNvPicPr>
          <p:nvPr/>
        </p:nvPicPr>
        <p:blipFill>
          <a:blip r:embed="rId107"/>
          <a:stretch>
            <a:fillRect/>
          </a:stretch>
        </p:blipFill>
        <p:spPr>
          <a:xfrm>
            <a:off x="6666221" y="2086547"/>
            <a:ext cx="3735" cy="2875"/>
          </a:xfrm>
          <a:prstGeom prst="rect">
            <a:avLst/>
          </a:prstGeom>
        </p:spPr>
      </p:pic>
      <p:pic>
        <p:nvPicPr>
          <p:cNvPr id="109" name="Image 107" descr="preencoded.png">    </p:cNvPr>
          <p:cNvPicPr>
            <a:picLocks noChangeAspect="1"/>
          </p:cNvPicPr>
          <p:nvPr/>
        </p:nvPicPr>
        <p:blipFill>
          <a:blip r:embed="rId108"/>
          <a:stretch>
            <a:fillRect/>
          </a:stretch>
        </p:blipFill>
        <p:spPr>
          <a:xfrm>
            <a:off x="6645799" y="2086688"/>
            <a:ext cx="3870" cy="2545"/>
          </a:xfrm>
          <a:prstGeom prst="rect">
            <a:avLst/>
          </a:prstGeom>
        </p:spPr>
      </p:pic>
      <p:pic>
        <p:nvPicPr>
          <p:cNvPr id="110" name="Image 108" descr="preencoded.png">    </p:cNvPr>
          <p:cNvPicPr>
            <a:picLocks noChangeAspect="1"/>
          </p:cNvPicPr>
          <p:nvPr/>
        </p:nvPicPr>
        <p:blipFill>
          <a:blip r:embed="rId109"/>
          <a:stretch>
            <a:fillRect/>
          </a:stretch>
        </p:blipFill>
        <p:spPr>
          <a:xfrm>
            <a:off x="6646811" y="2123026"/>
            <a:ext cx="3558" cy="3818"/>
          </a:xfrm>
          <a:prstGeom prst="rect">
            <a:avLst/>
          </a:prstGeom>
        </p:spPr>
      </p:pic>
      <p:pic>
        <p:nvPicPr>
          <p:cNvPr id="111" name="Image 109" descr="preencoded.png">    </p:cNvPr>
          <p:cNvPicPr>
            <a:picLocks noChangeAspect="1"/>
          </p:cNvPicPr>
          <p:nvPr/>
        </p:nvPicPr>
        <p:blipFill>
          <a:blip r:embed="rId110"/>
          <a:stretch>
            <a:fillRect/>
          </a:stretch>
        </p:blipFill>
        <p:spPr>
          <a:xfrm>
            <a:off x="6666995" y="2122772"/>
            <a:ext cx="3839" cy="3716"/>
          </a:xfrm>
          <a:prstGeom prst="rect">
            <a:avLst/>
          </a:prstGeom>
        </p:spPr>
      </p:pic>
      <p:pic>
        <p:nvPicPr>
          <p:cNvPr id="112" name="Image 110" descr="preencoded.png">    </p:cNvPr>
          <p:cNvPicPr>
            <a:picLocks noChangeAspect="1"/>
          </p:cNvPicPr>
          <p:nvPr/>
        </p:nvPicPr>
        <p:blipFill>
          <a:blip r:embed="rId111"/>
          <a:stretch>
            <a:fillRect/>
          </a:stretch>
        </p:blipFill>
        <p:spPr>
          <a:xfrm>
            <a:off x="6648164" y="2176345"/>
            <a:ext cx="3260" cy="3107"/>
          </a:xfrm>
          <a:prstGeom prst="rect">
            <a:avLst/>
          </a:prstGeom>
        </p:spPr>
      </p:pic>
      <p:pic>
        <p:nvPicPr>
          <p:cNvPr id="113" name="Image 111" descr="preencoded.png">    </p:cNvPr>
          <p:cNvPicPr>
            <a:picLocks noChangeAspect="1"/>
          </p:cNvPicPr>
          <p:nvPr/>
        </p:nvPicPr>
        <p:blipFill>
          <a:blip r:embed="rId112"/>
          <a:stretch>
            <a:fillRect/>
          </a:stretch>
        </p:blipFill>
        <p:spPr>
          <a:xfrm>
            <a:off x="6668412" y="2175804"/>
            <a:ext cx="3302" cy="2886"/>
          </a:xfrm>
          <a:prstGeom prst="rect">
            <a:avLst/>
          </a:prstGeom>
        </p:spPr>
      </p:pic>
      <p:pic>
        <p:nvPicPr>
          <p:cNvPr id="114" name="Image 112" descr="preencoded.png">    </p:cNvPr>
          <p:cNvPicPr>
            <a:picLocks noChangeAspect="1"/>
          </p:cNvPicPr>
          <p:nvPr/>
        </p:nvPicPr>
        <p:blipFill>
          <a:blip r:embed="rId113"/>
          <a:stretch>
            <a:fillRect/>
          </a:stretch>
        </p:blipFill>
        <p:spPr>
          <a:xfrm>
            <a:off x="6648348" y="2194292"/>
            <a:ext cx="3997" cy="3959"/>
          </a:xfrm>
          <a:prstGeom prst="rect">
            <a:avLst/>
          </a:prstGeom>
        </p:spPr>
      </p:pic>
      <p:pic>
        <p:nvPicPr>
          <p:cNvPr id="115" name="Image 113" descr="preencoded.png">    </p:cNvPr>
          <p:cNvPicPr>
            <a:picLocks noChangeAspect="1"/>
          </p:cNvPicPr>
          <p:nvPr/>
        </p:nvPicPr>
        <p:blipFill>
          <a:blip r:embed="rId114"/>
          <a:stretch>
            <a:fillRect/>
          </a:stretch>
        </p:blipFill>
        <p:spPr>
          <a:xfrm>
            <a:off x="6668814" y="2193489"/>
            <a:ext cx="3823" cy="3818"/>
          </a:xfrm>
          <a:prstGeom prst="rect">
            <a:avLst/>
          </a:prstGeom>
        </p:spPr>
      </p:pic>
      <p:pic>
        <p:nvPicPr>
          <p:cNvPr id="116" name="Image 114" descr="preencoded.png">    </p:cNvPr>
          <p:cNvPicPr>
            <a:picLocks noChangeAspect="1"/>
          </p:cNvPicPr>
          <p:nvPr/>
        </p:nvPicPr>
        <p:blipFill>
          <a:blip r:embed="rId115"/>
          <a:stretch>
            <a:fillRect/>
          </a:stretch>
        </p:blipFill>
        <p:spPr>
          <a:xfrm>
            <a:off x="6649657" y="2246797"/>
            <a:ext cx="2953" cy="3449"/>
          </a:xfrm>
          <a:prstGeom prst="rect">
            <a:avLst/>
          </a:prstGeom>
        </p:spPr>
      </p:pic>
      <p:pic>
        <p:nvPicPr>
          <p:cNvPr id="117" name="Image 115" descr="preencoded.png">    </p:cNvPr>
          <p:cNvPicPr>
            <a:picLocks noChangeAspect="1"/>
          </p:cNvPicPr>
          <p:nvPr/>
        </p:nvPicPr>
        <p:blipFill>
          <a:blip r:embed="rId116"/>
          <a:stretch>
            <a:fillRect/>
          </a:stretch>
        </p:blipFill>
        <p:spPr>
          <a:xfrm>
            <a:off x="6669993" y="2246373"/>
            <a:ext cx="3572" cy="3205"/>
          </a:xfrm>
          <a:prstGeom prst="rect">
            <a:avLst/>
          </a:prstGeom>
        </p:spPr>
      </p:pic>
      <p:pic>
        <p:nvPicPr>
          <p:cNvPr id="118" name="Image 116" descr="preencoded.png">    </p:cNvPr>
          <p:cNvPicPr>
            <a:picLocks noChangeAspect="1"/>
          </p:cNvPicPr>
          <p:nvPr/>
        </p:nvPicPr>
        <p:blipFill>
          <a:blip r:embed="rId117"/>
          <a:stretch>
            <a:fillRect/>
          </a:stretch>
        </p:blipFill>
        <p:spPr>
          <a:xfrm>
            <a:off x="6247695" y="1769202"/>
            <a:ext cx="169515" cy="289913"/>
          </a:xfrm>
          <a:prstGeom prst="rect">
            <a:avLst/>
          </a:prstGeom>
        </p:spPr>
      </p:pic>
      <p:pic>
        <p:nvPicPr>
          <p:cNvPr id="119" name="Image 117" descr="preencoded.png">    </p:cNvPr>
          <p:cNvPicPr>
            <a:picLocks noChangeAspect="1"/>
          </p:cNvPicPr>
          <p:nvPr/>
        </p:nvPicPr>
        <p:blipFill>
          <a:blip r:embed="rId118"/>
          <a:stretch>
            <a:fillRect/>
          </a:stretch>
        </p:blipFill>
        <p:spPr>
          <a:xfrm>
            <a:off x="7142555" y="1471231"/>
            <a:ext cx="224024" cy="283738"/>
          </a:xfrm>
          <a:prstGeom prst="rect">
            <a:avLst/>
          </a:prstGeom>
        </p:spPr>
      </p:pic>
      <p:pic>
        <p:nvPicPr>
          <p:cNvPr id="120" name="Image 118" descr="preencoded.png">    </p:cNvPr>
          <p:cNvPicPr>
            <a:picLocks noChangeAspect="1"/>
          </p:cNvPicPr>
          <p:nvPr/>
        </p:nvPicPr>
        <p:blipFill>
          <a:blip r:embed="rId119"/>
          <a:stretch>
            <a:fillRect/>
          </a:stretch>
        </p:blipFill>
        <p:spPr>
          <a:xfrm>
            <a:off x="7142206" y="1471231"/>
            <a:ext cx="226791" cy="284869"/>
          </a:xfrm>
          <a:prstGeom prst="rect">
            <a:avLst/>
          </a:prstGeom>
        </p:spPr>
      </p:pic>
      <p:pic>
        <p:nvPicPr>
          <p:cNvPr id="121" name="Image 119" descr="preencoded.png">    </p:cNvPr>
          <p:cNvPicPr>
            <a:picLocks noChangeAspect="1"/>
          </p:cNvPicPr>
          <p:nvPr/>
        </p:nvPicPr>
        <p:blipFill>
          <a:blip r:embed="rId120"/>
          <a:stretch>
            <a:fillRect/>
          </a:stretch>
        </p:blipFill>
        <p:spPr>
          <a:xfrm>
            <a:off x="6794197" y="1751660"/>
            <a:ext cx="176373" cy="5090"/>
          </a:xfrm>
          <a:prstGeom prst="rect">
            <a:avLst/>
          </a:prstGeom>
        </p:spPr>
      </p:pic>
      <p:pic>
        <p:nvPicPr>
          <p:cNvPr id="122" name="Image 120" descr="preencoded.png">    </p:cNvPr>
          <p:cNvPicPr>
            <a:picLocks noChangeAspect="1"/>
          </p:cNvPicPr>
          <p:nvPr/>
        </p:nvPicPr>
        <p:blipFill>
          <a:blip r:embed="rId121"/>
          <a:stretch>
            <a:fillRect/>
          </a:stretch>
        </p:blipFill>
        <p:spPr>
          <a:xfrm>
            <a:off x="6735700" y="2071433"/>
            <a:ext cx="60457" cy="184599"/>
          </a:xfrm>
          <a:prstGeom prst="rect">
            <a:avLst/>
          </a:prstGeom>
        </p:spPr>
      </p:pic>
      <p:pic>
        <p:nvPicPr>
          <p:cNvPr id="123" name="Image 121" descr="preencoded.png">    </p:cNvPr>
          <p:cNvPicPr>
            <a:picLocks noChangeAspect="1"/>
          </p:cNvPicPr>
          <p:nvPr/>
        </p:nvPicPr>
        <p:blipFill>
          <a:blip r:embed="rId122"/>
          <a:stretch>
            <a:fillRect/>
          </a:stretch>
        </p:blipFill>
        <p:spPr>
          <a:xfrm>
            <a:off x="6734782" y="2070427"/>
            <a:ext cx="61613" cy="186127"/>
          </a:xfrm>
          <a:prstGeom prst="rect">
            <a:avLst/>
          </a:prstGeom>
        </p:spPr>
      </p:pic>
      <p:pic>
        <p:nvPicPr>
          <p:cNvPr id="124" name="Image 122" descr="preencoded.png">    </p:cNvPr>
          <p:cNvPicPr>
            <a:picLocks noChangeAspect="1"/>
          </p:cNvPicPr>
          <p:nvPr/>
        </p:nvPicPr>
        <p:blipFill>
          <a:blip r:embed="rId123"/>
          <a:stretch>
            <a:fillRect/>
          </a:stretch>
        </p:blipFill>
        <p:spPr>
          <a:xfrm>
            <a:off x="6737279" y="2119649"/>
            <a:ext cx="56345" cy="3245"/>
          </a:xfrm>
          <a:prstGeom prst="rect">
            <a:avLst/>
          </a:prstGeom>
        </p:spPr>
      </p:pic>
      <p:pic>
        <p:nvPicPr>
          <p:cNvPr id="125" name="Image 123" descr="preencoded.png">    </p:cNvPr>
          <p:cNvPicPr>
            <a:picLocks noChangeAspect="1"/>
          </p:cNvPicPr>
          <p:nvPr/>
        </p:nvPicPr>
        <p:blipFill>
          <a:blip r:embed="rId124"/>
          <a:stretch>
            <a:fillRect/>
          </a:stretch>
        </p:blipFill>
        <p:spPr>
          <a:xfrm>
            <a:off x="6738817" y="2195580"/>
            <a:ext cx="56348" cy="3245"/>
          </a:xfrm>
          <a:prstGeom prst="rect">
            <a:avLst/>
          </a:prstGeom>
        </p:spPr>
      </p:pic>
      <p:pic>
        <p:nvPicPr>
          <p:cNvPr id="126" name="Image 124" descr="preencoded.png">    </p:cNvPr>
          <p:cNvPicPr>
            <a:picLocks noChangeAspect="1"/>
          </p:cNvPicPr>
          <p:nvPr/>
        </p:nvPicPr>
        <p:blipFill>
          <a:blip r:embed="rId125"/>
          <a:stretch>
            <a:fillRect/>
          </a:stretch>
        </p:blipFill>
        <p:spPr>
          <a:xfrm>
            <a:off x="6764110" y="2073443"/>
            <a:ext cx="4651" cy="181413"/>
          </a:xfrm>
          <a:prstGeom prst="rect">
            <a:avLst/>
          </a:prstGeom>
        </p:spPr>
      </p:pic>
      <p:pic>
        <p:nvPicPr>
          <p:cNvPr id="127" name="Image 125" descr="preencoded.png">    </p:cNvPr>
          <p:cNvPicPr>
            <a:picLocks noChangeAspect="1"/>
          </p:cNvPicPr>
          <p:nvPr/>
        </p:nvPicPr>
        <p:blipFill>
          <a:blip r:embed="rId126"/>
          <a:stretch>
            <a:fillRect/>
          </a:stretch>
        </p:blipFill>
        <p:spPr>
          <a:xfrm>
            <a:off x="7095111" y="2061788"/>
            <a:ext cx="60457" cy="184599"/>
          </a:xfrm>
          <a:prstGeom prst="rect">
            <a:avLst/>
          </a:prstGeom>
        </p:spPr>
      </p:pic>
      <p:pic>
        <p:nvPicPr>
          <p:cNvPr id="128" name="Image 126" descr="preencoded.png">    </p:cNvPr>
          <p:cNvPicPr>
            <a:picLocks noChangeAspect="1"/>
          </p:cNvPicPr>
          <p:nvPr/>
        </p:nvPicPr>
        <p:blipFill>
          <a:blip r:embed="rId127"/>
          <a:stretch>
            <a:fillRect/>
          </a:stretch>
        </p:blipFill>
        <p:spPr>
          <a:xfrm>
            <a:off x="7094079" y="2060388"/>
            <a:ext cx="61522" cy="186598"/>
          </a:xfrm>
          <a:prstGeom prst="rect">
            <a:avLst/>
          </a:prstGeom>
        </p:spPr>
      </p:pic>
      <p:pic>
        <p:nvPicPr>
          <p:cNvPr id="129" name="Image 127" descr="preencoded.png">    </p:cNvPr>
          <p:cNvPicPr>
            <a:picLocks noChangeAspect="1"/>
          </p:cNvPicPr>
          <p:nvPr/>
        </p:nvPicPr>
        <p:blipFill>
          <a:blip r:embed="rId128"/>
          <a:stretch>
            <a:fillRect/>
          </a:stretch>
        </p:blipFill>
        <p:spPr>
          <a:xfrm>
            <a:off x="7094158" y="2111423"/>
            <a:ext cx="56392" cy="3244"/>
          </a:xfrm>
          <a:prstGeom prst="rect">
            <a:avLst/>
          </a:prstGeom>
        </p:spPr>
      </p:pic>
      <p:pic>
        <p:nvPicPr>
          <p:cNvPr id="130" name="Image 128" descr="preencoded.png">    </p:cNvPr>
          <p:cNvPicPr>
            <a:picLocks noChangeAspect="1"/>
          </p:cNvPicPr>
          <p:nvPr/>
        </p:nvPicPr>
        <p:blipFill>
          <a:blip r:embed="rId129"/>
          <a:stretch>
            <a:fillRect/>
          </a:stretch>
        </p:blipFill>
        <p:spPr>
          <a:xfrm>
            <a:off x="7095697" y="2187353"/>
            <a:ext cx="56345" cy="3245"/>
          </a:xfrm>
          <a:prstGeom prst="rect">
            <a:avLst/>
          </a:prstGeom>
        </p:spPr>
      </p:pic>
      <p:pic>
        <p:nvPicPr>
          <p:cNvPr id="131" name="Image 129" descr="preencoded.png">    </p:cNvPr>
          <p:cNvPicPr>
            <a:picLocks noChangeAspect="1"/>
          </p:cNvPicPr>
          <p:nvPr/>
        </p:nvPicPr>
        <p:blipFill>
          <a:blip r:embed="rId130"/>
          <a:stretch>
            <a:fillRect/>
          </a:stretch>
        </p:blipFill>
        <p:spPr>
          <a:xfrm>
            <a:off x="7120989" y="2065383"/>
            <a:ext cx="4651" cy="181413"/>
          </a:xfrm>
          <a:prstGeom prst="rect">
            <a:avLst/>
          </a:prstGeom>
        </p:spPr>
      </p:pic>
      <p:pic>
        <p:nvPicPr>
          <p:cNvPr id="132" name="Image 130" descr="preencoded.png">    </p:cNvPr>
          <p:cNvPicPr>
            <a:picLocks noChangeAspect="1"/>
          </p:cNvPicPr>
          <p:nvPr/>
        </p:nvPicPr>
        <p:blipFill>
          <a:blip r:embed="rId131"/>
          <a:stretch>
            <a:fillRect/>
          </a:stretch>
        </p:blipFill>
        <p:spPr>
          <a:xfrm>
            <a:off x="7161358" y="2061409"/>
            <a:ext cx="60457" cy="184599"/>
          </a:xfrm>
          <a:prstGeom prst="rect">
            <a:avLst/>
          </a:prstGeom>
        </p:spPr>
      </p:pic>
      <p:pic>
        <p:nvPicPr>
          <p:cNvPr id="133" name="Image 131" descr="preencoded.png">    </p:cNvPr>
          <p:cNvPicPr>
            <a:picLocks noChangeAspect="1"/>
          </p:cNvPicPr>
          <p:nvPr/>
        </p:nvPicPr>
        <p:blipFill>
          <a:blip r:embed="rId132"/>
          <a:stretch>
            <a:fillRect/>
          </a:stretch>
        </p:blipFill>
        <p:spPr>
          <a:xfrm>
            <a:off x="7160316" y="2060293"/>
            <a:ext cx="61689" cy="186268"/>
          </a:xfrm>
          <a:prstGeom prst="rect">
            <a:avLst/>
          </a:prstGeom>
        </p:spPr>
      </p:pic>
      <p:pic>
        <p:nvPicPr>
          <p:cNvPr id="134" name="Image 132" descr="preencoded.png">    </p:cNvPr>
          <p:cNvPicPr>
            <a:picLocks noChangeAspect="1"/>
          </p:cNvPicPr>
          <p:nvPr/>
        </p:nvPicPr>
        <p:blipFill>
          <a:blip r:embed="rId133"/>
          <a:stretch>
            <a:fillRect/>
          </a:stretch>
        </p:blipFill>
        <p:spPr>
          <a:xfrm>
            <a:off x="7162977" y="2109954"/>
            <a:ext cx="56345" cy="2929"/>
          </a:xfrm>
          <a:prstGeom prst="rect">
            <a:avLst/>
          </a:prstGeom>
        </p:spPr>
      </p:pic>
      <p:pic>
        <p:nvPicPr>
          <p:cNvPr id="135" name="Image 133" descr="preencoded.png">    </p:cNvPr>
          <p:cNvPicPr>
            <a:picLocks noChangeAspect="1"/>
          </p:cNvPicPr>
          <p:nvPr/>
        </p:nvPicPr>
        <p:blipFill>
          <a:blip r:embed="rId134"/>
          <a:stretch>
            <a:fillRect/>
          </a:stretch>
        </p:blipFill>
        <p:spPr>
          <a:xfrm>
            <a:off x="7164474" y="2185885"/>
            <a:ext cx="56392" cy="2929"/>
          </a:xfrm>
          <a:prstGeom prst="rect">
            <a:avLst/>
          </a:prstGeom>
        </p:spPr>
      </p:pic>
      <p:pic>
        <p:nvPicPr>
          <p:cNvPr id="136" name="Image 134" descr="preencoded.png">    </p:cNvPr>
          <p:cNvPicPr>
            <a:picLocks noChangeAspect="1"/>
          </p:cNvPicPr>
          <p:nvPr/>
        </p:nvPicPr>
        <p:blipFill>
          <a:blip r:embed="rId135"/>
          <a:stretch>
            <a:fillRect/>
          </a:stretch>
        </p:blipFill>
        <p:spPr>
          <a:xfrm>
            <a:off x="7189775" y="2063404"/>
            <a:ext cx="4651" cy="181413"/>
          </a:xfrm>
          <a:prstGeom prst="rect">
            <a:avLst/>
          </a:prstGeom>
        </p:spPr>
      </p:pic>
      <p:pic>
        <p:nvPicPr>
          <p:cNvPr id="137" name="Image 135" descr="preencoded.png">    </p:cNvPr>
          <p:cNvPicPr>
            <a:picLocks noChangeAspect="1"/>
          </p:cNvPicPr>
          <p:nvPr/>
        </p:nvPicPr>
        <p:blipFill>
          <a:blip r:embed="rId136"/>
          <a:stretch>
            <a:fillRect/>
          </a:stretch>
        </p:blipFill>
        <p:spPr>
          <a:xfrm>
            <a:off x="6492383" y="2077674"/>
            <a:ext cx="60457" cy="184599"/>
          </a:xfrm>
          <a:prstGeom prst="rect">
            <a:avLst/>
          </a:prstGeom>
        </p:spPr>
      </p:pic>
      <p:pic>
        <p:nvPicPr>
          <p:cNvPr id="138" name="Image 136" descr="preencoded.png">    </p:cNvPr>
          <p:cNvPicPr>
            <a:picLocks noChangeAspect="1"/>
          </p:cNvPicPr>
          <p:nvPr/>
        </p:nvPicPr>
        <p:blipFill>
          <a:blip r:embed="rId137"/>
          <a:stretch>
            <a:fillRect/>
          </a:stretch>
        </p:blipFill>
        <p:spPr>
          <a:xfrm>
            <a:off x="6491694" y="2076413"/>
            <a:ext cx="61529" cy="186551"/>
          </a:xfrm>
          <a:prstGeom prst="rect">
            <a:avLst/>
          </a:prstGeom>
        </p:spPr>
      </p:pic>
      <p:pic>
        <p:nvPicPr>
          <p:cNvPr id="139" name="Image 137" descr="preencoded.png">    </p:cNvPr>
          <p:cNvPicPr>
            <a:picLocks noChangeAspect="1"/>
          </p:cNvPicPr>
          <p:nvPr/>
        </p:nvPicPr>
        <p:blipFill>
          <a:blip r:embed="rId138"/>
          <a:stretch>
            <a:fillRect/>
          </a:stretch>
        </p:blipFill>
        <p:spPr>
          <a:xfrm>
            <a:off x="6493976" y="2125913"/>
            <a:ext cx="56348" cy="3212"/>
          </a:xfrm>
          <a:prstGeom prst="rect">
            <a:avLst/>
          </a:prstGeom>
        </p:spPr>
      </p:pic>
      <p:pic>
        <p:nvPicPr>
          <p:cNvPr id="140" name="Image 138" descr="preencoded.png">    </p:cNvPr>
          <p:cNvPicPr>
            <a:picLocks noChangeAspect="1"/>
          </p:cNvPicPr>
          <p:nvPr/>
        </p:nvPicPr>
        <p:blipFill>
          <a:blip r:embed="rId139"/>
          <a:stretch>
            <a:fillRect/>
          </a:stretch>
        </p:blipFill>
        <p:spPr>
          <a:xfrm>
            <a:off x="6495513" y="2201845"/>
            <a:ext cx="56348" cy="3212"/>
          </a:xfrm>
          <a:prstGeom prst="rect">
            <a:avLst/>
          </a:prstGeom>
        </p:spPr>
      </p:pic>
      <p:pic>
        <p:nvPicPr>
          <p:cNvPr id="141" name="Image 139" descr="preencoded.png">    </p:cNvPr>
          <p:cNvPicPr>
            <a:picLocks noChangeAspect="1"/>
          </p:cNvPicPr>
          <p:nvPr/>
        </p:nvPicPr>
        <p:blipFill>
          <a:blip r:embed="rId140"/>
          <a:stretch>
            <a:fillRect/>
          </a:stretch>
        </p:blipFill>
        <p:spPr>
          <a:xfrm>
            <a:off x="6520774" y="2079524"/>
            <a:ext cx="4651" cy="181413"/>
          </a:xfrm>
          <a:prstGeom prst="rect">
            <a:avLst/>
          </a:prstGeom>
        </p:spPr>
      </p:pic>
      <p:pic>
        <p:nvPicPr>
          <p:cNvPr id="142" name="Image 140" descr="preencoded.png">    </p:cNvPr>
          <p:cNvPicPr>
            <a:picLocks noChangeAspect="1"/>
          </p:cNvPicPr>
          <p:nvPr/>
        </p:nvPicPr>
        <p:blipFill>
          <a:blip r:embed="rId141"/>
          <a:stretch>
            <a:fillRect/>
          </a:stretch>
        </p:blipFill>
        <p:spPr>
          <a:xfrm>
            <a:off x="6575899" y="1913435"/>
            <a:ext cx="129583" cy="104574"/>
          </a:xfrm>
          <a:prstGeom prst="rect">
            <a:avLst/>
          </a:prstGeom>
        </p:spPr>
      </p:pic>
      <p:pic>
        <p:nvPicPr>
          <p:cNvPr id="143" name="Image 141" descr="preencoded.png">    </p:cNvPr>
          <p:cNvPicPr>
            <a:picLocks noChangeAspect="1"/>
          </p:cNvPicPr>
          <p:nvPr/>
        </p:nvPicPr>
        <p:blipFill>
          <a:blip r:embed="rId142"/>
          <a:stretch>
            <a:fillRect/>
          </a:stretch>
        </p:blipFill>
        <p:spPr>
          <a:xfrm>
            <a:off x="6575034" y="1912579"/>
            <a:ext cx="130892" cy="106237"/>
          </a:xfrm>
          <a:prstGeom prst="rect">
            <a:avLst/>
          </a:prstGeom>
        </p:spPr>
      </p:pic>
      <p:pic>
        <p:nvPicPr>
          <p:cNvPr id="144" name="Image 142" descr="preencoded.png">    </p:cNvPr>
          <p:cNvPicPr>
            <a:picLocks noChangeAspect="1"/>
          </p:cNvPicPr>
          <p:nvPr/>
        </p:nvPicPr>
        <p:blipFill>
          <a:blip r:embed="rId143"/>
          <a:stretch>
            <a:fillRect/>
          </a:stretch>
        </p:blipFill>
        <p:spPr>
          <a:xfrm>
            <a:off x="6620110" y="1939540"/>
            <a:ext cx="52657" cy="37753"/>
          </a:xfrm>
          <a:prstGeom prst="rect">
            <a:avLst/>
          </a:prstGeom>
        </p:spPr>
      </p:pic>
      <p:pic>
        <p:nvPicPr>
          <p:cNvPr id="145" name="Image 143" descr="preencoded.png">    </p:cNvPr>
          <p:cNvPicPr>
            <a:picLocks noChangeAspect="1"/>
          </p:cNvPicPr>
          <p:nvPr/>
        </p:nvPicPr>
        <p:blipFill>
          <a:blip r:embed="rId144"/>
          <a:stretch>
            <a:fillRect/>
          </a:stretch>
        </p:blipFill>
        <p:spPr>
          <a:xfrm>
            <a:off x="6616464" y="1975926"/>
            <a:ext cx="23459" cy="15789"/>
          </a:xfrm>
          <a:prstGeom prst="rect">
            <a:avLst/>
          </a:prstGeom>
        </p:spPr>
      </p:pic>
      <p:pic>
        <p:nvPicPr>
          <p:cNvPr id="146" name="Image 144" descr="preencoded.png">    </p:cNvPr>
          <p:cNvPicPr>
            <a:picLocks noChangeAspect="1"/>
          </p:cNvPicPr>
          <p:nvPr/>
        </p:nvPicPr>
        <p:blipFill>
          <a:blip r:embed="rId145"/>
          <a:stretch>
            <a:fillRect/>
          </a:stretch>
        </p:blipFill>
        <p:spPr>
          <a:xfrm>
            <a:off x="6868448" y="2091345"/>
            <a:ext cx="129583" cy="104574"/>
          </a:xfrm>
          <a:prstGeom prst="rect">
            <a:avLst/>
          </a:prstGeom>
        </p:spPr>
      </p:pic>
      <p:pic>
        <p:nvPicPr>
          <p:cNvPr id="147" name="Image 145" descr="preencoded.png">    </p:cNvPr>
          <p:cNvPicPr>
            <a:picLocks noChangeAspect="1"/>
          </p:cNvPicPr>
          <p:nvPr/>
        </p:nvPicPr>
        <p:blipFill>
          <a:blip r:embed="rId146"/>
          <a:stretch>
            <a:fillRect/>
          </a:stretch>
        </p:blipFill>
        <p:spPr>
          <a:xfrm>
            <a:off x="6867851" y="2090081"/>
            <a:ext cx="130832" cy="106614"/>
          </a:xfrm>
          <a:prstGeom prst="rect">
            <a:avLst/>
          </a:prstGeom>
        </p:spPr>
      </p:pic>
      <p:pic>
        <p:nvPicPr>
          <p:cNvPr id="148" name="Image 146" descr="preencoded.png">    </p:cNvPr>
          <p:cNvPicPr>
            <a:picLocks noChangeAspect="1"/>
          </p:cNvPicPr>
          <p:nvPr/>
        </p:nvPicPr>
        <p:blipFill>
          <a:blip r:embed="rId147"/>
          <a:stretch>
            <a:fillRect/>
          </a:stretch>
        </p:blipFill>
        <p:spPr>
          <a:xfrm>
            <a:off x="6912734" y="2117465"/>
            <a:ext cx="52701" cy="37753"/>
          </a:xfrm>
          <a:prstGeom prst="rect">
            <a:avLst/>
          </a:prstGeom>
        </p:spPr>
      </p:pic>
      <p:pic>
        <p:nvPicPr>
          <p:cNvPr id="149" name="Image 147" descr="preencoded.png">    </p:cNvPr>
          <p:cNvPicPr>
            <a:picLocks noChangeAspect="1"/>
          </p:cNvPicPr>
          <p:nvPr/>
        </p:nvPicPr>
        <p:blipFill>
          <a:blip r:embed="rId148"/>
          <a:stretch>
            <a:fillRect/>
          </a:stretch>
        </p:blipFill>
        <p:spPr>
          <a:xfrm>
            <a:off x="6909088" y="2153852"/>
            <a:ext cx="23459" cy="15789"/>
          </a:xfrm>
          <a:prstGeom prst="rect">
            <a:avLst/>
          </a:prstGeom>
        </p:spPr>
      </p:pic>
      <p:pic>
        <p:nvPicPr>
          <p:cNvPr id="150" name="Image 148" descr="preencoded.png">    </p:cNvPr>
          <p:cNvPicPr>
            <a:picLocks noChangeAspect="1"/>
          </p:cNvPicPr>
          <p:nvPr/>
        </p:nvPicPr>
        <p:blipFill>
          <a:blip r:embed="rId149"/>
          <a:stretch>
            <a:fillRect/>
          </a:stretch>
        </p:blipFill>
        <p:spPr>
          <a:xfrm>
            <a:off x="7074387" y="1771109"/>
            <a:ext cx="130369" cy="139913"/>
          </a:xfrm>
          <a:prstGeom prst="rect">
            <a:avLst/>
          </a:prstGeom>
        </p:spPr>
      </p:pic>
      <p:pic>
        <p:nvPicPr>
          <p:cNvPr id="151" name="Image 149" descr="preencoded.png">    </p:cNvPr>
          <p:cNvPicPr>
            <a:picLocks noChangeAspect="1"/>
          </p:cNvPicPr>
          <p:nvPr/>
        </p:nvPicPr>
        <p:blipFill>
          <a:blip r:embed="rId150"/>
          <a:stretch>
            <a:fillRect/>
          </a:stretch>
        </p:blipFill>
        <p:spPr>
          <a:xfrm>
            <a:off x="7073205" y="1769863"/>
            <a:ext cx="131648" cy="142340"/>
          </a:xfrm>
          <a:prstGeom prst="rect">
            <a:avLst/>
          </a:prstGeom>
        </p:spPr>
      </p:pic>
      <p:pic>
        <p:nvPicPr>
          <p:cNvPr id="152" name="Image 150" descr="preencoded.png">    </p:cNvPr>
          <p:cNvPicPr>
            <a:picLocks noChangeAspect="1"/>
          </p:cNvPicPr>
          <p:nvPr/>
        </p:nvPicPr>
        <p:blipFill>
          <a:blip r:embed="rId151"/>
          <a:stretch>
            <a:fillRect/>
          </a:stretch>
        </p:blipFill>
        <p:spPr>
          <a:xfrm>
            <a:off x="7118663" y="1798001"/>
            <a:ext cx="52615" cy="37800"/>
          </a:xfrm>
          <a:prstGeom prst="rect">
            <a:avLst/>
          </a:prstGeom>
        </p:spPr>
      </p:pic>
      <p:pic>
        <p:nvPicPr>
          <p:cNvPr id="153" name="Image 151" descr="preencoded.png">    </p:cNvPr>
          <p:cNvPicPr>
            <a:picLocks noChangeAspect="1"/>
          </p:cNvPicPr>
          <p:nvPr/>
        </p:nvPicPr>
        <p:blipFill>
          <a:blip r:embed="rId152"/>
          <a:stretch>
            <a:fillRect/>
          </a:stretch>
        </p:blipFill>
        <p:spPr>
          <a:xfrm>
            <a:off x="7114975" y="1834434"/>
            <a:ext cx="23501" cy="15742"/>
          </a:xfrm>
          <a:prstGeom prst="rect">
            <a:avLst/>
          </a:prstGeom>
        </p:spPr>
      </p:pic>
      <p:pic>
        <p:nvPicPr>
          <p:cNvPr id="154" name="Image 152" descr="preencoded.png">    </p:cNvPr>
          <p:cNvPicPr>
            <a:picLocks noChangeAspect="1"/>
          </p:cNvPicPr>
          <p:nvPr/>
        </p:nvPicPr>
        <p:blipFill>
          <a:blip r:embed="rId153"/>
          <a:stretch>
            <a:fillRect/>
          </a:stretch>
        </p:blipFill>
        <p:spPr>
          <a:xfrm>
            <a:off x="7287713" y="1928607"/>
            <a:ext cx="96785" cy="40582"/>
          </a:xfrm>
          <a:prstGeom prst="rect">
            <a:avLst/>
          </a:prstGeom>
        </p:spPr>
      </p:pic>
      <p:pic>
        <p:nvPicPr>
          <p:cNvPr id="155" name="Image 153" descr="preencoded.png">    </p:cNvPr>
          <p:cNvPicPr>
            <a:picLocks noChangeAspect="1"/>
          </p:cNvPicPr>
          <p:nvPr/>
        </p:nvPicPr>
        <p:blipFill>
          <a:blip r:embed="rId154"/>
          <a:stretch>
            <a:fillRect/>
          </a:stretch>
        </p:blipFill>
        <p:spPr>
          <a:xfrm>
            <a:off x="7375806" y="1861581"/>
            <a:ext cx="7906" cy="8484"/>
          </a:xfrm>
          <a:prstGeom prst="rect">
            <a:avLst/>
          </a:prstGeom>
        </p:spPr>
      </p:pic>
      <p:pic>
        <p:nvPicPr>
          <p:cNvPr id="156" name="Image 154" descr="preencoded.png">    </p:cNvPr>
          <p:cNvPicPr>
            <a:picLocks noChangeAspect="1"/>
          </p:cNvPicPr>
          <p:nvPr/>
        </p:nvPicPr>
        <p:blipFill>
          <a:blip r:embed="rId155"/>
          <a:stretch>
            <a:fillRect/>
          </a:stretch>
        </p:blipFill>
        <p:spPr>
          <a:xfrm>
            <a:off x="6283744" y="2273899"/>
            <a:ext cx="99254" cy="37517"/>
          </a:xfrm>
          <a:prstGeom prst="rect">
            <a:avLst/>
          </a:prstGeom>
        </p:spPr>
      </p:pic>
      <p:pic>
        <p:nvPicPr>
          <p:cNvPr id="157" name="Image 155" descr="preencoded.png">    </p:cNvPr>
          <p:cNvPicPr>
            <a:picLocks noChangeAspect="1"/>
          </p:cNvPicPr>
          <p:nvPr/>
        </p:nvPicPr>
        <p:blipFill>
          <a:blip r:embed="rId156"/>
          <a:stretch>
            <a:fillRect/>
          </a:stretch>
        </p:blipFill>
        <p:spPr>
          <a:xfrm>
            <a:off x="6378692" y="2271919"/>
            <a:ext cx="53711" cy="22341"/>
          </a:xfrm>
          <a:prstGeom prst="rect">
            <a:avLst/>
          </a:prstGeom>
        </p:spPr>
      </p:pic>
      <p:pic>
        <p:nvPicPr>
          <p:cNvPr id="158" name="Image 156" descr="preencoded.png">    </p:cNvPr>
          <p:cNvPicPr>
            <a:picLocks noChangeAspect="1"/>
          </p:cNvPicPr>
          <p:nvPr/>
        </p:nvPicPr>
        <p:blipFill>
          <a:blip r:embed="rId157"/>
          <a:stretch>
            <a:fillRect/>
          </a:stretch>
        </p:blipFill>
        <p:spPr>
          <a:xfrm>
            <a:off x="6437014" y="2270645"/>
            <a:ext cx="74572" cy="47698"/>
          </a:xfrm>
          <a:prstGeom prst="rect">
            <a:avLst/>
          </a:prstGeom>
        </p:spPr>
      </p:pic>
      <p:pic>
        <p:nvPicPr>
          <p:cNvPr id="159" name="Image 157" descr="preencoded.png">    </p:cNvPr>
          <p:cNvPicPr>
            <a:picLocks noChangeAspect="1"/>
          </p:cNvPicPr>
          <p:nvPr/>
        </p:nvPicPr>
        <p:blipFill>
          <a:blip r:embed="rId158"/>
          <a:stretch>
            <a:fillRect/>
          </a:stretch>
        </p:blipFill>
        <p:spPr>
          <a:xfrm>
            <a:off x="5957564" y="2233984"/>
            <a:ext cx="1640814" cy="42163"/>
          </a:xfrm>
          <a:prstGeom prst="rect">
            <a:avLst/>
          </a:prstGeom>
        </p:spPr>
      </p:pic>
      <p:pic>
        <p:nvPicPr>
          <p:cNvPr id="160" name="Image 158" descr="preencoded.png">    </p:cNvPr>
          <p:cNvPicPr>
            <a:picLocks noChangeAspect="1"/>
          </p:cNvPicPr>
          <p:nvPr/>
        </p:nvPicPr>
        <p:blipFill>
          <a:blip r:embed="rId159"/>
          <a:stretch>
            <a:fillRect/>
          </a:stretch>
        </p:blipFill>
        <p:spPr>
          <a:xfrm>
            <a:off x="6618089" y="2038653"/>
            <a:ext cx="41535" cy="14911"/>
          </a:xfrm>
          <a:prstGeom prst="rect">
            <a:avLst/>
          </a:prstGeom>
        </p:spPr>
      </p:pic>
      <p:pic>
        <p:nvPicPr>
          <p:cNvPr id="161" name="Image 159" descr="preencoded.png">    </p:cNvPr>
          <p:cNvPicPr>
            <a:picLocks noChangeAspect="1"/>
          </p:cNvPicPr>
          <p:nvPr/>
        </p:nvPicPr>
        <p:blipFill>
          <a:blip r:embed="rId160"/>
          <a:stretch>
            <a:fillRect/>
          </a:stretch>
        </p:blipFill>
        <p:spPr>
          <a:xfrm>
            <a:off x="6513126" y="2268384"/>
            <a:ext cx="55994" cy="19183"/>
          </a:xfrm>
          <a:prstGeom prst="rect">
            <a:avLst/>
          </a:prstGeom>
        </p:spPr>
      </p:pic>
      <p:pic>
        <p:nvPicPr>
          <p:cNvPr id="162" name="Image 160" descr="preencoded.png">    </p:cNvPr>
          <p:cNvPicPr>
            <a:picLocks noChangeAspect="1"/>
          </p:cNvPicPr>
          <p:nvPr/>
        </p:nvPicPr>
        <p:blipFill>
          <a:blip r:embed="rId161"/>
          <a:stretch>
            <a:fillRect/>
          </a:stretch>
        </p:blipFill>
        <p:spPr>
          <a:xfrm>
            <a:off x="6560423" y="2266734"/>
            <a:ext cx="75714" cy="35962"/>
          </a:xfrm>
          <a:prstGeom prst="rect">
            <a:avLst/>
          </a:prstGeom>
        </p:spPr>
      </p:pic>
      <p:pic>
        <p:nvPicPr>
          <p:cNvPr id="163" name="Image 161" descr="preencoded.png">    </p:cNvPr>
          <p:cNvPicPr>
            <a:picLocks noChangeAspect="1"/>
          </p:cNvPicPr>
          <p:nvPr/>
        </p:nvPicPr>
        <p:blipFill>
          <a:blip r:embed="rId162"/>
          <a:stretch>
            <a:fillRect/>
          </a:stretch>
        </p:blipFill>
        <p:spPr>
          <a:xfrm>
            <a:off x="6642771" y="2265838"/>
            <a:ext cx="45939" cy="26253"/>
          </a:xfrm>
          <a:prstGeom prst="rect">
            <a:avLst/>
          </a:prstGeom>
        </p:spPr>
      </p:pic>
      <p:pic>
        <p:nvPicPr>
          <p:cNvPr id="164" name="Image 162" descr="preencoded.png">    </p:cNvPr>
          <p:cNvPicPr>
            <a:picLocks noChangeAspect="1"/>
          </p:cNvPicPr>
          <p:nvPr/>
        </p:nvPicPr>
        <p:blipFill>
          <a:blip r:embed="rId163"/>
          <a:stretch>
            <a:fillRect/>
          </a:stretch>
        </p:blipFill>
        <p:spPr>
          <a:xfrm>
            <a:off x="6688180" y="2264660"/>
            <a:ext cx="71937" cy="24462"/>
          </a:xfrm>
          <a:prstGeom prst="rect">
            <a:avLst/>
          </a:prstGeom>
        </p:spPr>
      </p:pic>
      <p:pic>
        <p:nvPicPr>
          <p:cNvPr id="165" name="Image 163" descr="preencoded.png">    </p:cNvPr>
          <p:cNvPicPr>
            <a:picLocks noChangeAspect="1"/>
          </p:cNvPicPr>
          <p:nvPr/>
        </p:nvPicPr>
        <p:blipFill>
          <a:blip r:embed="rId164"/>
          <a:stretch>
            <a:fillRect/>
          </a:stretch>
        </p:blipFill>
        <p:spPr>
          <a:xfrm>
            <a:off x="6752390" y="2261785"/>
            <a:ext cx="97806" cy="36481"/>
          </a:xfrm>
          <a:prstGeom prst="rect">
            <a:avLst/>
          </a:prstGeom>
        </p:spPr>
      </p:pic>
      <p:pic>
        <p:nvPicPr>
          <p:cNvPr id="166" name="Image 164" descr="preencoded.png">    </p:cNvPr>
          <p:cNvPicPr>
            <a:picLocks noChangeAspect="1"/>
          </p:cNvPicPr>
          <p:nvPr/>
        </p:nvPicPr>
        <p:blipFill>
          <a:blip r:embed="rId165"/>
          <a:stretch>
            <a:fillRect/>
          </a:stretch>
        </p:blipFill>
        <p:spPr>
          <a:xfrm>
            <a:off x="6865916" y="2264000"/>
            <a:ext cx="39086" cy="21775"/>
          </a:xfrm>
          <a:prstGeom prst="rect">
            <a:avLst/>
          </a:prstGeom>
        </p:spPr>
      </p:pic>
      <p:pic>
        <p:nvPicPr>
          <p:cNvPr id="167" name="Image 165" descr="preencoded.png">    </p:cNvPr>
          <p:cNvPicPr>
            <a:picLocks noChangeAspect="1"/>
          </p:cNvPicPr>
          <p:nvPr/>
        </p:nvPicPr>
        <p:blipFill>
          <a:blip r:embed="rId166"/>
          <a:stretch>
            <a:fillRect/>
          </a:stretch>
        </p:blipFill>
        <p:spPr>
          <a:xfrm>
            <a:off x="6908164" y="2258062"/>
            <a:ext cx="108565" cy="44587"/>
          </a:xfrm>
          <a:prstGeom prst="rect">
            <a:avLst/>
          </a:prstGeom>
        </p:spPr>
      </p:pic>
      <p:pic>
        <p:nvPicPr>
          <p:cNvPr id="168" name="Image 166" descr="preencoded.png">    </p:cNvPr>
          <p:cNvPicPr>
            <a:picLocks noChangeAspect="1"/>
          </p:cNvPicPr>
          <p:nvPr/>
        </p:nvPicPr>
        <p:blipFill>
          <a:blip r:embed="rId167"/>
          <a:stretch>
            <a:fillRect/>
          </a:stretch>
        </p:blipFill>
        <p:spPr>
          <a:xfrm>
            <a:off x="6118436" y="2198634"/>
            <a:ext cx="228900" cy="73048"/>
          </a:xfrm>
          <a:prstGeom prst="rect">
            <a:avLst/>
          </a:prstGeom>
        </p:spPr>
      </p:pic>
      <p:pic>
        <p:nvPicPr>
          <p:cNvPr id="169" name="Image 167" descr="preencoded.png">    </p:cNvPr>
          <p:cNvPicPr>
            <a:picLocks noChangeAspect="1"/>
          </p:cNvPicPr>
          <p:nvPr/>
        </p:nvPicPr>
        <p:blipFill>
          <a:blip r:embed="rId168"/>
          <a:stretch>
            <a:fillRect/>
          </a:stretch>
        </p:blipFill>
        <p:spPr>
          <a:xfrm>
            <a:off x="6856693" y="2205968"/>
            <a:ext cx="170841" cy="47381"/>
          </a:xfrm>
          <a:prstGeom prst="rect">
            <a:avLst/>
          </a:prstGeom>
        </p:spPr>
      </p:pic>
      <p:pic>
        <p:nvPicPr>
          <p:cNvPr id="170" name="Image 168" descr="preencoded.png">    </p:cNvPr>
          <p:cNvPicPr>
            <a:picLocks noChangeAspect="1"/>
          </p:cNvPicPr>
          <p:nvPr/>
        </p:nvPicPr>
        <p:blipFill>
          <a:blip r:embed="rId169"/>
          <a:stretch>
            <a:fillRect/>
          </a:stretch>
        </p:blipFill>
        <p:spPr>
          <a:xfrm>
            <a:off x="7282895" y="1716084"/>
            <a:ext cx="102394" cy="525481"/>
          </a:xfrm>
          <a:prstGeom prst="rect">
            <a:avLst/>
          </a:prstGeom>
        </p:spPr>
      </p:pic>
      <p:pic>
        <p:nvPicPr>
          <p:cNvPr id="171" name="Image 169" descr="preencoded.png">    </p:cNvPr>
          <p:cNvPicPr>
            <a:picLocks noChangeAspect="1"/>
          </p:cNvPicPr>
          <p:nvPr/>
        </p:nvPicPr>
        <p:blipFill>
          <a:blip r:embed="rId170"/>
          <a:stretch>
            <a:fillRect/>
          </a:stretch>
        </p:blipFill>
        <p:spPr>
          <a:xfrm>
            <a:off x="6989818" y="1714435"/>
            <a:ext cx="6974" cy="303440"/>
          </a:xfrm>
          <a:prstGeom prst="rect">
            <a:avLst/>
          </a:prstGeom>
        </p:spPr>
      </p:pic>
      <p:pic>
        <p:nvPicPr>
          <p:cNvPr id="172" name="Image 170" descr="preencoded.png">    </p:cNvPr>
          <p:cNvPicPr>
            <a:picLocks noChangeAspect="1"/>
          </p:cNvPicPr>
          <p:nvPr/>
        </p:nvPicPr>
        <p:blipFill>
          <a:blip r:embed="rId171"/>
          <a:stretch>
            <a:fillRect/>
          </a:stretch>
        </p:blipFill>
        <p:spPr>
          <a:xfrm>
            <a:off x="6213086" y="2051622"/>
            <a:ext cx="5169" cy="207996"/>
          </a:xfrm>
          <a:prstGeom prst="rect">
            <a:avLst/>
          </a:prstGeom>
        </p:spPr>
      </p:pic>
      <p:pic>
        <p:nvPicPr>
          <p:cNvPr id="173" name="Image 171" descr="preencoded.png">    </p:cNvPr>
          <p:cNvPicPr>
            <a:picLocks noChangeAspect="1"/>
          </p:cNvPicPr>
          <p:nvPr/>
        </p:nvPicPr>
        <p:blipFill>
          <a:blip r:embed="rId172"/>
          <a:stretch>
            <a:fillRect/>
          </a:stretch>
        </p:blipFill>
        <p:spPr>
          <a:xfrm>
            <a:off x="6303759" y="2328760"/>
            <a:ext cx="11430" cy="143613"/>
          </a:xfrm>
          <a:prstGeom prst="rect">
            <a:avLst/>
          </a:prstGeom>
        </p:spPr>
      </p:pic>
      <p:pic>
        <p:nvPicPr>
          <p:cNvPr id="174" name="Image 172" descr="preencoded.png">    </p:cNvPr>
          <p:cNvPicPr>
            <a:picLocks noChangeAspect="1"/>
          </p:cNvPicPr>
          <p:nvPr/>
        </p:nvPicPr>
        <p:blipFill>
          <a:blip r:embed="rId173"/>
          <a:stretch>
            <a:fillRect/>
          </a:stretch>
        </p:blipFill>
        <p:spPr>
          <a:xfrm>
            <a:off x="6224092" y="1311970"/>
            <a:ext cx="25710" cy="326817"/>
          </a:xfrm>
          <a:prstGeom prst="rect">
            <a:avLst/>
          </a:prstGeom>
        </p:spPr>
      </p:pic>
      <p:pic>
        <p:nvPicPr>
          <p:cNvPr id="175" name="Image 173" descr="preencoded.png">    </p:cNvPr>
          <p:cNvPicPr>
            <a:picLocks noChangeAspect="1"/>
          </p:cNvPicPr>
          <p:nvPr/>
        </p:nvPicPr>
        <p:blipFill>
          <a:blip r:embed="rId174"/>
          <a:stretch>
            <a:fillRect/>
          </a:stretch>
        </p:blipFill>
        <p:spPr>
          <a:xfrm>
            <a:off x="6648964" y="2325744"/>
            <a:ext cx="7613" cy="246268"/>
          </a:xfrm>
          <a:prstGeom prst="rect">
            <a:avLst/>
          </a:prstGeom>
        </p:spPr>
      </p:pic>
      <p:pic>
        <p:nvPicPr>
          <p:cNvPr id="176" name="Image 174" descr="preencoded.png">    </p:cNvPr>
          <p:cNvPicPr>
            <a:picLocks noChangeAspect="1"/>
          </p:cNvPicPr>
          <p:nvPr/>
        </p:nvPicPr>
        <p:blipFill>
          <a:blip r:embed="rId175"/>
          <a:stretch>
            <a:fillRect/>
          </a:stretch>
        </p:blipFill>
        <p:spPr>
          <a:xfrm>
            <a:off x="6622300" y="1417405"/>
            <a:ext cx="9297" cy="306221"/>
          </a:xfrm>
          <a:prstGeom prst="rect">
            <a:avLst/>
          </a:prstGeom>
        </p:spPr>
      </p:pic>
      <p:pic>
        <p:nvPicPr>
          <p:cNvPr id="177" name="Image 175" descr="preencoded.png">    </p:cNvPr>
          <p:cNvPicPr>
            <a:picLocks noChangeAspect="1"/>
          </p:cNvPicPr>
          <p:nvPr/>
        </p:nvPicPr>
        <p:blipFill>
          <a:blip r:embed="rId176"/>
          <a:stretch>
            <a:fillRect/>
          </a:stretch>
        </p:blipFill>
        <p:spPr>
          <a:xfrm>
            <a:off x="7013600" y="2304723"/>
            <a:ext cx="2307" cy="107038"/>
          </a:xfrm>
          <a:prstGeom prst="rect">
            <a:avLst/>
          </a:prstGeom>
        </p:spPr>
      </p:pic>
      <p:pic>
        <p:nvPicPr>
          <p:cNvPr id="178" name="Image 176" descr="preencoded.png">    </p:cNvPr>
          <p:cNvPicPr>
            <a:picLocks noChangeAspect="1"/>
          </p:cNvPicPr>
          <p:nvPr/>
        </p:nvPicPr>
        <p:blipFill>
          <a:blip r:embed="rId177"/>
          <a:stretch>
            <a:fillRect/>
          </a:stretch>
        </p:blipFill>
        <p:spPr>
          <a:xfrm>
            <a:off x="7015842" y="1257674"/>
            <a:ext cx="2307" cy="166378"/>
          </a:xfrm>
          <a:prstGeom prst="rect">
            <a:avLst/>
          </a:prstGeom>
        </p:spPr>
      </p:pic>
      <p:pic>
        <p:nvPicPr>
          <p:cNvPr id="179" name="Image 177" descr="preencoded.png">    </p:cNvPr>
          <p:cNvPicPr>
            <a:picLocks noChangeAspect="1"/>
          </p:cNvPicPr>
          <p:nvPr/>
        </p:nvPicPr>
        <p:blipFill>
          <a:blip r:embed="rId178"/>
          <a:stretch>
            <a:fillRect/>
          </a:stretch>
        </p:blipFill>
        <p:spPr>
          <a:xfrm>
            <a:off x="7373113" y="2291432"/>
            <a:ext cx="3056" cy="212050"/>
          </a:xfrm>
          <a:prstGeom prst="rect">
            <a:avLst/>
          </a:prstGeom>
        </p:spPr>
      </p:pic>
      <p:pic>
        <p:nvPicPr>
          <p:cNvPr id="180" name="Image 178" descr="preencoded.png">    </p:cNvPr>
          <p:cNvPicPr>
            <a:picLocks noChangeAspect="1"/>
          </p:cNvPicPr>
          <p:nvPr/>
        </p:nvPicPr>
        <p:blipFill>
          <a:blip r:embed="rId179"/>
          <a:stretch>
            <a:fillRect/>
          </a:stretch>
        </p:blipFill>
        <p:spPr>
          <a:xfrm>
            <a:off x="7363406" y="1356698"/>
            <a:ext cx="2753" cy="66975"/>
          </a:xfrm>
          <a:prstGeom prst="rect">
            <a:avLst/>
          </a:prstGeom>
        </p:spPr>
      </p:pic>
      <p:pic>
        <p:nvPicPr>
          <p:cNvPr id="181" name="Image 179" descr="preencoded.png">    </p:cNvPr>
          <p:cNvPicPr>
            <a:picLocks noChangeAspect="1"/>
          </p:cNvPicPr>
          <p:nvPr/>
        </p:nvPicPr>
        <p:blipFill>
          <a:blip r:embed="rId180"/>
          <a:stretch>
            <a:fillRect/>
          </a:stretch>
        </p:blipFill>
        <p:spPr>
          <a:xfrm>
            <a:off x="6498415" y="2294071"/>
            <a:ext cx="88713" cy="52694"/>
          </a:xfrm>
          <a:prstGeom prst="rect">
            <a:avLst/>
          </a:prstGeom>
        </p:spPr>
      </p:pic>
      <p:pic>
        <p:nvPicPr>
          <p:cNvPr id="182" name="Image 180" descr="preencoded.png">    </p:cNvPr>
          <p:cNvPicPr>
            <a:picLocks noChangeAspect="1"/>
          </p:cNvPicPr>
          <p:nvPr/>
        </p:nvPicPr>
        <p:blipFill>
          <a:blip r:embed="rId181"/>
          <a:stretch>
            <a:fillRect/>
          </a:stretch>
        </p:blipFill>
        <p:spPr>
          <a:xfrm>
            <a:off x="6360816" y="2304298"/>
            <a:ext cx="97541" cy="38083"/>
          </a:xfrm>
          <a:prstGeom prst="rect">
            <a:avLst/>
          </a:prstGeom>
        </p:spPr>
      </p:pic>
      <p:pic>
        <p:nvPicPr>
          <p:cNvPr id="183" name="Image 181" descr="preencoded.png">    </p:cNvPr>
          <p:cNvPicPr>
            <a:picLocks noChangeAspect="1"/>
          </p:cNvPicPr>
          <p:nvPr/>
        </p:nvPicPr>
        <p:blipFill>
          <a:blip r:embed="rId182"/>
          <a:stretch>
            <a:fillRect/>
          </a:stretch>
        </p:blipFill>
        <p:spPr>
          <a:xfrm>
            <a:off x="6599027" y="2310473"/>
            <a:ext cx="38295" cy="21823"/>
          </a:xfrm>
          <a:prstGeom prst="rect">
            <a:avLst/>
          </a:prstGeom>
        </p:spPr>
      </p:pic>
      <p:pic>
        <p:nvPicPr>
          <p:cNvPr id="184" name="Image 182" descr="preencoded.png">    </p:cNvPr>
          <p:cNvPicPr>
            <a:picLocks noChangeAspect="1"/>
          </p:cNvPicPr>
          <p:nvPr/>
        </p:nvPicPr>
        <p:blipFill>
          <a:blip r:embed="rId183"/>
          <a:stretch>
            <a:fillRect/>
          </a:stretch>
        </p:blipFill>
        <p:spPr>
          <a:xfrm>
            <a:off x="6700961" y="2289405"/>
            <a:ext cx="90120" cy="31720"/>
          </a:xfrm>
          <a:prstGeom prst="rect">
            <a:avLst/>
          </a:prstGeom>
        </p:spPr>
      </p:pic>
      <p:pic>
        <p:nvPicPr>
          <p:cNvPr id="185" name="Image 183" descr="preencoded.png">    </p:cNvPr>
          <p:cNvPicPr>
            <a:picLocks noChangeAspect="1"/>
          </p:cNvPicPr>
          <p:nvPr/>
        </p:nvPicPr>
        <p:blipFill>
          <a:blip r:embed="rId184"/>
          <a:stretch>
            <a:fillRect/>
          </a:stretch>
        </p:blipFill>
        <p:spPr>
          <a:xfrm>
            <a:off x="6802103" y="2293129"/>
            <a:ext cx="84234" cy="33134"/>
          </a:xfrm>
          <a:prstGeom prst="rect">
            <a:avLst/>
          </a:prstGeom>
        </p:spPr>
      </p:pic>
      <p:pic>
        <p:nvPicPr>
          <p:cNvPr id="186" name="Image 184" descr="preencoded.png">    </p:cNvPr>
          <p:cNvPicPr>
            <a:picLocks noChangeAspect="1"/>
          </p:cNvPicPr>
          <p:nvPr/>
        </p:nvPicPr>
        <p:blipFill>
          <a:blip r:embed="rId185"/>
          <a:stretch>
            <a:fillRect/>
          </a:stretch>
        </p:blipFill>
        <p:spPr>
          <a:xfrm>
            <a:off x="6893321" y="2295721"/>
            <a:ext cx="52350" cy="22341"/>
          </a:xfrm>
          <a:prstGeom prst="rect">
            <a:avLst/>
          </a:prstGeom>
        </p:spPr>
      </p:pic>
      <p:pic>
        <p:nvPicPr>
          <p:cNvPr id="187" name="Image 185" descr="preencoded.png">    </p:cNvPr>
          <p:cNvPicPr>
            <a:picLocks noChangeAspect="1"/>
          </p:cNvPicPr>
          <p:nvPr/>
        </p:nvPicPr>
        <p:blipFill>
          <a:blip r:embed="rId186"/>
          <a:stretch>
            <a:fillRect/>
          </a:stretch>
        </p:blipFill>
        <p:spPr>
          <a:xfrm>
            <a:off x="6177944" y="2279742"/>
            <a:ext cx="107993" cy="34831"/>
          </a:xfrm>
          <a:prstGeom prst="rect">
            <a:avLst/>
          </a:prstGeom>
        </p:spPr>
      </p:pic>
      <p:pic>
        <p:nvPicPr>
          <p:cNvPr id="188" name="Image 186" descr="preencoded.png">    </p:cNvPr>
          <p:cNvPicPr>
            <a:picLocks noChangeAspect="1"/>
          </p:cNvPicPr>
          <p:nvPr/>
        </p:nvPicPr>
        <p:blipFill>
          <a:blip r:embed="rId187"/>
          <a:stretch>
            <a:fillRect/>
          </a:stretch>
        </p:blipFill>
        <p:spPr>
          <a:xfrm>
            <a:off x="6104383" y="2283136"/>
            <a:ext cx="73914" cy="31720"/>
          </a:xfrm>
          <a:prstGeom prst="rect">
            <a:avLst/>
          </a:prstGeom>
        </p:spPr>
      </p:pic>
      <p:pic>
        <p:nvPicPr>
          <p:cNvPr id="189" name="Image 187" descr="preencoded.png">    </p:cNvPr>
          <p:cNvPicPr>
            <a:picLocks noChangeAspect="1"/>
          </p:cNvPicPr>
          <p:nvPr/>
        </p:nvPicPr>
        <p:blipFill>
          <a:blip r:embed="rId188"/>
          <a:stretch>
            <a:fillRect/>
          </a:stretch>
        </p:blipFill>
        <p:spPr>
          <a:xfrm>
            <a:off x="7013218" y="2259759"/>
            <a:ext cx="66931" cy="39827"/>
          </a:xfrm>
          <a:prstGeom prst="rect">
            <a:avLst/>
          </a:prstGeom>
        </p:spPr>
      </p:pic>
      <p:pic>
        <p:nvPicPr>
          <p:cNvPr id="190" name="Image 188" descr="preencoded.png">    </p:cNvPr>
          <p:cNvPicPr>
            <a:picLocks noChangeAspect="1"/>
          </p:cNvPicPr>
          <p:nvPr/>
        </p:nvPicPr>
        <p:blipFill>
          <a:blip r:embed="rId189"/>
          <a:stretch>
            <a:fillRect/>
          </a:stretch>
        </p:blipFill>
        <p:spPr>
          <a:xfrm>
            <a:off x="7088274" y="2257637"/>
            <a:ext cx="64954" cy="21634"/>
          </a:xfrm>
          <a:prstGeom prst="rect">
            <a:avLst/>
          </a:prstGeom>
        </p:spPr>
      </p:pic>
      <p:pic>
        <p:nvPicPr>
          <p:cNvPr id="191" name="Image 189" descr="preencoded.png">    </p:cNvPr>
          <p:cNvPicPr>
            <a:picLocks noChangeAspect="1"/>
          </p:cNvPicPr>
          <p:nvPr/>
        </p:nvPicPr>
        <p:blipFill>
          <a:blip r:embed="rId190"/>
          <a:stretch>
            <a:fillRect/>
          </a:stretch>
        </p:blipFill>
        <p:spPr>
          <a:xfrm>
            <a:off x="6552867" y="3037163"/>
            <a:ext cx="85420" cy="181272"/>
          </a:xfrm>
          <a:prstGeom prst="rect">
            <a:avLst/>
          </a:prstGeom>
        </p:spPr>
      </p:pic>
      <p:pic>
        <p:nvPicPr>
          <p:cNvPr id="192" name="Image 190" descr="preencoded.png">    </p:cNvPr>
          <p:cNvPicPr>
            <a:picLocks noChangeAspect="1"/>
          </p:cNvPicPr>
          <p:nvPr/>
        </p:nvPicPr>
        <p:blipFill>
          <a:blip r:embed="rId191"/>
          <a:stretch>
            <a:fillRect/>
          </a:stretch>
        </p:blipFill>
        <p:spPr>
          <a:xfrm>
            <a:off x="6642690" y="2976928"/>
            <a:ext cx="39563" cy="241554"/>
          </a:xfrm>
          <a:prstGeom prst="rect">
            <a:avLst/>
          </a:prstGeom>
        </p:spPr>
      </p:pic>
      <p:pic>
        <p:nvPicPr>
          <p:cNvPr id="193" name="Image 191" descr="preencoded.png">    </p:cNvPr>
          <p:cNvPicPr>
            <a:picLocks noChangeAspect="1"/>
          </p:cNvPicPr>
          <p:nvPr/>
        </p:nvPicPr>
        <p:blipFill>
          <a:blip r:embed="rId192"/>
          <a:stretch>
            <a:fillRect/>
          </a:stretch>
        </p:blipFill>
        <p:spPr>
          <a:xfrm>
            <a:off x="6717367" y="3060164"/>
            <a:ext cx="22466" cy="158177"/>
          </a:xfrm>
          <a:prstGeom prst="rect">
            <a:avLst/>
          </a:prstGeom>
        </p:spPr>
      </p:pic>
      <p:pic>
        <p:nvPicPr>
          <p:cNvPr id="194" name="Image 192" descr="preencoded.png">    </p:cNvPr>
          <p:cNvPicPr>
            <a:picLocks noChangeAspect="1"/>
          </p:cNvPicPr>
          <p:nvPr/>
        </p:nvPicPr>
        <p:blipFill>
          <a:blip r:embed="rId193"/>
          <a:stretch>
            <a:fillRect/>
          </a:stretch>
        </p:blipFill>
        <p:spPr>
          <a:xfrm>
            <a:off x="7115854" y="3141562"/>
            <a:ext cx="68689" cy="72396"/>
          </a:xfrm>
          <a:prstGeom prst="rect">
            <a:avLst/>
          </a:prstGeom>
        </p:spPr>
      </p:pic>
      <p:pic>
        <p:nvPicPr>
          <p:cNvPr id="195" name="Image 193" descr="preencoded.png">    </p:cNvPr>
          <p:cNvPicPr>
            <a:picLocks noChangeAspect="1"/>
          </p:cNvPicPr>
          <p:nvPr/>
        </p:nvPicPr>
        <p:blipFill>
          <a:blip r:embed="rId194"/>
          <a:stretch>
            <a:fillRect/>
          </a:stretch>
        </p:blipFill>
        <p:spPr>
          <a:xfrm>
            <a:off x="7182771" y="3045269"/>
            <a:ext cx="23092" cy="168735"/>
          </a:xfrm>
          <a:prstGeom prst="rect">
            <a:avLst/>
          </a:prstGeom>
        </p:spPr>
      </p:pic>
      <p:pic>
        <p:nvPicPr>
          <p:cNvPr id="196" name="Image 194" descr="preencoded.png">    </p:cNvPr>
          <p:cNvPicPr>
            <a:picLocks noChangeAspect="1"/>
          </p:cNvPicPr>
          <p:nvPr/>
        </p:nvPicPr>
        <p:blipFill>
          <a:blip r:embed="rId195"/>
          <a:stretch>
            <a:fillRect/>
          </a:stretch>
        </p:blipFill>
        <p:spPr>
          <a:xfrm>
            <a:off x="5992834" y="2922159"/>
            <a:ext cx="68098" cy="157328"/>
          </a:xfrm>
          <a:prstGeom prst="rect">
            <a:avLst/>
          </a:prstGeom>
        </p:spPr>
      </p:pic>
      <p:pic>
        <p:nvPicPr>
          <p:cNvPr id="197" name="Image 195" descr="preencoded.png">    </p:cNvPr>
          <p:cNvPicPr>
            <a:picLocks noChangeAspect="1"/>
          </p:cNvPicPr>
          <p:nvPr/>
        </p:nvPicPr>
        <p:blipFill>
          <a:blip r:embed="rId196"/>
          <a:stretch>
            <a:fillRect/>
          </a:stretch>
        </p:blipFill>
        <p:spPr>
          <a:xfrm>
            <a:off x="6074669" y="3046780"/>
            <a:ext cx="74728" cy="73775"/>
          </a:xfrm>
          <a:prstGeom prst="rect">
            <a:avLst/>
          </a:prstGeom>
        </p:spPr>
      </p:pic>
      <p:pic>
        <p:nvPicPr>
          <p:cNvPr id="198" name="Image 196" descr="preencoded.png">    </p:cNvPr>
          <p:cNvPicPr>
            <a:picLocks noChangeAspect="1"/>
          </p:cNvPicPr>
          <p:nvPr/>
        </p:nvPicPr>
        <p:blipFill>
          <a:blip r:embed="rId197"/>
          <a:stretch>
            <a:fillRect/>
          </a:stretch>
        </p:blipFill>
        <p:spPr>
          <a:xfrm>
            <a:off x="6066925" y="3078522"/>
            <a:ext cx="48304" cy="136001"/>
          </a:xfrm>
          <a:prstGeom prst="rect">
            <a:avLst/>
          </a:prstGeom>
        </p:spPr>
      </p:pic>
      <p:pic>
        <p:nvPicPr>
          <p:cNvPr id="199" name="Image 197" descr="preencoded.png">    </p:cNvPr>
          <p:cNvPicPr>
            <a:picLocks noChangeAspect="1"/>
          </p:cNvPicPr>
          <p:nvPr/>
        </p:nvPicPr>
        <p:blipFill>
          <a:blip r:embed="rId198"/>
          <a:stretch>
            <a:fillRect/>
          </a:stretch>
        </p:blipFill>
        <p:spPr>
          <a:xfrm>
            <a:off x="6017202" y="2966370"/>
            <a:ext cx="51692" cy="252442"/>
          </a:xfrm>
          <a:prstGeom prst="rect">
            <a:avLst/>
          </a:prstGeom>
        </p:spPr>
      </p:pic>
      <p:pic>
        <p:nvPicPr>
          <p:cNvPr id="200" name="Image 198" descr="preencoded.png">    </p:cNvPr>
          <p:cNvPicPr>
            <a:picLocks noChangeAspect="1"/>
          </p:cNvPicPr>
          <p:nvPr/>
        </p:nvPicPr>
        <p:blipFill>
          <a:blip r:embed="rId199"/>
          <a:stretch>
            <a:fillRect/>
          </a:stretch>
        </p:blipFill>
        <p:spPr>
          <a:xfrm>
            <a:off x="5944832" y="3078614"/>
            <a:ext cx="98678" cy="73124"/>
          </a:xfrm>
          <a:prstGeom prst="rect">
            <a:avLst/>
          </a:prstGeom>
        </p:spPr>
      </p:pic>
      <p:pic>
        <p:nvPicPr>
          <p:cNvPr id="201" name="Image 199" descr="preencoded.png">    </p:cNvPr>
          <p:cNvPicPr>
            <a:picLocks noChangeAspect="1"/>
          </p:cNvPicPr>
          <p:nvPr/>
        </p:nvPicPr>
        <p:blipFill>
          <a:blip r:embed="rId200"/>
          <a:stretch>
            <a:fillRect/>
          </a:stretch>
        </p:blipFill>
        <p:spPr>
          <a:xfrm>
            <a:off x="5980040" y="3105835"/>
            <a:ext cx="86660" cy="98979"/>
          </a:xfrm>
          <a:prstGeom prst="rect">
            <a:avLst/>
          </a:prstGeom>
        </p:spPr>
      </p:pic>
      <p:pic>
        <p:nvPicPr>
          <p:cNvPr id="202" name="Image 200" descr="preencoded.png">    </p:cNvPr>
          <p:cNvPicPr>
            <a:picLocks noChangeAspect="1"/>
          </p:cNvPicPr>
          <p:nvPr/>
        </p:nvPicPr>
        <p:blipFill>
          <a:blip r:embed="rId201"/>
          <a:stretch>
            <a:fillRect/>
          </a:stretch>
        </p:blipFill>
        <p:spPr>
          <a:xfrm>
            <a:off x="7858562" y="2009008"/>
            <a:ext cx="162967" cy="132449"/>
          </a:xfrm>
          <a:prstGeom prst="rect">
            <a:avLst/>
          </a:prstGeom>
        </p:spPr>
      </p:pic>
      <p:pic>
        <p:nvPicPr>
          <p:cNvPr id="203" name="Image 201" descr="preencoded.png">    </p:cNvPr>
          <p:cNvPicPr>
            <a:picLocks noChangeAspect="1"/>
          </p:cNvPicPr>
          <p:nvPr/>
        </p:nvPicPr>
        <p:blipFill>
          <a:blip r:embed="rId202"/>
          <a:stretch>
            <a:fillRect/>
          </a:stretch>
        </p:blipFill>
        <p:spPr>
          <a:xfrm>
            <a:off x="8228512" y="3093439"/>
            <a:ext cx="143875" cy="125043"/>
          </a:xfrm>
          <a:prstGeom prst="rect">
            <a:avLst/>
          </a:prstGeom>
        </p:spPr>
      </p:pic>
      <p:pic>
        <p:nvPicPr>
          <p:cNvPr id="204" name="Image 202" descr="preencoded.png">    </p:cNvPr>
          <p:cNvPicPr>
            <a:picLocks noChangeAspect="1"/>
          </p:cNvPicPr>
          <p:nvPr/>
        </p:nvPicPr>
        <p:blipFill>
          <a:blip r:embed="rId203"/>
          <a:stretch>
            <a:fillRect/>
          </a:stretch>
        </p:blipFill>
        <p:spPr>
          <a:xfrm>
            <a:off x="8341007" y="3166501"/>
            <a:ext cx="11185" cy="11848"/>
          </a:xfrm>
          <a:prstGeom prst="rect">
            <a:avLst/>
          </a:prstGeom>
        </p:spPr>
      </p:pic>
      <p:pic>
        <p:nvPicPr>
          <p:cNvPr id="205" name="Image 203" descr="preencoded.png">    </p:cNvPr>
          <p:cNvPicPr>
            <a:picLocks noChangeAspect="1"/>
          </p:cNvPicPr>
          <p:nvPr/>
        </p:nvPicPr>
        <p:blipFill>
          <a:blip r:embed="rId204"/>
          <a:stretch>
            <a:fillRect/>
          </a:stretch>
        </p:blipFill>
        <p:spPr>
          <a:xfrm>
            <a:off x="8228409" y="3205191"/>
            <a:ext cx="143935" cy="13291"/>
          </a:xfrm>
          <a:prstGeom prst="rect">
            <a:avLst/>
          </a:prstGeom>
        </p:spPr>
      </p:pic>
      <p:pic>
        <p:nvPicPr>
          <p:cNvPr id="206" name="Image 204" descr="preencoded.png">    </p:cNvPr>
          <p:cNvPicPr>
            <a:picLocks noChangeAspect="1"/>
          </p:cNvPicPr>
          <p:nvPr/>
        </p:nvPicPr>
        <p:blipFill>
          <a:blip r:embed="rId205"/>
          <a:stretch>
            <a:fillRect/>
          </a:stretch>
        </p:blipFill>
        <p:spPr>
          <a:xfrm>
            <a:off x="8301196" y="3172105"/>
            <a:ext cx="13129" cy="9443"/>
          </a:xfrm>
          <a:prstGeom prst="rect">
            <a:avLst/>
          </a:prstGeom>
        </p:spPr>
      </p:pic>
      <p:pic>
        <p:nvPicPr>
          <p:cNvPr id="207" name="Image 205" descr="preencoded.png">    </p:cNvPr>
          <p:cNvPicPr>
            <a:picLocks noChangeAspect="1"/>
          </p:cNvPicPr>
          <p:nvPr/>
        </p:nvPicPr>
        <p:blipFill>
          <a:blip r:embed="rId206"/>
          <a:stretch>
            <a:fillRect/>
          </a:stretch>
        </p:blipFill>
        <p:spPr>
          <a:xfrm>
            <a:off x="8286136" y="3179247"/>
            <a:ext cx="9604" cy="11994"/>
          </a:xfrm>
          <a:prstGeom prst="rect">
            <a:avLst/>
          </a:prstGeom>
        </p:spPr>
      </p:pic>
      <p:pic>
        <p:nvPicPr>
          <p:cNvPr id="208" name="Image 206" descr="preencoded.png">    </p:cNvPr>
          <p:cNvPicPr>
            <a:picLocks noChangeAspect="1"/>
          </p:cNvPicPr>
          <p:nvPr/>
        </p:nvPicPr>
        <p:blipFill>
          <a:blip r:embed="rId207"/>
          <a:stretch>
            <a:fillRect/>
          </a:stretch>
        </p:blipFill>
        <p:spPr>
          <a:xfrm>
            <a:off x="8272230" y="3185912"/>
            <a:ext cx="6288" cy="12963"/>
          </a:xfrm>
          <a:prstGeom prst="rect">
            <a:avLst/>
          </a:prstGeom>
        </p:spPr>
      </p:pic>
      <p:pic>
        <p:nvPicPr>
          <p:cNvPr id="209" name="Image 207" descr="preencoded.png">    </p:cNvPr>
          <p:cNvPicPr>
            <a:picLocks noChangeAspect="1"/>
          </p:cNvPicPr>
          <p:nvPr/>
        </p:nvPicPr>
        <p:blipFill>
          <a:blip r:embed="rId208"/>
          <a:stretch>
            <a:fillRect/>
          </a:stretch>
        </p:blipFill>
        <p:spPr>
          <a:xfrm>
            <a:off x="8302358" y="3151908"/>
            <a:ext cx="14990" cy="3797"/>
          </a:xfrm>
          <a:prstGeom prst="rect">
            <a:avLst/>
          </a:prstGeom>
        </p:spPr>
      </p:pic>
      <p:pic>
        <p:nvPicPr>
          <p:cNvPr id="210" name="Image 208" descr="preencoded.png">    </p:cNvPr>
          <p:cNvPicPr>
            <a:picLocks noChangeAspect="1"/>
          </p:cNvPicPr>
          <p:nvPr/>
        </p:nvPicPr>
        <p:blipFill>
          <a:blip r:embed="rId209"/>
          <a:stretch>
            <a:fillRect/>
          </a:stretch>
        </p:blipFill>
        <p:spPr>
          <a:xfrm>
            <a:off x="8305716" y="3123791"/>
            <a:ext cx="21845" cy="13064"/>
          </a:xfrm>
          <a:prstGeom prst="rect">
            <a:avLst/>
          </a:prstGeom>
        </p:spPr>
      </p:pic>
      <p:pic>
        <p:nvPicPr>
          <p:cNvPr id="211" name="Image 209" descr="preencoded.png">    </p:cNvPr>
          <p:cNvPicPr>
            <a:picLocks noChangeAspect="1"/>
          </p:cNvPicPr>
          <p:nvPr/>
        </p:nvPicPr>
        <p:blipFill>
          <a:blip r:embed="rId210"/>
          <a:stretch>
            <a:fillRect/>
          </a:stretch>
        </p:blipFill>
        <p:spPr>
          <a:xfrm>
            <a:off x="8297307" y="3112812"/>
            <a:ext cx="11241" cy="24509"/>
          </a:xfrm>
          <a:prstGeom prst="rect">
            <a:avLst/>
          </a:prstGeom>
        </p:spPr>
      </p:pic>
      <p:pic>
        <p:nvPicPr>
          <p:cNvPr id="212" name="Image 210" descr="preencoded.png">    </p:cNvPr>
          <p:cNvPicPr>
            <a:picLocks noChangeAspect="1"/>
          </p:cNvPicPr>
          <p:nvPr/>
        </p:nvPicPr>
        <p:blipFill>
          <a:blip r:embed="rId211"/>
          <a:stretch>
            <a:fillRect/>
          </a:stretch>
        </p:blipFill>
        <p:spPr>
          <a:xfrm>
            <a:off x="8317446" y="3085050"/>
            <a:ext cx="154856" cy="132678"/>
          </a:xfrm>
          <a:prstGeom prst="rect">
            <a:avLst/>
          </a:prstGeom>
        </p:spPr>
      </p:pic>
      <p:pic>
        <p:nvPicPr>
          <p:cNvPr id="213" name="Image 211" descr="preencoded.png">    </p:cNvPr>
          <p:cNvPicPr>
            <a:picLocks noChangeAspect="1"/>
          </p:cNvPicPr>
          <p:nvPr/>
        </p:nvPicPr>
        <p:blipFill>
          <a:blip r:embed="rId212"/>
          <a:stretch>
            <a:fillRect/>
          </a:stretch>
        </p:blipFill>
        <p:spPr>
          <a:xfrm>
            <a:off x="8438387" y="3163127"/>
            <a:ext cx="11711" cy="12660"/>
          </a:xfrm>
          <a:prstGeom prst="rect">
            <a:avLst/>
          </a:prstGeom>
        </p:spPr>
      </p:pic>
      <p:pic>
        <p:nvPicPr>
          <p:cNvPr id="214" name="Image 212" descr="preencoded.png">    </p:cNvPr>
          <p:cNvPicPr>
            <a:picLocks noChangeAspect="1"/>
          </p:cNvPicPr>
          <p:nvPr/>
        </p:nvPicPr>
        <p:blipFill>
          <a:blip r:embed="rId213"/>
          <a:stretch>
            <a:fillRect/>
          </a:stretch>
        </p:blipFill>
        <p:spPr>
          <a:xfrm>
            <a:off x="8317213" y="3204344"/>
            <a:ext cx="153944" cy="13386"/>
          </a:xfrm>
          <a:prstGeom prst="rect">
            <a:avLst/>
          </a:prstGeom>
        </p:spPr>
      </p:pic>
      <p:pic>
        <p:nvPicPr>
          <p:cNvPr id="215" name="Image 213" descr="preencoded.png">    </p:cNvPr>
          <p:cNvPicPr>
            <a:picLocks noChangeAspect="1"/>
          </p:cNvPicPr>
          <p:nvPr/>
        </p:nvPicPr>
        <p:blipFill>
          <a:blip r:embed="rId214"/>
          <a:stretch>
            <a:fillRect/>
          </a:stretch>
        </p:blipFill>
        <p:spPr>
          <a:xfrm>
            <a:off x="8395534" y="3168475"/>
            <a:ext cx="13971" cy="10344"/>
          </a:xfrm>
          <a:prstGeom prst="rect">
            <a:avLst/>
          </a:prstGeom>
        </p:spPr>
      </p:pic>
      <p:pic>
        <p:nvPicPr>
          <p:cNvPr id="216" name="Image 214" descr="preencoded.png">    </p:cNvPr>
          <p:cNvPicPr>
            <a:picLocks noChangeAspect="1"/>
          </p:cNvPicPr>
          <p:nvPr/>
        </p:nvPicPr>
        <p:blipFill>
          <a:blip r:embed="rId215"/>
          <a:stretch>
            <a:fillRect/>
          </a:stretch>
        </p:blipFill>
        <p:spPr>
          <a:xfrm>
            <a:off x="8379368" y="3176102"/>
            <a:ext cx="10171" cy="12877"/>
          </a:xfrm>
          <a:prstGeom prst="rect">
            <a:avLst/>
          </a:prstGeom>
        </p:spPr>
      </p:pic>
      <p:pic>
        <p:nvPicPr>
          <p:cNvPr id="217" name="Image 215" descr="preencoded.png">    </p:cNvPr>
          <p:cNvPicPr>
            <a:picLocks noChangeAspect="1"/>
          </p:cNvPicPr>
          <p:nvPr/>
        </p:nvPicPr>
        <p:blipFill>
          <a:blip r:embed="rId216"/>
          <a:stretch>
            <a:fillRect/>
          </a:stretch>
        </p:blipFill>
        <p:spPr>
          <a:xfrm>
            <a:off x="8364317" y="3183139"/>
            <a:ext cx="6744" cy="13945"/>
          </a:xfrm>
          <a:prstGeom prst="rect">
            <a:avLst/>
          </a:prstGeom>
        </p:spPr>
      </p:pic>
      <p:pic>
        <p:nvPicPr>
          <p:cNvPr id="218" name="Image 216" descr="preencoded.png">    </p:cNvPr>
          <p:cNvPicPr>
            <a:picLocks noChangeAspect="1"/>
          </p:cNvPicPr>
          <p:nvPr/>
        </p:nvPicPr>
        <p:blipFill>
          <a:blip r:embed="rId217"/>
          <a:stretch>
            <a:fillRect/>
          </a:stretch>
        </p:blipFill>
        <p:spPr>
          <a:xfrm>
            <a:off x="8396911" y="3146999"/>
            <a:ext cx="16004" cy="4115"/>
          </a:xfrm>
          <a:prstGeom prst="rect">
            <a:avLst/>
          </a:prstGeom>
        </p:spPr>
      </p:pic>
      <p:pic>
        <p:nvPicPr>
          <p:cNvPr id="219" name="Image 217" descr="preencoded.png">    </p:cNvPr>
          <p:cNvPicPr>
            <a:picLocks noChangeAspect="1"/>
          </p:cNvPicPr>
          <p:nvPr/>
        </p:nvPicPr>
        <p:blipFill>
          <a:blip r:embed="rId218"/>
          <a:stretch>
            <a:fillRect/>
          </a:stretch>
        </p:blipFill>
        <p:spPr>
          <a:xfrm>
            <a:off x="8400669" y="3117099"/>
            <a:ext cx="23459" cy="13818"/>
          </a:xfrm>
          <a:prstGeom prst="rect">
            <a:avLst/>
          </a:prstGeom>
        </p:spPr>
      </p:pic>
      <p:pic>
        <p:nvPicPr>
          <p:cNvPr id="220" name="Image 218" descr="preencoded.png">    </p:cNvPr>
          <p:cNvPicPr>
            <a:picLocks noChangeAspect="1"/>
          </p:cNvPicPr>
          <p:nvPr/>
        </p:nvPicPr>
        <p:blipFill>
          <a:blip r:embed="rId219"/>
          <a:stretch>
            <a:fillRect/>
          </a:stretch>
        </p:blipFill>
        <p:spPr>
          <a:xfrm>
            <a:off x="8391646" y="3105176"/>
            <a:ext cx="12143" cy="26300"/>
          </a:xfrm>
          <a:prstGeom prst="rect">
            <a:avLst/>
          </a:prstGeom>
        </p:spPr>
      </p:pic>
      <p:pic>
        <p:nvPicPr>
          <p:cNvPr id="221" name="Image 219" descr="preencoded.png">    </p:cNvPr>
          <p:cNvPicPr>
            <a:picLocks noChangeAspect="1"/>
          </p:cNvPicPr>
          <p:nvPr/>
        </p:nvPicPr>
        <p:blipFill>
          <a:blip r:embed="rId220"/>
          <a:stretch>
            <a:fillRect/>
          </a:stretch>
        </p:blipFill>
        <p:spPr>
          <a:xfrm>
            <a:off x="8181826" y="2410442"/>
            <a:ext cx="193677" cy="749361"/>
          </a:xfrm>
          <a:prstGeom prst="rect">
            <a:avLst/>
          </a:prstGeom>
        </p:spPr>
      </p:pic>
      <p:pic>
        <p:nvPicPr>
          <p:cNvPr id="222" name="Image 220" descr="preencoded.png">    </p:cNvPr>
          <p:cNvPicPr>
            <a:picLocks noChangeAspect="1"/>
          </p:cNvPicPr>
          <p:nvPr/>
        </p:nvPicPr>
        <p:blipFill>
          <a:blip r:embed="rId221"/>
          <a:stretch>
            <a:fillRect/>
          </a:stretch>
        </p:blipFill>
        <p:spPr>
          <a:xfrm>
            <a:off x="8274053" y="2418524"/>
            <a:ext cx="215554" cy="735152"/>
          </a:xfrm>
          <a:prstGeom prst="rect">
            <a:avLst/>
          </a:prstGeom>
        </p:spPr>
      </p:pic>
      <p:pic>
        <p:nvPicPr>
          <p:cNvPr id="223" name="Image 221" descr="preencoded.png">    </p:cNvPr>
          <p:cNvPicPr>
            <a:picLocks noChangeAspect="1"/>
          </p:cNvPicPr>
          <p:nvPr/>
        </p:nvPicPr>
        <p:blipFill>
          <a:blip r:embed="rId222"/>
          <a:stretch>
            <a:fillRect/>
          </a:stretch>
        </p:blipFill>
        <p:spPr>
          <a:xfrm>
            <a:off x="8264863" y="2478737"/>
            <a:ext cx="105287" cy="415238"/>
          </a:xfrm>
          <a:prstGeom prst="rect">
            <a:avLst/>
          </a:prstGeom>
        </p:spPr>
      </p:pic>
      <p:pic>
        <p:nvPicPr>
          <p:cNvPr id="224" name="Image 222" descr="preencoded.png">    </p:cNvPr>
          <p:cNvPicPr>
            <a:picLocks noChangeAspect="1"/>
          </p:cNvPicPr>
          <p:nvPr/>
        </p:nvPicPr>
        <p:blipFill>
          <a:blip r:embed="rId223"/>
          <a:stretch>
            <a:fillRect/>
          </a:stretch>
        </p:blipFill>
        <p:spPr>
          <a:xfrm>
            <a:off x="8446340" y="2529499"/>
            <a:ext cx="18450" cy="24792"/>
          </a:xfrm>
          <a:prstGeom prst="rect">
            <a:avLst/>
          </a:prstGeom>
        </p:spPr>
      </p:pic>
      <p:pic>
        <p:nvPicPr>
          <p:cNvPr id="225" name="Image 223" descr="preencoded.png">    </p:cNvPr>
          <p:cNvPicPr>
            <a:picLocks noChangeAspect="1"/>
          </p:cNvPicPr>
          <p:nvPr/>
        </p:nvPicPr>
        <p:blipFill>
          <a:blip r:embed="rId224"/>
          <a:stretch>
            <a:fillRect/>
          </a:stretch>
        </p:blipFill>
        <p:spPr>
          <a:xfrm>
            <a:off x="7977169" y="1864034"/>
            <a:ext cx="255338" cy="338500"/>
          </a:xfrm>
          <a:prstGeom prst="rect">
            <a:avLst/>
          </a:prstGeom>
        </p:spPr>
      </p:pic>
      <p:pic>
        <p:nvPicPr>
          <p:cNvPr id="226" name="Image 224" descr="preencoded.png">    </p:cNvPr>
          <p:cNvPicPr>
            <a:picLocks noChangeAspect="1"/>
          </p:cNvPicPr>
          <p:nvPr/>
        </p:nvPicPr>
        <p:blipFill>
          <a:blip r:embed="rId225"/>
          <a:stretch>
            <a:fillRect/>
          </a:stretch>
        </p:blipFill>
        <p:spPr>
          <a:xfrm>
            <a:off x="8178133" y="1843389"/>
            <a:ext cx="322971" cy="615881"/>
          </a:xfrm>
          <a:prstGeom prst="rect">
            <a:avLst/>
          </a:prstGeom>
        </p:spPr>
      </p:pic>
      <p:pic>
        <p:nvPicPr>
          <p:cNvPr id="227" name="Image 225" descr="preencoded.png">    </p:cNvPr>
          <p:cNvPicPr>
            <a:picLocks noChangeAspect="1"/>
          </p:cNvPicPr>
          <p:nvPr/>
        </p:nvPicPr>
        <p:blipFill>
          <a:blip r:embed="rId226"/>
          <a:stretch>
            <a:fillRect/>
          </a:stretch>
        </p:blipFill>
        <p:spPr>
          <a:xfrm>
            <a:off x="8180989" y="1933695"/>
            <a:ext cx="32235" cy="159402"/>
          </a:xfrm>
          <a:prstGeom prst="rect">
            <a:avLst/>
          </a:prstGeom>
        </p:spPr>
      </p:pic>
      <p:pic>
        <p:nvPicPr>
          <p:cNvPr id="228" name="Image 226" descr="preencoded.png">    </p:cNvPr>
          <p:cNvPicPr>
            <a:picLocks noChangeAspect="1"/>
          </p:cNvPicPr>
          <p:nvPr/>
        </p:nvPicPr>
        <p:blipFill>
          <a:blip r:embed="rId227"/>
          <a:stretch>
            <a:fillRect/>
          </a:stretch>
        </p:blipFill>
        <p:spPr>
          <a:xfrm>
            <a:off x="8073684" y="2021818"/>
            <a:ext cx="131108" cy="123739"/>
          </a:xfrm>
          <a:prstGeom prst="rect">
            <a:avLst/>
          </a:prstGeom>
        </p:spPr>
      </p:pic>
      <p:pic>
        <p:nvPicPr>
          <p:cNvPr id="229" name="Image 227" descr="preencoded.png">    </p:cNvPr>
          <p:cNvPicPr>
            <a:picLocks noChangeAspect="1"/>
          </p:cNvPicPr>
          <p:nvPr/>
        </p:nvPicPr>
        <p:blipFill>
          <a:blip r:embed="rId228"/>
          <a:stretch>
            <a:fillRect/>
          </a:stretch>
        </p:blipFill>
        <p:spPr>
          <a:xfrm>
            <a:off x="8088102" y="2071557"/>
            <a:ext cx="36714" cy="29129"/>
          </a:xfrm>
          <a:prstGeom prst="rect">
            <a:avLst/>
          </a:prstGeom>
        </p:spPr>
      </p:pic>
      <p:pic>
        <p:nvPicPr>
          <p:cNvPr id="230" name="Image 228" descr="preencoded.png">    </p:cNvPr>
          <p:cNvPicPr>
            <a:picLocks noChangeAspect="1"/>
          </p:cNvPicPr>
          <p:nvPr/>
        </p:nvPicPr>
        <p:blipFill>
          <a:blip r:embed="rId229"/>
          <a:stretch>
            <a:fillRect/>
          </a:stretch>
        </p:blipFill>
        <p:spPr>
          <a:xfrm>
            <a:off x="8116695" y="2048885"/>
            <a:ext cx="14418" cy="4056"/>
          </a:xfrm>
          <a:prstGeom prst="rect">
            <a:avLst/>
          </a:prstGeom>
        </p:spPr>
      </p:pic>
      <p:pic>
        <p:nvPicPr>
          <p:cNvPr id="231" name="Image 229" descr="preencoded.png">    </p:cNvPr>
          <p:cNvPicPr>
            <a:picLocks noChangeAspect="1"/>
          </p:cNvPicPr>
          <p:nvPr/>
        </p:nvPicPr>
        <p:blipFill>
          <a:blip r:embed="rId230"/>
          <a:stretch>
            <a:fillRect/>
          </a:stretch>
        </p:blipFill>
        <p:spPr>
          <a:xfrm>
            <a:off x="8169092" y="1871202"/>
            <a:ext cx="318492" cy="337845"/>
          </a:xfrm>
          <a:prstGeom prst="rect">
            <a:avLst/>
          </a:prstGeom>
        </p:spPr>
      </p:pic>
      <p:pic>
        <p:nvPicPr>
          <p:cNvPr id="232" name="Image 230" descr="preencoded.png">    </p:cNvPr>
          <p:cNvPicPr>
            <a:picLocks noChangeAspect="1"/>
          </p:cNvPicPr>
          <p:nvPr/>
        </p:nvPicPr>
        <p:blipFill>
          <a:blip r:embed="rId231"/>
          <a:stretch>
            <a:fillRect/>
          </a:stretch>
        </p:blipFill>
        <p:spPr>
          <a:xfrm>
            <a:off x="8167864" y="1873366"/>
            <a:ext cx="307777" cy="338432"/>
          </a:xfrm>
          <a:prstGeom prst="rect">
            <a:avLst/>
          </a:prstGeom>
        </p:spPr>
      </p:pic>
      <p:pic>
        <p:nvPicPr>
          <p:cNvPr id="233" name="Image 231" descr="preencoded.png">    </p:cNvPr>
          <p:cNvPicPr>
            <a:picLocks noChangeAspect="1"/>
          </p:cNvPicPr>
          <p:nvPr/>
        </p:nvPicPr>
        <p:blipFill>
          <a:blip r:embed="rId232"/>
          <a:stretch>
            <a:fillRect/>
          </a:stretch>
        </p:blipFill>
        <p:spPr>
          <a:xfrm>
            <a:off x="8237432" y="1561692"/>
            <a:ext cx="182896" cy="235272"/>
          </a:xfrm>
          <a:prstGeom prst="rect">
            <a:avLst/>
          </a:prstGeom>
        </p:spPr>
      </p:pic>
      <p:pic>
        <p:nvPicPr>
          <p:cNvPr id="234" name="Image 232" descr="preencoded.png">    </p:cNvPr>
          <p:cNvPicPr>
            <a:picLocks noChangeAspect="1"/>
          </p:cNvPicPr>
          <p:nvPr/>
        </p:nvPicPr>
        <p:blipFill>
          <a:blip r:embed="rId233"/>
          <a:stretch>
            <a:fillRect/>
          </a:stretch>
        </p:blipFill>
        <p:spPr>
          <a:xfrm>
            <a:off x="8208597" y="1580154"/>
            <a:ext cx="224242" cy="245485"/>
          </a:xfrm>
          <a:prstGeom prst="rect">
            <a:avLst/>
          </a:prstGeom>
        </p:spPr>
      </p:pic>
      <p:pic>
        <p:nvPicPr>
          <p:cNvPr id="235" name="Image 233" descr="preencoded.png">    </p:cNvPr>
          <p:cNvPicPr>
            <a:picLocks noChangeAspect="1"/>
          </p:cNvPicPr>
          <p:nvPr/>
        </p:nvPicPr>
        <p:blipFill>
          <a:blip r:embed="rId234"/>
          <a:stretch>
            <a:fillRect/>
          </a:stretch>
        </p:blipFill>
        <p:spPr>
          <a:xfrm>
            <a:off x="8223814" y="1591315"/>
            <a:ext cx="164074" cy="340543"/>
          </a:xfrm>
          <a:prstGeom prst="rect">
            <a:avLst/>
          </a:prstGeom>
        </p:spPr>
      </p:pic>
      <p:pic>
        <p:nvPicPr>
          <p:cNvPr id="236" name="Image 234" descr="preencoded.png">    </p:cNvPr>
          <p:cNvPicPr>
            <a:picLocks noChangeAspect="1"/>
          </p:cNvPicPr>
          <p:nvPr/>
        </p:nvPicPr>
        <p:blipFill>
          <a:blip r:embed="rId235"/>
          <a:stretch>
            <a:fillRect/>
          </a:stretch>
        </p:blipFill>
        <p:spPr>
          <a:xfrm>
            <a:off x="8236325" y="1693332"/>
            <a:ext cx="12795" cy="13273"/>
          </a:xfrm>
          <a:prstGeom prst="rect">
            <a:avLst/>
          </a:prstGeom>
        </p:spPr>
      </p:pic>
      <p:pic>
        <p:nvPicPr>
          <p:cNvPr id="237" name="Image 235" descr="preencoded.png">    </p:cNvPr>
          <p:cNvPicPr>
            <a:picLocks noChangeAspect="1"/>
          </p:cNvPicPr>
          <p:nvPr/>
        </p:nvPicPr>
        <p:blipFill>
          <a:blip r:embed="rId236"/>
          <a:stretch>
            <a:fillRect/>
          </a:stretch>
        </p:blipFill>
        <p:spPr>
          <a:xfrm>
            <a:off x="8234483" y="1672758"/>
            <a:ext cx="25668" cy="7687"/>
          </a:xfrm>
          <a:prstGeom prst="rect">
            <a:avLst/>
          </a:prstGeom>
        </p:spPr>
      </p:pic>
      <p:pic>
        <p:nvPicPr>
          <p:cNvPr id="238" name="Image 236" descr="preencoded.png">    </p:cNvPr>
          <p:cNvPicPr>
            <a:picLocks noChangeAspect="1"/>
          </p:cNvPicPr>
          <p:nvPr/>
        </p:nvPicPr>
        <p:blipFill>
          <a:blip r:embed="rId237"/>
          <a:stretch>
            <a:fillRect/>
          </a:stretch>
        </p:blipFill>
        <p:spPr>
          <a:xfrm>
            <a:off x="8296889" y="1693421"/>
            <a:ext cx="12836" cy="13273"/>
          </a:xfrm>
          <a:prstGeom prst="rect">
            <a:avLst/>
          </a:prstGeom>
        </p:spPr>
      </p:pic>
      <p:pic>
        <p:nvPicPr>
          <p:cNvPr id="239" name="Image 237" descr="preencoded.png">    </p:cNvPr>
          <p:cNvPicPr>
            <a:picLocks noChangeAspect="1"/>
          </p:cNvPicPr>
          <p:nvPr/>
        </p:nvPicPr>
        <p:blipFill>
          <a:blip r:embed="rId238"/>
          <a:stretch>
            <a:fillRect/>
          </a:stretch>
        </p:blipFill>
        <p:spPr>
          <a:xfrm>
            <a:off x="8300191" y="1674740"/>
            <a:ext cx="25668" cy="7721"/>
          </a:xfrm>
          <a:prstGeom prst="rect">
            <a:avLst/>
          </a:prstGeom>
        </p:spPr>
      </p:pic>
      <p:pic>
        <p:nvPicPr>
          <p:cNvPr id="240" name="Image 238" descr="preencoded.png">    </p:cNvPr>
          <p:cNvPicPr>
            <a:picLocks noChangeAspect="1"/>
          </p:cNvPicPr>
          <p:nvPr/>
        </p:nvPicPr>
        <p:blipFill>
          <a:blip r:embed="rId239"/>
          <a:stretch>
            <a:fillRect/>
          </a:stretch>
        </p:blipFill>
        <p:spPr>
          <a:xfrm>
            <a:off x="8259552" y="1677620"/>
            <a:ext cx="22389" cy="61917"/>
          </a:xfrm>
          <a:prstGeom prst="rect">
            <a:avLst/>
          </a:prstGeom>
        </p:spPr>
      </p:pic>
      <p:pic>
        <p:nvPicPr>
          <p:cNvPr id="241" name="Image 239" descr="preencoded.png">    </p:cNvPr>
          <p:cNvPicPr>
            <a:picLocks noChangeAspect="1"/>
          </p:cNvPicPr>
          <p:nvPr/>
        </p:nvPicPr>
        <p:blipFill>
          <a:blip r:embed="rId240"/>
          <a:stretch>
            <a:fillRect/>
          </a:stretch>
        </p:blipFill>
        <p:spPr>
          <a:xfrm>
            <a:off x="8269663" y="1803751"/>
            <a:ext cx="67326" cy="30608"/>
          </a:xfrm>
          <a:prstGeom prst="rect">
            <a:avLst/>
          </a:prstGeom>
        </p:spPr>
      </p:pic>
      <p:pic>
        <p:nvPicPr>
          <p:cNvPr id="242" name="Image 240" descr="preencoded.png">    </p:cNvPr>
          <p:cNvPicPr>
            <a:picLocks noChangeAspect="1"/>
          </p:cNvPicPr>
          <p:nvPr/>
        </p:nvPicPr>
        <p:blipFill>
          <a:blip r:embed="rId241"/>
          <a:stretch>
            <a:fillRect/>
          </a:stretch>
        </p:blipFill>
        <p:spPr>
          <a:xfrm>
            <a:off x="8303242" y="1649867"/>
            <a:ext cx="31533" cy="10330"/>
          </a:xfrm>
          <a:prstGeom prst="rect">
            <a:avLst/>
          </a:prstGeom>
        </p:spPr>
      </p:pic>
      <p:pic>
        <p:nvPicPr>
          <p:cNvPr id="243" name="Image 241" descr="preencoded.png">    </p:cNvPr>
          <p:cNvPicPr>
            <a:picLocks noChangeAspect="1"/>
          </p:cNvPicPr>
          <p:nvPr/>
        </p:nvPicPr>
        <p:blipFill>
          <a:blip r:embed="rId242"/>
          <a:stretch>
            <a:fillRect/>
          </a:stretch>
        </p:blipFill>
        <p:spPr>
          <a:xfrm>
            <a:off x="8237283" y="1649625"/>
            <a:ext cx="23766" cy="8242"/>
          </a:xfrm>
          <a:prstGeom prst="rect">
            <a:avLst/>
          </a:prstGeom>
        </p:spPr>
      </p:pic>
      <p:pic>
        <p:nvPicPr>
          <p:cNvPr id="244" name="Image 242" descr="preencoded.png">    </p:cNvPr>
          <p:cNvPicPr>
            <a:picLocks noChangeAspect="1"/>
          </p:cNvPicPr>
          <p:nvPr/>
        </p:nvPicPr>
        <p:blipFill>
          <a:blip r:embed="rId243"/>
          <a:stretch>
            <a:fillRect/>
          </a:stretch>
        </p:blipFill>
        <p:spPr>
          <a:xfrm>
            <a:off x="8241376" y="1571104"/>
            <a:ext cx="157948" cy="150542"/>
          </a:xfrm>
          <a:prstGeom prst="rect">
            <a:avLst/>
          </a:prstGeom>
        </p:spPr>
      </p:pic>
      <p:pic>
        <p:nvPicPr>
          <p:cNvPr id="245" name="Image 243" descr="preencoded.png">    </p:cNvPr>
          <p:cNvPicPr>
            <a:picLocks noChangeAspect="1"/>
          </p:cNvPicPr>
          <p:nvPr/>
        </p:nvPicPr>
        <p:blipFill>
          <a:blip r:embed="rId244"/>
          <a:stretch>
            <a:fillRect/>
          </a:stretch>
        </p:blipFill>
        <p:spPr>
          <a:xfrm>
            <a:off x="8378354" y="1700800"/>
            <a:ext cx="27594" cy="44268"/>
          </a:xfrm>
          <a:prstGeom prst="rect">
            <a:avLst/>
          </a:prstGeom>
        </p:spPr>
      </p:pic>
      <p:pic>
        <p:nvPicPr>
          <p:cNvPr id="246" name="Image 244" descr="preencoded.png">    </p:cNvPr>
          <p:cNvPicPr>
            <a:picLocks noChangeAspect="1"/>
          </p:cNvPicPr>
          <p:nvPr/>
        </p:nvPicPr>
        <p:blipFill>
          <a:blip r:embed="rId245"/>
          <a:stretch>
            <a:fillRect/>
          </a:stretch>
        </p:blipFill>
        <p:spPr>
          <a:xfrm>
            <a:off x="8387079" y="1710057"/>
            <a:ext cx="12302" cy="25431"/>
          </a:xfrm>
          <a:prstGeom prst="rect">
            <a:avLst/>
          </a:prstGeom>
        </p:spPr>
      </p:pic>
      <p:pic>
        <p:nvPicPr>
          <p:cNvPr id="247" name="Image 245" descr="preencoded.png">    </p:cNvPr>
          <p:cNvPicPr>
            <a:picLocks noChangeAspect="1"/>
          </p:cNvPicPr>
          <p:nvPr/>
        </p:nvPicPr>
        <p:blipFill>
          <a:blip r:embed="rId246"/>
          <a:stretch>
            <a:fillRect/>
          </a:stretch>
        </p:blipFill>
        <p:spPr>
          <a:xfrm>
            <a:off x="8247924" y="1587591"/>
            <a:ext cx="142819" cy="101251"/>
          </a:xfrm>
          <a:prstGeom prst="rect">
            <a:avLst/>
          </a:prstGeom>
        </p:spPr>
      </p:pic>
      <p:pic>
        <p:nvPicPr>
          <p:cNvPr id="248" name="Image 246" descr="preencoded.png">    </p:cNvPr>
          <p:cNvPicPr>
            <a:picLocks noChangeAspect="1"/>
          </p:cNvPicPr>
          <p:nvPr/>
        </p:nvPicPr>
        <p:blipFill>
          <a:blip r:embed="rId247"/>
          <a:stretch>
            <a:fillRect/>
          </a:stretch>
        </p:blipFill>
        <p:spPr>
          <a:xfrm>
            <a:off x="8385525" y="1738368"/>
            <a:ext cx="10544" cy="11312"/>
          </a:xfrm>
          <a:prstGeom prst="rect">
            <a:avLst/>
          </a:prstGeom>
        </p:spPr>
      </p:pic>
      <p:pic>
        <p:nvPicPr>
          <p:cNvPr id="249" name="Image 247" descr="preencoded.png">    </p:cNvPr>
          <p:cNvPicPr>
            <a:picLocks noChangeAspect="1"/>
          </p:cNvPicPr>
          <p:nvPr/>
        </p:nvPicPr>
        <p:blipFill>
          <a:blip r:embed="rId248"/>
          <a:stretch>
            <a:fillRect/>
          </a:stretch>
        </p:blipFill>
        <p:spPr>
          <a:xfrm>
            <a:off x="8385107" y="1738279"/>
            <a:ext cx="11613" cy="12282"/>
          </a:xfrm>
          <a:prstGeom prst="rect">
            <a:avLst/>
          </a:prstGeom>
        </p:spPr>
      </p:pic>
      <p:pic>
        <p:nvPicPr>
          <p:cNvPr id="250" name="Image 248" descr="preencoded.png">    </p:cNvPr>
          <p:cNvPicPr>
            <a:picLocks noChangeAspect="1"/>
          </p:cNvPicPr>
          <p:nvPr/>
        </p:nvPicPr>
        <p:blipFill>
          <a:blip r:embed="rId249"/>
          <a:stretch>
            <a:fillRect/>
          </a:stretch>
        </p:blipFill>
        <p:spPr>
          <a:xfrm>
            <a:off x="8349639" y="1654577"/>
            <a:ext cx="34370" cy="74360"/>
          </a:xfrm>
          <a:prstGeom prst="rect">
            <a:avLst/>
          </a:prstGeom>
        </p:spPr>
      </p:pic>
      <p:pic>
        <p:nvPicPr>
          <p:cNvPr id="251" name="Image 249" descr="preencoded.png">    </p:cNvPr>
          <p:cNvPicPr>
            <a:picLocks noChangeAspect="1"/>
          </p:cNvPicPr>
          <p:nvPr/>
        </p:nvPicPr>
        <p:blipFill>
          <a:blip r:embed="rId250"/>
          <a:stretch>
            <a:fillRect/>
          </a:stretch>
        </p:blipFill>
        <p:spPr>
          <a:xfrm>
            <a:off x="8249552" y="1594986"/>
            <a:ext cx="133466" cy="106016"/>
          </a:xfrm>
          <a:prstGeom prst="rect">
            <a:avLst/>
          </a:prstGeom>
        </p:spPr>
      </p:pic>
      <p:pic>
        <p:nvPicPr>
          <p:cNvPr id="252" name="Image 250" descr="preencoded.png">    </p:cNvPr>
          <p:cNvPicPr>
            <a:picLocks noChangeAspect="1"/>
          </p:cNvPicPr>
          <p:nvPr/>
        </p:nvPicPr>
        <p:blipFill>
          <a:blip r:embed="rId251"/>
          <a:stretch>
            <a:fillRect/>
          </a:stretch>
        </p:blipFill>
        <p:spPr>
          <a:xfrm>
            <a:off x="8279364" y="1747035"/>
            <a:ext cx="25352" cy="23466"/>
          </a:xfrm>
          <a:prstGeom prst="rect">
            <a:avLst/>
          </a:prstGeom>
        </p:spPr>
      </p:pic>
      <p:pic>
        <p:nvPicPr>
          <p:cNvPr id="253" name="Image 251" descr="preencoded.png">    </p:cNvPr>
          <p:cNvPicPr>
            <a:picLocks noChangeAspect="1"/>
          </p:cNvPicPr>
          <p:nvPr/>
        </p:nvPicPr>
        <p:blipFill>
          <a:blip r:embed="rId252"/>
          <a:stretch>
            <a:fillRect/>
          </a:stretch>
        </p:blipFill>
        <p:spPr>
          <a:xfrm>
            <a:off x="8279234" y="1746288"/>
            <a:ext cx="26468" cy="25002"/>
          </a:xfrm>
          <a:prstGeom prst="rect">
            <a:avLst/>
          </a:prstGeom>
        </p:spPr>
      </p:pic>
      <p:pic>
        <p:nvPicPr>
          <p:cNvPr id="254" name="Image 252" descr="preencoded.png">    </p:cNvPr>
          <p:cNvPicPr>
            <a:picLocks noChangeAspect="1"/>
          </p:cNvPicPr>
          <p:nvPr/>
        </p:nvPicPr>
        <p:blipFill>
          <a:blip r:embed="rId253"/>
          <a:stretch>
            <a:fillRect/>
          </a:stretch>
        </p:blipFill>
        <p:spPr>
          <a:xfrm>
            <a:off x="7914456" y="3063557"/>
            <a:ext cx="183533" cy="154595"/>
          </a:xfrm>
          <a:prstGeom prst="rect">
            <a:avLst/>
          </a:prstGeom>
        </p:spPr>
      </p:pic>
      <p:pic>
        <p:nvPicPr>
          <p:cNvPr id="255" name="Image 253" descr="preencoded.png">    </p:cNvPr>
          <p:cNvPicPr>
            <a:picLocks noChangeAspect="1"/>
          </p:cNvPicPr>
          <p:nvPr/>
        </p:nvPicPr>
        <p:blipFill>
          <a:blip r:embed="rId254"/>
          <a:stretch>
            <a:fillRect/>
          </a:stretch>
        </p:blipFill>
        <p:spPr>
          <a:xfrm>
            <a:off x="7941329" y="3152273"/>
            <a:ext cx="14297" cy="14587"/>
          </a:xfrm>
          <a:prstGeom prst="rect">
            <a:avLst/>
          </a:prstGeom>
        </p:spPr>
      </p:pic>
      <p:pic>
        <p:nvPicPr>
          <p:cNvPr id="256" name="Image 254" descr="preencoded.png">    </p:cNvPr>
          <p:cNvPicPr>
            <a:picLocks noChangeAspect="1"/>
          </p:cNvPicPr>
          <p:nvPr/>
        </p:nvPicPr>
        <p:blipFill>
          <a:blip r:embed="rId255"/>
          <a:stretch>
            <a:fillRect/>
          </a:stretch>
        </p:blipFill>
        <p:spPr>
          <a:xfrm>
            <a:off x="7914456" y="3197932"/>
            <a:ext cx="183714" cy="20220"/>
          </a:xfrm>
          <a:prstGeom prst="rect">
            <a:avLst/>
          </a:prstGeom>
        </p:spPr>
      </p:pic>
      <p:pic>
        <p:nvPicPr>
          <p:cNvPr id="257" name="Image 255" descr="preencoded.png">    </p:cNvPr>
          <p:cNvPicPr>
            <a:picLocks noChangeAspect="1"/>
          </p:cNvPicPr>
          <p:nvPr/>
        </p:nvPicPr>
        <p:blipFill>
          <a:blip r:embed="rId256"/>
          <a:stretch>
            <a:fillRect/>
          </a:stretch>
        </p:blipFill>
        <p:spPr>
          <a:xfrm>
            <a:off x="7989605" y="3160302"/>
            <a:ext cx="16785" cy="11033"/>
          </a:xfrm>
          <a:prstGeom prst="rect">
            <a:avLst/>
          </a:prstGeom>
        </p:spPr>
      </p:pic>
      <p:pic>
        <p:nvPicPr>
          <p:cNvPr id="258" name="Image 256" descr="preencoded.png">    </p:cNvPr>
          <p:cNvPicPr>
            <a:picLocks noChangeAspect="1"/>
          </p:cNvPicPr>
          <p:nvPr/>
        </p:nvPicPr>
        <p:blipFill>
          <a:blip r:embed="rId257"/>
          <a:stretch>
            <a:fillRect/>
          </a:stretch>
        </p:blipFill>
        <p:spPr>
          <a:xfrm>
            <a:off x="8012878" y="3169504"/>
            <a:ext cx="12562" cy="14243"/>
          </a:xfrm>
          <a:prstGeom prst="rect">
            <a:avLst/>
          </a:prstGeom>
        </p:spPr>
      </p:pic>
      <p:pic>
        <p:nvPicPr>
          <p:cNvPr id="259" name="Image 257" descr="preencoded.png">    </p:cNvPr>
          <p:cNvPicPr>
            <a:picLocks noChangeAspect="1"/>
          </p:cNvPicPr>
          <p:nvPr/>
        </p:nvPicPr>
        <p:blipFill>
          <a:blip r:embed="rId258"/>
          <a:stretch>
            <a:fillRect/>
          </a:stretch>
        </p:blipFill>
        <p:spPr>
          <a:xfrm>
            <a:off x="8034747" y="3177972"/>
            <a:ext cx="8553" cy="15625"/>
          </a:xfrm>
          <a:prstGeom prst="rect">
            <a:avLst/>
          </a:prstGeom>
        </p:spPr>
      </p:pic>
      <p:pic>
        <p:nvPicPr>
          <p:cNvPr id="260" name="Image 258" descr="preencoded.png">    </p:cNvPr>
          <p:cNvPicPr>
            <a:picLocks noChangeAspect="1"/>
          </p:cNvPicPr>
          <p:nvPr/>
        </p:nvPicPr>
        <p:blipFill>
          <a:blip r:embed="rId259"/>
          <a:stretch>
            <a:fillRect/>
          </a:stretch>
        </p:blipFill>
        <p:spPr>
          <a:xfrm>
            <a:off x="7986266" y="3135808"/>
            <a:ext cx="19129" cy="4333"/>
          </a:xfrm>
          <a:prstGeom prst="rect">
            <a:avLst/>
          </a:prstGeom>
        </p:spPr>
      </p:pic>
      <p:pic>
        <p:nvPicPr>
          <p:cNvPr id="261" name="Image 259" descr="preencoded.png">    </p:cNvPr>
          <p:cNvPicPr>
            <a:picLocks noChangeAspect="1"/>
          </p:cNvPicPr>
          <p:nvPr/>
        </p:nvPicPr>
        <p:blipFill>
          <a:blip r:embed="rId260"/>
          <a:stretch>
            <a:fillRect/>
          </a:stretch>
        </p:blipFill>
        <p:spPr>
          <a:xfrm>
            <a:off x="7974034" y="3101593"/>
            <a:ext cx="27556" cy="16365"/>
          </a:xfrm>
          <a:prstGeom prst="rect">
            <a:avLst/>
          </a:prstGeom>
        </p:spPr>
      </p:pic>
      <p:pic>
        <p:nvPicPr>
          <p:cNvPr id="262" name="Image 260" descr="preencoded.png">    </p:cNvPr>
          <p:cNvPicPr>
            <a:picLocks noChangeAspect="1"/>
          </p:cNvPicPr>
          <p:nvPr/>
        </p:nvPicPr>
        <p:blipFill>
          <a:blip r:embed="rId261"/>
          <a:stretch>
            <a:fillRect/>
          </a:stretch>
        </p:blipFill>
        <p:spPr>
          <a:xfrm>
            <a:off x="7998079" y="3088821"/>
            <a:ext cx="14906" cy="29552"/>
          </a:xfrm>
          <a:prstGeom prst="rect">
            <a:avLst/>
          </a:prstGeom>
        </p:spPr>
      </p:pic>
      <p:pic>
        <p:nvPicPr>
          <p:cNvPr id="263" name="Image 261" descr="preencoded.png">    </p:cNvPr>
          <p:cNvPicPr>
            <a:picLocks noChangeAspect="1"/>
          </p:cNvPicPr>
          <p:nvPr/>
        </p:nvPicPr>
        <p:blipFill>
          <a:blip r:embed="rId262"/>
          <a:stretch>
            <a:fillRect/>
          </a:stretch>
        </p:blipFill>
        <p:spPr>
          <a:xfrm>
            <a:off x="7588234" y="3062238"/>
            <a:ext cx="193063" cy="155773"/>
          </a:xfrm>
          <a:prstGeom prst="rect">
            <a:avLst/>
          </a:prstGeom>
        </p:spPr>
      </p:pic>
      <p:pic>
        <p:nvPicPr>
          <p:cNvPr id="264" name="Image 262" descr="preencoded.png">    </p:cNvPr>
          <p:cNvPicPr>
            <a:picLocks noChangeAspect="1"/>
          </p:cNvPicPr>
          <p:nvPr/>
        </p:nvPicPr>
        <p:blipFill>
          <a:blip r:embed="rId263"/>
          <a:stretch>
            <a:fillRect/>
          </a:stretch>
        </p:blipFill>
        <p:spPr>
          <a:xfrm>
            <a:off x="7735249" y="3154217"/>
            <a:ext cx="14055" cy="14148"/>
          </a:xfrm>
          <a:prstGeom prst="rect">
            <a:avLst/>
          </a:prstGeom>
        </p:spPr>
      </p:pic>
      <p:pic>
        <p:nvPicPr>
          <p:cNvPr id="265" name="Image 263" descr="preencoded.png">    </p:cNvPr>
          <p:cNvPicPr>
            <a:picLocks noChangeAspect="1"/>
          </p:cNvPicPr>
          <p:nvPr/>
        </p:nvPicPr>
        <p:blipFill>
          <a:blip r:embed="rId264"/>
          <a:stretch>
            <a:fillRect/>
          </a:stretch>
        </p:blipFill>
        <p:spPr>
          <a:xfrm>
            <a:off x="7588337" y="3195576"/>
            <a:ext cx="183473" cy="22435"/>
          </a:xfrm>
          <a:prstGeom prst="rect">
            <a:avLst/>
          </a:prstGeom>
        </p:spPr>
      </p:pic>
      <p:pic>
        <p:nvPicPr>
          <p:cNvPr id="266" name="Image 264" descr="preencoded.png">    </p:cNvPr>
          <p:cNvPicPr>
            <a:picLocks noChangeAspect="1"/>
          </p:cNvPicPr>
          <p:nvPr/>
        </p:nvPicPr>
        <p:blipFill>
          <a:blip r:embed="rId265"/>
          <a:stretch>
            <a:fillRect/>
          </a:stretch>
        </p:blipFill>
        <p:spPr>
          <a:xfrm>
            <a:off x="7684415" y="3156348"/>
            <a:ext cx="16227" cy="12329"/>
          </a:xfrm>
          <a:prstGeom prst="rect">
            <a:avLst/>
          </a:prstGeom>
        </p:spPr>
      </p:pic>
      <p:pic>
        <p:nvPicPr>
          <p:cNvPr id="267" name="Image 265" descr="preencoded.png">    </p:cNvPr>
          <p:cNvPicPr>
            <a:picLocks noChangeAspect="1"/>
          </p:cNvPicPr>
          <p:nvPr/>
        </p:nvPicPr>
        <p:blipFill>
          <a:blip r:embed="rId266"/>
          <a:stretch>
            <a:fillRect/>
          </a:stretch>
        </p:blipFill>
        <p:spPr>
          <a:xfrm>
            <a:off x="7664686" y="3163349"/>
            <a:ext cx="11548" cy="15260"/>
          </a:xfrm>
          <a:prstGeom prst="rect">
            <a:avLst/>
          </a:prstGeom>
        </p:spPr>
      </p:pic>
      <p:pic>
        <p:nvPicPr>
          <p:cNvPr id="268" name="Image 266" descr="preencoded.png">    </p:cNvPr>
          <p:cNvPicPr>
            <a:picLocks noChangeAspect="1"/>
          </p:cNvPicPr>
          <p:nvPr/>
        </p:nvPicPr>
        <p:blipFill>
          <a:blip r:embed="rId267"/>
          <a:stretch>
            <a:fillRect/>
          </a:stretch>
        </p:blipFill>
        <p:spPr>
          <a:xfrm>
            <a:off x="7646147" y="3169934"/>
            <a:ext cx="7520" cy="16272"/>
          </a:xfrm>
          <a:prstGeom prst="rect">
            <a:avLst/>
          </a:prstGeom>
        </p:spPr>
      </p:pic>
      <p:pic>
        <p:nvPicPr>
          <p:cNvPr id="269" name="Image 267" descr="preencoded.png">    </p:cNvPr>
          <p:cNvPicPr>
            <a:picLocks noChangeAspect="1"/>
          </p:cNvPicPr>
          <p:nvPr/>
        </p:nvPicPr>
        <p:blipFill>
          <a:blip r:embed="rId268"/>
          <a:stretch>
            <a:fillRect/>
          </a:stretch>
        </p:blipFill>
        <p:spPr>
          <a:xfrm>
            <a:off x="7687335" y="3132549"/>
            <a:ext cx="19017" cy="5361"/>
          </a:xfrm>
          <a:prstGeom prst="rect">
            <a:avLst/>
          </a:prstGeom>
        </p:spPr>
      </p:pic>
      <p:pic>
        <p:nvPicPr>
          <p:cNvPr id="270" name="Image 268" descr="preencoded.png">    </p:cNvPr>
          <p:cNvPicPr>
            <a:picLocks noChangeAspect="1"/>
          </p:cNvPicPr>
          <p:nvPr/>
        </p:nvPicPr>
        <p:blipFill>
          <a:blip r:embed="rId269"/>
          <a:stretch>
            <a:fillRect/>
          </a:stretch>
        </p:blipFill>
        <p:spPr>
          <a:xfrm>
            <a:off x="7693112" y="3100327"/>
            <a:ext cx="28440" cy="14165"/>
          </a:xfrm>
          <a:prstGeom prst="rect">
            <a:avLst/>
          </a:prstGeom>
        </p:spPr>
      </p:pic>
      <p:pic>
        <p:nvPicPr>
          <p:cNvPr id="271" name="Image 269" descr="preencoded.png">    </p:cNvPr>
          <p:cNvPicPr>
            <a:picLocks noChangeAspect="1"/>
          </p:cNvPicPr>
          <p:nvPr/>
        </p:nvPicPr>
        <p:blipFill>
          <a:blip r:embed="rId270"/>
          <a:stretch>
            <a:fillRect/>
          </a:stretch>
        </p:blipFill>
        <p:spPr>
          <a:xfrm>
            <a:off x="7683354" y="3084855"/>
            <a:ext cx="13981" cy="30029"/>
          </a:xfrm>
          <a:prstGeom prst="rect">
            <a:avLst/>
          </a:prstGeom>
        </p:spPr>
      </p:pic>
      <p:pic>
        <p:nvPicPr>
          <p:cNvPr id="272" name="Image 270" descr="preencoded.png">    </p:cNvPr>
          <p:cNvPicPr>
            <a:picLocks noChangeAspect="1"/>
          </p:cNvPicPr>
          <p:nvPr/>
        </p:nvPicPr>
        <p:blipFill>
          <a:blip r:embed="rId271"/>
          <a:stretch>
            <a:fillRect/>
          </a:stretch>
        </p:blipFill>
        <p:spPr>
          <a:xfrm>
            <a:off x="7668034" y="2262397"/>
            <a:ext cx="419356" cy="889722"/>
          </a:xfrm>
          <a:prstGeom prst="rect">
            <a:avLst/>
          </a:prstGeom>
        </p:spPr>
      </p:pic>
      <p:pic>
        <p:nvPicPr>
          <p:cNvPr id="273" name="Image 271" descr="preencoded.png">    </p:cNvPr>
          <p:cNvPicPr>
            <a:picLocks noChangeAspect="1"/>
          </p:cNvPicPr>
          <p:nvPr/>
        </p:nvPicPr>
        <p:blipFill>
          <a:blip r:embed="rId272"/>
          <a:stretch>
            <a:fillRect/>
          </a:stretch>
        </p:blipFill>
        <p:spPr>
          <a:xfrm>
            <a:off x="7819262" y="2284078"/>
            <a:ext cx="2400" cy="30118"/>
          </a:xfrm>
          <a:prstGeom prst="rect">
            <a:avLst/>
          </a:prstGeom>
        </p:spPr>
      </p:pic>
      <p:pic>
        <p:nvPicPr>
          <p:cNvPr id="274" name="Image 272" descr="preencoded.png">    </p:cNvPr>
          <p:cNvPicPr>
            <a:picLocks noChangeAspect="1"/>
          </p:cNvPicPr>
          <p:nvPr/>
        </p:nvPicPr>
        <p:blipFill>
          <a:blip r:embed="rId273"/>
          <a:stretch>
            <a:fillRect/>
          </a:stretch>
        </p:blipFill>
        <p:spPr>
          <a:xfrm>
            <a:off x="7831494" y="2285210"/>
            <a:ext cx="3195" cy="25499"/>
          </a:xfrm>
          <a:prstGeom prst="rect">
            <a:avLst/>
          </a:prstGeom>
        </p:spPr>
      </p:pic>
      <p:pic>
        <p:nvPicPr>
          <p:cNvPr id="275" name="Image 273" descr="preencoded.png">    </p:cNvPr>
          <p:cNvPicPr>
            <a:picLocks noChangeAspect="1"/>
          </p:cNvPicPr>
          <p:nvPr/>
        </p:nvPicPr>
        <p:blipFill>
          <a:blip r:embed="rId274"/>
          <a:stretch>
            <a:fillRect/>
          </a:stretch>
        </p:blipFill>
        <p:spPr>
          <a:xfrm>
            <a:off x="8015641" y="2288698"/>
            <a:ext cx="2107" cy="22011"/>
          </a:xfrm>
          <a:prstGeom prst="rect">
            <a:avLst/>
          </a:prstGeom>
        </p:spPr>
      </p:pic>
      <p:pic>
        <p:nvPicPr>
          <p:cNvPr id="276" name="Image 274" descr="preencoded.png">    </p:cNvPr>
          <p:cNvPicPr>
            <a:picLocks noChangeAspect="1"/>
          </p:cNvPicPr>
          <p:nvPr/>
        </p:nvPicPr>
        <p:blipFill>
          <a:blip r:embed="rId275"/>
          <a:stretch>
            <a:fillRect/>
          </a:stretch>
        </p:blipFill>
        <p:spPr>
          <a:xfrm>
            <a:off x="8027240" y="2288698"/>
            <a:ext cx="3470" cy="27808"/>
          </a:xfrm>
          <a:prstGeom prst="rect">
            <a:avLst/>
          </a:prstGeom>
        </p:spPr>
      </p:pic>
      <p:pic>
        <p:nvPicPr>
          <p:cNvPr id="277" name="Image 275" descr="preencoded.png">    </p:cNvPr>
          <p:cNvPicPr>
            <a:picLocks noChangeAspect="1"/>
          </p:cNvPicPr>
          <p:nvPr/>
        </p:nvPicPr>
        <p:blipFill>
          <a:blip r:embed="rId276"/>
          <a:stretch>
            <a:fillRect/>
          </a:stretch>
        </p:blipFill>
        <p:spPr>
          <a:xfrm>
            <a:off x="7932148" y="2289876"/>
            <a:ext cx="12427" cy="143754"/>
          </a:xfrm>
          <a:prstGeom prst="rect">
            <a:avLst/>
          </a:prstGeom>
        </p:spPr>
      </p:pic>
      <p:pic>
        <p:nvPicPr>
          <p:cNvPr id="278" name="Image 276" descr="preencoded.png">    </p:cNvPr>
          <p:cNvPicPr>
            <a:picLocks noChangeAspect="1"/>
          </p:cNvPicPr>
          <p:nvPr/>
        </p:nvPicPr>
        <p:blipFill>
          <a:blip r:embed="rId277"/>
          <a:stretch>
            <a:fillRect/>
          </a:stretch>
        </p:blipFill>
        <p:spPr>
          <a:xfrm>
            <a:off x="7911833" y="2293212"/>
            <a:ext cx="18501" cy="19483"/>
          </a:xfrm>
          <a:prstGeom prst="rect">
            <a:avLst/>
          </a:prstGeom>
        </p:spPr>
      </p:pic>
      <p:pic>
        <p:nvPicPr>
          <p:cNvPr id="279" name="Image 277" descr="preencoded.png">    </p:cNvPr>
          <p:cNvPicPr>
            <a:picLocks noChangeAspect="1"/>
          </p:cNvPicPr>
          <p:nvPr/>
        </p:nvPicPr>
        <p:blipFill>
          <a:blip r:embed="rId278"/>
          <a:stretch>
            <a:fillRect/>
          </a:stretch>
        </p:blipFill>
        <p:spPr>
          <a:xfrm>
            <a:off x="7729649" y="2799473"/>
            <a:ext cx="60429" cy="26630"/>
          </a:xfrm>
          <a:prstGeom prst="rect">
            <a:avLst/>
          </a:prstGeom>
        </p:spPr>
      </p:pic>
      <p:pic>
        <p:nvPicPr>
          <p:cNvPr id="280" name="Image 278" descr="preencoded.png">    </p:cNvPr>
          <p:cNvPicPr>
            <a:picLocks noChangeAspect="1"/>
          </p:cNvPicPr>
          <p:nvPr/>
        </p:nvPicPr>
        <p:blipFill>
          <a:blip r:embed="rId279"/>
          <a:stretch>
            <a:fillRect/>
          </a:stretch>
        </p:blipFill>
        <p:spPr>
          <a:xfrm>
            <a:off x="8010804" y="1781645"/>
            <a:ext cx="282741" cy="409205"/>
          </a:xfrm>
          <a:prstGeom prst="rect">
            <a:avLst/>
          </a:prstGeom>
        </p:spPr>
      </p:pic>
      <p:pic>
        <p:nvPicPr>
          <p:cNvPr id="281" name="Image 279" descr="preencoded.png">    </p:cNvPr>
          <p:cNvPicPr>
            <a:picLocks noChangeAspect="1"/>
          </p:cNvPicPr>
          <p:nvPr/>
        </p:nvPicPr>
        <p:blipFill>
          <a:blip r:embed="rId280"/>
          <a:stretch>
            <a:fillRect/>
          </a:stretch>
        </p:blipFill>
        <p:spPr>
          <a:xfrm>
            <a:off x="7485162" y="1761832"/>
            <a:ext cx="601717" cy="557715"/>
          </a:xfrm>
          <a:prstGeom prst="rect">
            <a:avLst/>
          </a:prstGeom>
        </p:spPr>
      </p:pic>
      <p:pic>
        <p:nvPicPr>
          <p:cNvPr id="282" name="Image 280" descr="preencoded.png">    </p:cNvPr>
          <p:cNvPicPr>
            <a:picLocks noChangeAspect="1"/>
          </p:cNvPicPr>
          <p:nvPr/>
        </p:nvPicPr>
        <p:blipFill>
          <a:blip r:embed="rId281"/>
          <a:stretch>
            <a:fillRect/>
          </a:stretch>
        </p:blipFill>
        <p:spPr>
          <a:xfrm>
            <a:off x="7776232" y="1451061"/>
            <a:ext cx="192156" cy="184568"/>
          </a:xfrm>
          <a:prstGeom prst="rect">
            <a:avLst/>
          </a:prstGeom>
        </p:spPr>
      </p:pic>
      <p:pic>
        <p:nvPicPr>
          <p:cNvPr id="283" name="Image 281" descr="preencoded.png">    </p:cNvPr>
          <p:cNvPicPr>
            <a:picLocks noChangeAspect="1"/>
          </p:cNvPicPr>
          <p:nvPr/>
        </p:nvPicPr>
        <p:blipFill>
          <a:blip r:embed="rId282"/>
          <a:stretch>
            <a:fillRect/>
          </a:stretch>
        </p:blipFill>
        <p:spPr>
          <a:xfrm>
            <a:off x="7946120" y="1620687"/>
            <a:ext cx="32505" cy="52497"/>
          </a:xfrm>
          <a:prstGeom prst="rect">
            <a:avLst/>
          </a:prstGeom>
        </p:spPr>
      </p:pic>
      <p:pic>
        <p:nvPicPr>
          <p:cNvPr id="284" name="Image 282" descr="preencoded.png">    </p:cNvPr>
          <p:cNvPicPr>
            <a:picLocks noChangeAspect="1"/>
          </p:cNvPicPr>
          <p:nvPr/>
        </p:nvPicPr>
        <p:blipFill>
          <a:blip r:embed="rId283"/>
          <a:stretch>
            <a:fillRect/>
          </a:stretch>
        </p:blipFill>
        <p:spPr>
          <a:xfrm>
            <a:off x="7956026" y="1631624"/>
            <a:ext cx="14706" cy="29807"/>
          </a:xfrm>
          <a:prstGeom prst="rect">
            <a:avLst/>
          </a:prstGeom>
        </p:spPr>
      </p:pic>
      <p:pic>
        <p:nvPicPr>
          <p:cNvPr id="285" name="Image 283" descr="preencoded.png">    </p:cNvPr>
          <p:cNvPicPr>
            <a:picLocks noChangeAspect="1"/>
          </p:cNvPicPr>
          <p:nvPr/>
        </p:nvPicPr>
        <p:blipFill>
          <a:blip r:embed="rId284"/>
          <a:stretch>
            <a:fillRect/>
          </a:stretch>
        </p:blipFill>
        <p:spPr>
          <a:xfrm>
            <a:off x="7785218" y="1485559"/>
            <a:ext cx="165371" cy="302467"/>
          </a:xfrm>
          <a:prstGeom prst="rect">
            <a:avLst/>
          </a:prstGeom>
        </p:spPr>
      </p:pic>
      <p:pic>
        <p:nvPicPr>
          <p:cNvPr id="286" name="Image 284" descr="preencoded.png">    </p:cNvPr>
          <p:cNvPicPr>
            <a:picLocks noChangeAspect="1"/>
          </p:cNvPicPr>
          <p:nvPr/>
        </p:nvPicPr>
        <p:blipFill>
          <a:blip r:embed="rId285"/>
          <a:stretch>
            <a:fillRect/>
          </a:stretch>
        </p:blipFill>
        <p:spPr>
          <a:xfrm>
            <a:off x="7833382" y="1729705"/>
            <a:ext cx="60564" cy="33527"/>
          </a:xfrm>
          <a:prstGeom prst="rect">
            <a:avLst/>
          </a:prstGeom>
        </p:spPr>
      </p:pic>
      <p:pic>
        <p:nvPicPr>
          <p:cNvPr id="287" name="Image 285" descr="preencoded.png">    </p:cNvPr>
          <p:cNvPicPr>
            <a:picLocks noChangeAspect="1"/>
          </p:cNvPicPr>
          <p:nvPr/>
        </p:nvPicPr>
        <p:blipFill>
          <a:blip r:embed="rId286"/>
          <a:stretch>
            <a:fillRect/>
          </a:stretch>
        </p:blipFill>
        <p:spPr>
          <a:xfrm>
            <a:off x="7800268" y="1606185"/>
            <a:ext cx="13529" cy="13762"/>
          </a:xfrm>
          <a:prstGeom prst="rect">
            <a:avLst/>
          </a:prstGeom>
        </p:spPr>
      </p:pic>
      <p:pic>
        <p:nvPicPr>
          <p:cNvPr id="288" name="Image 286" descr="preencoded.png">    </p:cNvPr>
          <p:cNvPicPr>
            <a:picLocks noChangeAspect="1"/>
          </p:cNvPicPr>
          <p:nvPr/>
        </p:nvPicPr>
        <p:blipFill>
          <a:blip r:embed="rId287"/>
          <a:stretch>
            <a:fillRect/>
          </a:stretch>
        </p:blipFill>
        <p:spPr>
          <a:xfrm>
            <a:off x="7867901" y="1608844"/>
            <a:ext cx="13353" cy="13695"/>
          </a:xfrm>
          <a:prstGeom prst="rect">
            <a:avLst/>
          </a:prstGeom>
        </p:spPr>
      </p:pic>
      <p:pic>
        <p:nvPicPr>
          <p:cNvPr id="289" name="Image 287" descr="preencoded.png">    </p:cNvPr>
          <p:cNvPicPr>
            <a:picLocks noChangeAspect="1"/>
          </p:cNvPicPr>
          <p:nvPr/>
        </p:nvPicPr>
        <p:blipFill>
          <a:blip r:embed="rId288"/>
          <a:stretch>
            <a:fillRect/>
          </a:stretch>
        </p:blipFill>
        <p:spPr>
          <a:xfrm>
            <a:off x="7799617" y="1588253"/>
            <a:ext cx="26654" cy="7879"/>
          </a:xfrm>
          <a:prstGeom prst="rect">
            <a:avLst/>
          </a:prstGeom>
        </p:spPr>
      </p:pic>
      <p:pic>
        <p:nvPicPr>
          <p:cNvPr id="290" name="Image 288" descr="preencoded.png">    </p:cNvPr>
          <p:cNvPicPr>
            <a:picLocks noChangeAspect="1"/>
          </p:cNvPicPr>
          <p:nvPr/>
        </p:nvPicPr>
        <p:blipFill>
          <a:blip r:embed="rId289"/>
          <a:stretch>
            <a:fillRect/>
          </a:stretch>
        </p:blipFill>
        <p:spPr>
          <a:xfrm>
            <a:off x="7868329" y="1587713"/>
            <a:ext cx="26552" cy="8774"/>
          </a:xfrm>
          <a:prstGeom prst="rect">
            <a:avLst/>
          </a:prstGeom>
        </p:spPr>
      </p:pic>
      <p:pic>
        <p:nvPicPr>
          <p:cNvPr id="291" name="Image 289" descr="preencoded.png">    </p:cNvPr>
          <p:cNvPicPr>
            <a:picLocks noChangeAspect="1"/>
          </p:cNvPicPr>
          <p:nvPr/>
        </p:nvPicPr>
        <p:blipFill>
          <a:blip r:embed="rId290"/>
          <a:stretch>
            <a:fillRect/>
          </a:stretch>
        </p:blipFill>
        <p:spPr>
          <a:xfrm>
            <a:off x="7827308" y="1590895"/>
            <a:ext cx="20613" cy="64736"/>
          </a:xfrm>
          <a:prstGeom prst="rect">
            <a:avLst/>
          </a:prstGeom>
        </p:spPr>
      </p:pic>
      <p:pic>
        <p:nvPicPr>
          <p:cNvPr id="292" name="Image 290" descr="preencoded.png">    </p:cNvPr>
          <p:cNvPicPr>
            <a:picLocks noChangeAspect="1"/>
          </p:cNvPicPr>
          <p:nvPr/>
        </p:nvPicPr>
        <p:blipFill>
          <a:blip r:embed="rId291"/>
          <a:stretch>
            <a:fillRect/>
          </a:stretch>
        </p:blipFill>
        <p:spPr>
          <a:xfrm>
            <a:off x="7844275" y="1660090"/>
            <a:ext cx="23771" cy="22202"/>
          </a:xfrm>
          <a:prstGeom prst="rect">
            <a:avLst/>
          </a:prstGeom>
        </p:spPr>
      </p:pic>
      <p:pic>
        <p:nvPicPr>
          <p:cNvPr id="293" name="Image 291" descr="preencoded.png">    </p:cNvPr>
          <p:cNvPicPr>
            <a:picLocks noChangeAspect="1"/>
          </p:cNvPicPr>
          <p:nvPr/>
        </p:nvPicPr>
        <p:blipFill>
          <a:blip r:embed="rId292"/>
          <a:stretch>
            <a:fillRect/>
          </a:stretch>
        </p:blipFill>
        <p:spPr>
          <a:xfrm>
            <a:off x="7868515" y="1556472"/>
            <a:ext cx="32919" cy="8680"/>
          </a:xfrm>
          <a:prstGeom prst="rect">
            <a:avLst/>
          </a:prstGeom>
        </p:spPr>
      </p:pic>
      <p:pic>
        <p:nvPicPr>
          <p:cNvPr id="294" name="Image 292" descr="preencoded.png">    </p:cNvPr>
          <p:cNvPicPr>
            <a:picLocks noChangeAspect="1"/>
          </p:cNvPicPr>
          <p:nvPr/>
        </p:nvPicPr>
        <p:blipFill>
          <a:blip r:embed="rId293"/>
          <a:stretch>
            <a:fillRect/>
          </a:stretch>
        </p:blipFill>
        <p:spPr>
          <a:xfrm>
            <a:off x="7800556" y="1563344"/>
            <a:ext cx="24617" cy="8995"/>
          </a:xfrm>
          <a:prstGeom prst="rect">
            <a:avLst/>
          </a:prstGeom>
        </p:spPr>
      </p:pic>
      <p:pic>
        <p:nvPicPr>
          <p:cNvPr id="295" name="Image 293" descr="preencoded.png">    </p:cNvPr>
          <p:cNvPicPr>
            <a:picLocks noChangeAspect="1"/>
          </p:cNvPicPr>
          <p:nvPr/>
        </p:nvPicPr>
        <p:blipFill>
          <a:blip r:embed="rId294"/>
          <a:stretch>
            <a:fillRect/>
          </a:stretch>
        </p:blipFill>
        <p:spPr>
          <a:xfrm>
            <a:off x="7806286" y="1476608"/>
            <a:ext cx="153456" cy="169316"/>
          </a:xfrm>
          <a:prstGeom prst="rect">
            <a:avLst/>
          </a:prstGeom>
        </p:spPr>
      </p:pic>
      <p:pic>
        <p:nvPicPr>
          <p:cNvPr id="296" name="Image 294" descr="preencoded.png">    </p:cNvPr>
          <p:cNvPicPr>
            <a:picLocks noChangeAspect="1"/>
          </p:cNvPicPr>
          <p:nvPr/>
        </p:nvPicPr>
        <p:blipFill>
          <a:blip r:embed="rId295"/>
          <a:stretch>
            <a:fillRect/>
          </a:stretch>
        </p:blipFill>
        <p:spPr>
          <a:xfrm>
            <a:off x="7777907" y="1600892"/>
            <a:ext cx="56220" cy="34573"/>
          </a:xfrm>
          <a:prstGeom prst="rect">
            <a:avLst/>
          </a:prstGeom>
        </p:spPr>
      </p:pic>
      <p:pic>
        <p:nvPicPr>
          <p:cNvPr id="297" name="Image 295" descr="preencoded.png">    </p:cNvPr>
          <p:cNvPicPr>
            <a:picLocks noChangeAspect="1"/>
          </p:cNvPicPr>
          <p:nvPr/>
        </p:nvPicPr>
        <p:blipFill>
          <a:blip r:embed="rId296"/>
          <a:stretch>
            <a:fillRect/>
          </a:stretch>
        </p:blipFill>
        <p:spPr>
          <a:xfrm>
            <a:off x="7855037" y="1600798"/>
            <a:ext cx="56169" cy="34665"/>
          </a:xfrm>
          <a:prstGeom prst="rect">
            <a:avLst/>
          </a:prstGeom>
        </p:spPr>
      </p:pic>
      <p:pic>
        <p:nvPicPr>
          <p:cNvPr id="298" name="Image 296" descr="preencoded.png">    </p:cNvPr>
          <p:cNvPicPr>
            <a:picLocks noChangeAspect="1"/>
          </p:cNvPicPr>
          <p:nvPr/>
        </p:nvPicPr>
        <p:blipFill>
          <a:blip r:embed="rId297"/>
          <a:stretch>
            <a:fillRect/>
          </a:stretch>
        </p:blipFill>
        <p:spPr>
          <a:xfrm>
            <a:off x="7833578" y="1602632"/>
            <a:ext cx="21808" cy="7262"/>
          </a:xfrm>
          <a:prstGeom prst="rect">
            <a:avLst/>
          </a:prstGeom>
        </p:spPr>
      </p:pic>
      <p:pic>
        <p:nvPicPr>
          <p:cNvPr id="299" name="Image 297" descr="preencoded.png">    </p:cNvPr>
          <p:cNvPicPr>
            <a:picLocks noChangeAspect="1"/>
          </p:cNvPicPr>
          <p:nvPr/>
        </p:nvPicPr>
        <p:blipFill>
          <a:blip r:embed="rId298"/>
          <a:stretch>
            <a:fillRect/>
          </a:stretch>
        </p:blipFill>
        <p:spPr>
          <a:xfrm>
            <a:off x="7910326" y="1612932"/>
            <a:ext cx="47695" cy="9594"/>
          </a:xfrm>
          <a:prstGeom prst="rect">
            <a:avLst/>
          </a:prstGeom>
        </p:spPr>
      </p:pic>
      <p:pic>
        <p:nvPicPr>
          <p:cNvPr id="300" name="Image 298" descr="preencoded.png">    </p:cNvPr>
          <p:cNvPicPr>
            <a:picLocks noChangeAspect="1"/>
          </p:cNvPicPr>
          <p:nvPr/>
        </p:nvPicPr>
        <p:blipFill>
          <a:blip r:embed="rId299"/>
          <a:stretch>
            <a:fillRect/>
          </a:stretch>
        </p:blipFill>
        <p:spPr>
          <a:xfrm>
            <a:off x="7780586" y="1604616"/>
            <a:ext cx="26445" cy="27733"/>
          </a:xfrm>
          <a:prstGeom prst="rect">
            <a:avLst/>
          </a:prstGeom>
        </p:spPr>
      </p:pic>
      <p:pic>
        <p:nvPicPr>
          <p:cNvPr id="301" name="Image 299" descr="preencoded.png">    </p:cNvPr>
          <p:cNvPicPr>
            <a:picLocks noChangeAspect="1"/>
          </p:cNvPicPr>
          <p:nvPr/>
        </p:nvPicPr>
        <p:blipFill>
          <a:blip r:embed="rId300"/>
          <a:stretch>
            <a:fillRect/>
          </a:stretch>
        </p:blipFill>
        <p:spPr>
          <a:xfrm>
            <a:off x="7916782" y="1514640"/>
            <a:ext cx="50681" cy="41806"/>
          </a:xfrm>
          <a:prstGeom prst="rect">
            <a:avLst/>
          </a:prstGeom>
        </p:spPr>
      </p:pic>
      <p:pic>
        <p:nvPicPr>
          <p:cNvPr id="302" name="Image 300" descr="preencoded.png">    </p:cNvPr>
          <p:cNvPicPr>
            <a:picLocks noChangeAspect="1"/>
          </p:cNvPicPr>
          <p:nvPr/>
        </p:nvPicPr>
        <p:blipFill>
          <a:blip r:embed="rId301"/>
          <a:stretch>
            <a:fillRect/>
          </a:stretch>
        </p:blipFill>
        <p:spPr>
          <a:xfrm>
            <a:off x="7933209" y="1542871"/>
            <a:ext cx="34784" cy="23566"/>
          </a:xfrm>
          <a:prstGeom prst="rect">
            <a:avLst/>
          </a:prstGeom>
        </p:spPr>
      </p:pic>
      <p:pic>
        <p:nvPicPr>
          <p:cNvPr id="303" name="Image 301" descr="preencoded.png">    </p:cNvPr>
          <p:cNvPicPr>
            <a:picLocks noChangeAspect="1"/>
          </p:cNvPicPr>
          <p:nvPr/>
        </p:nvPicPr>
        <p:blipFill>
          <a:blip r:embed="rId302"/>
          <a:stretch>
            <a:fillRect/>
          </a:stretch>
        </p:blipFill>
        <p:spPr>
          <a:xfrm>
            <a:off x="8031063" y="1884111"/>
            <a:ext cx="9227" cy="50008"/>
          </a:xfrm>
          <a:prstGeom prst="rect">
            <a:avLst/>
          </a:prstGeom>
        </p:spPr>
      </p:pic>
      <p:pic>
        <p:nvPicPr>
          <p:cNvPr id="304" name="Image 302" descr="preencoded.png">    </p:cNvPr>
          <p:cNvPicPr>
            <a:picLocks noChangeAspect="1"/>
          </p:cNvPicPr>
          <p:nvPr/>
        </p:nvPicPr>
        <p:blipFill>
          <a:blip r:embed="rId303"/>
          <a:stretch>
            <a:fillRect/>
          </a:stretch>
        </p:blipFill>
        <p:spPr>
          <a:xfrm>
            <a:off x="7423547" y="1795408"/>
            <a:ext cx="888764" cy="614876"/>
          </a:xfrm>
          <a:prstGeom prst="rect">
            <a:avLst/>
          </a:prstGeom>
        </p:spPr>
      </p:pic>
      <p:pic>
        <p:nvPicPr>
          <p:cNvPr id="305" name="Image 303" descr="preencoded.png">    </p:cNvPr>
          <p:cNvPicPr>
            <a:picLocks noChangeAspect="1"/>
          </p:cNvPicPr>
          <p:nvPr/>
        </p:nvPicPr>
        <p:blipFill>
          <a:blip r:embed="rId304"/>
          <a:stretch>
            <a:fillRect/>
          </a:stretch>
        </p:blipFill>
        <p:spPr>
          <a:xfrm>
            <a:off x="7423500" y="1795408"/>
            <a:ext cx="889997" cy="616138"/>
          </a:xfrm>
          <a:prstGeom prst="rect">
            <a:avLst/>
          </a:prstGeom>
        </p:spPr>
      </p:pic>
      <p:pic>
        <p:nvPicPr>
          <p:cNvPr id="306" name="Image 304" descr="preencoded.png">    </p:cNvPr>
          <p:cNvPicPr>
            <a:picLocks noChangeAspect="1"/>
          </p:cNvPicPr>
          <p:nvPr/>
        </p:nvPicPr>
        <p:blipFill>
          <a:blip r:embed="rId305"/>
          <a:stretch>
            <a:fillRect/>
          </a:stretch>
        </p:blipFill>
        <p:spPr>
          <a:xfrm>
            <a:off x="8089683" y="1893020"/>
            <a:ext cx="222619" cy="514688"/>
          </a:xfrm>
          <a:prstGeom prst="rect">
            <a:avLst/>
          </a:prstGeom>
        </p:spPr>
      </p:pic>
      <p:pic>
        <p:nvPicPr>
          <p:cNvPr id="307" name="Image 305" descr="preencoded.png">    </p:cNvPr>
          <p:cNvPicPr>
            <a:picLocks noChangeAspect="1"/>
          </p:cNvPicPr>
          <p:nvPr/>
        </p:nvPicPr>
        <p:blipFill>
          <a:blip r:embed="rId306"/>
          <a:stretch>
            <a:fillRect/>
          </a:stretch>
        </p:blipFill>
        <p:spPr>
          <a:xfrm>
            <a:off x="7644668" y="1864410"/>
            <a:ext cx="249013" cy="545654"/>
          </a:xfrm>
          <a:prstGeom prst="rect">
            <a:avLst/>
          </a:prstGeom>
        </p:spPr>
      </p:pic>
      <p:pic>
        <p:nvPicPr>
          <p:cNvPr id="308" name="Image 306" descr="preencoded.png">    </p:cNvPr>
          <p:cNvPicPr>
            <a:picLocks noChangeAspect="1"/>
          </p:cNvPicPr>
          <p:nvPr/>
        </p:nvPicPr>
        <p:blipFill>
          <a:blip r:embed="rId307"/>
          <a:stretch>
            <a:fillRect/>
          </a:stretch>
        </p:blipFill>
        <p:spPr>
          <a:xfrm>
            <a:off x="7462084" y="1924623"/>
            <a:ext cx="62885" cy="89948"/>
          </a:xfrm>
          <a:prstGeom prst="rect">
            <a:avLst/>
          </a:prstGeom>
        </p:spPr>
      </p:pic>
      <p:pic>
        <p:nvPicPr>
          <p:cNvPr id="309" name="Image 307" descr="preencoded.png">    </p:cNvPr>
          <p:cNvPicPr>
            <a:picLocks noChangeAspect="1"/>
          </p:cNvPicPr>
          <p:nvPr/>
        </p:nvPicPr>
        <p:blipFill>
          <a:blip r:embed="rId308"/>
          <a:stretch>
            <a:fillRect/>
          </a:stretch>
        </p:blipFill>
        <p:spPr>
          <a:xfrm>
            <a:off x="8242911" y="2054024"/>
            <a:ext cx="62954" cy="84697"/>
          </a:xfrm>
          <a:prstGeom prst="rect">
            <a:avLst/>
          </a:prstGeom>
        </p:spPr>
      </p:pic>
      <p:pic>
        <p:nvPicPr>
          <p:cNvPr id="310" name="Image 308" descr="preencoded.png">    </p:cNvPr>
          <p:cNvPicPr>
            <a:picLocks noChangeAspect="1"/>
          </p:cNvPicPr>
          <p:nvPr/>
        </p:nvPicPr>
        <p:blipFill>
          <a:blip r:embed="rId309"/>
          <a:stretch>
            <a:fillRect/>
          </a:stretch>
        </p:blipFill>
        <p:spPr>
          <a:xfrm>
            <a:off x="8088706" y="1934402"/>
            <a:ext cx="62750" cy="472646"/>
          </a:xfrm>
          <a:prstGeom prst="rect">
            <a:avLst/>
          </a:prstGeom>
        </p:spPr>
      </p:pic>
      <p:pic>
        <p:nvPicPr>
          <p:cNvPr id="311" name="Image 309" descr="preencoded.png">    </p:cNvPr>
          <p:cNvPicPr>
            <a:picLocks noChangeAspect="1"/>
          </p:cNvPicPr>
          <p:nvPr/>
        </p:nvPicPr>
        <p:blipFill>
          <a:blip r:embed="rId310"/>
          <a:stretch>
            <a:fillRect/>
          </a:stretch>
        </p:blipFill>
        <p:spPr>
          <a:xfrm>
            <a:off x="7644780" y="1863232"/>
            <a:ext cx="81418" cy="440737"/>
          </a:xfrm>
          <a:prstGeom prst="rect">
            <a:avLst/>
          </a:prstGeom>
        </p:spPr>
      </p:pic>
      <p:pic>
        <p:nvPicPr>
          <p:cNvPr id="312" name="Image 310" descr="preencoded.png">    </p:cNvPr>
          <p:cNvPicPr>
            <a:picLocks noChangeAspect="1"/>
          </p:cNvPicPr>
          <p:nvPr/>
        </p:nvPicPr>
        <p:blipFill>
          <a:blip r:embed="rId311"/>
          <a:stretch>
            <a:fillRect/>
          </a:stretch>
        </p:blipFill>
        <p:spPr>
          <a:xfrm>
            <a:off x="7788966" y="1913522"/>
            <a:ext cx="105905" cy="500972"/>
          </a:xfrm>
          <a:prstGeom prst="rect">
            <a:avLst/>
          </a:prstGeom>
        </p:spPr>
      </p:pic>
      <p:pic>
        <p:nvPicPr>
          <p:cNvPr id="313" name="Image 311" descr="preencoded.png">    </p:cNvPr>
          <p:cNvPicPr>
            <a:picLocks noChangeAspect="1"/>
          </p:cNvPicPr>
          <p:nvPr/>
        </p:nvPicPr>
        <p:blipFill>
          <a:blip r:embed="rId312"/>
          <a:stretch>
            <a:fillRect/>
          </a:stretch>
        </p:blipFill>
        <p:spPr>
          <a:xfrm>
            <a:off x="8023771" y="1276523"/>
            <a:ext cx="230939" cy="241535"/>
          </a:xfrm>
          <a:prstGeom prst="rect">
            <a:avLst/>
          </a:prstGeom>
        </p:spPr>
      </p:pic>
      <p:pic>
        <p:nvPicPr>
          <p:cNvPr id="314" name="Image 312" descr="preencoded.png">    </p:cNvPr>
          <p:cNvPicPr>
            <a:picLocks noChangeAspect="1"/>
          </p:cNvPicPr>
          <p:nvPr/>
        </p:nvPicPr>
        <p:blipFill>
          <a:blip r:embed="rId313"/>
          <a:stretch>
            <a:fillRect/>
          </a:stretch>
        </p:blipFill>
        <p:spPr>
          <a:xfrm>
            <a:off x="8022654" y="1276102"/>
            <a:ext cx="232963" cy="243116"/>
          </a:xfrm>
          <a:prstGeom prst="rect">
            <a:avLst/>
          </a:prstGeom>
        </p:spPr>
      </p:pic>
      <p:pic>
        <p:nvPicPr>
          <p:cNvPr id="315" name="Image 313" descr="preencoded.png">    </p:cNvPr>
          <p:cNvPicPr>
            <a:picLocks noChangeAspect="1"/>
          </p:cNvPicPr>
          <p:nvPr/>
        </p:nvPicPr>
        <p:blipFill>
          <a:blip r:embed="rId314"/>
          <a:stretch>
            <a:fillRect/>
          </a:stretch>
        </p:blipFill>
        <p:spPr>
          <a:xfrm>
            <a:off x="8093813" y="1352688"/>
            <a:ext cx="98213" cy="89085"/>
          </a:xfrm>
          <a:prstGeom prst="rect">
            <a:avLst/>
          </a:prstGeom>
        </p:spPr>
      </p:pic>
      <p:sp>
        <p:nvSpPr>
          <p:cNvPr id="316" name="Text 0"/>
          <p:cNvSpPr/>
          <p:nvPr/>
        </p:nvSpPr>
        <p:spPr>
          <a:xfrm>
            <a:off x="428625" y="3485033"/>
            <a:ext cx="8732084" cy="605954"/>
          </a:xfrm>
          <a:prstGeom prst="rect">
            <a:avLst/>
          </a:prstGeom>
          <a:noFill/>
          <a:ln/>
        </p:spPr>
        <p:txBody>
          <a:bodyPr wrap="square" rtlCol="0" anchor="ctr"/>
          <a:lstStyle/>
          <a:p>
            <a:pPr algn="l" indent="0" marL="0">
              <a:lnSpc>
                <a:spcPts val="1235"/>
              </a:lnSpc>
              <a:buNone/>
            </a:pPr>
            <a:r>
              <a:rPr lang="en-US" sz="824" dirty="0">
                <a:solidFill>
                  <a:srgbClr val="515151">
                    <a:alpha val="99000"/>
                  </a:srgbClr>
                </a:solidFill>
                <a:latin typeface="Li Ador Noirrit" pitchFamily="34" charset="0"/>
                <a:ea typeface="Li Ador Noirrit" pitchFamily="34" charset="-122"/>
                <a:cs typeface="Li Ador Noirrit" pitchFamily="34" charset="-120"/>
              </a:rPr>
              <a:t>( MSC Home একটি সম্পত্তি ভাড়া ও রিয়েল এস্টেট প্ল্যাটফর্ম, যেখানে রিয়েল এস্টেট কোম্পানি, সম্পত্তির মালিক, ক্রেতা, ভাড়াটিয়া, বিনিয়োগকারী, ফ্রিল্যান্স রিয়েলটর এবং URA-প্রত্যয়িত এজেন্ট একসাথে কাজ করতে পারে। এই প্ল্যাটফর্মটি সম্পত্তি কেনা-বেচা ও ভাড়া, সম্পত্তি ব্যবস্থাপনা, ডকুমেন্টেশন, আইনগত বিষয়, তালিকা তৈরি, ক্লায়েন্টের সাথে যোগাযোগ এবং লেনদেন সহজ করার জন্য তৈরি করা হয়েছে। এটি তরুণ প্রজন্মের জন্য রিয়েল এস্টেট খাতে ফ্রিল্যান্স কাজের সুযোগও নিশ্চিত করে। )</a:t>
            </a:r>
            <a:endParaRPr lang="en-US" sz="824" dirty="0"/>
          </a:p>
        </p:txBody>
      </p:sp>
      <p:sp>
        <p:nvSpPr>
          <p:cNvPr id="317" name="Text 1"/>
          <p:cNvSpPr/>
          <p:nvPr/>
        </p:nvSpPr>
        <p:spPr>
          <a:xfrm>
            <a:off x="428625" y="1443038"/>
            <a:ext cx="5218865" cy="2329558"/>
          </a:xfrm>
          <a:prstGeom prst="rect">
            <a:avLst/>
          </a:prstGeom>
          <a:noFill/>
          <a:ln/>
        </p:spPr>
        <p:txBody>
          <a:bodyPr wrap="square" rtlCol="0" anchor="ctr"/>
          <a:lstStyle/>
          <a:p>
            <a:pPr algn="l" indent="0" marL="0">
              <a:lnSpc>
                <a:spcPts val="1235"/>
              </a:lnSpc>
              <a:buNone/>
            </a:pPr>
            <a:r>
              <a:rPr lang="en-US" sz="824" dirty="0">
                <a:solidFill>
                  <a:srgbClr val="000000">
                    <a:alpha val="99000"/>
                  </a:srgbClr>
                </a:solidFill>
                <a:latin typeface="Poppins" pitchFamily="34" charset="0"/>
                <a:ea typeface="Poppins" pitchFamily="34" charset="-122"/>
                <a:cs typeface="Poppins" pitchFamily="34" charset="-120"/>
              </a:rPr>
              <a:t>MSC Home is a property rental &amp; real estate platform tailored for collaborating all real estate development company, property management company, property investors, property owner's, property buyers, property renters, freelance realtors and URA-certified agent who specialize in apartment buy, sell, and rental services. </a:t>
            </a:r>
            <a:endParaRPr lang="en-US" sz="824" dirty="0"/>
          </a:p>
          <a:p>
            <a:pPr algn="l" indent="0" marL="0">
              <a:lnSpc>
                <a:spcPts val="1235"/>
              </a:lnSpc>
              <a:buNone/>
            </a:pPr>
            <a:r>
              <a:rPr lang="en-US" sz="824" dirty="0">
                <a:solidFill>
                  <a:srgbClr val="000000">
                    <a:alpha val="99000"/>
                  </a:srgbClr>
                </a:solidFill>
                <a:latin typeface="Poppins" pitchFamily="34" charset="0"/>
                <a:ea typeface="Poppins" pitchFamily="34" charset="-122"/>
                <a:cs typeface="Poppins" pitchFamily="34" charset="-120"/>
              </a:rPr>
              <a:t>The platform is designed to streamline property development, property management, real estate documentation, property legalization, property listings, realtors social empowerment, client communications, transaction management, investment prosecution, loan solutions, property valuation, certified or verified a property/realtors/company and ensure freelance significant career opportunities for our next generation in real estate sector.</a:t>
            </a:r>
            <a:endParaRPr lang="en-US" sz="824" dirty="0"/>
          </a:p>
        </p:txBody>
      </p:sp>
      <p:sp>
        <p:nvSpPr>
          <p:cNvPr id="318" name="Text 2"/>
          <p:cNvSpPr/>
          <p:nvPr/>
        </p:nvSpPr>
        <p:spPr>
          <a:xfrm>
            <a:off x="428625" y="585788"/>
            <a:ext cx="728655" cy="423746"/>
          </a:xfrm>
          <a:prstGeom prst="rect">
            <a:avLst/>
          </a:prstGeom>
          <a:noFill/>
          <a:ln/>
        </p:spPr>
        <p:txBody>
          <a:bodyPr wrap="square" rtlCol="0" anchor="ctr"/>
          <a:lstStyle/>
          <a:p>
            <a:pPr algn="l" indent="0" marL="0">
              <a:lnSpc>
                <a:spcPts val="2592"/>
              </a:lnSpc>
              <a:buNone/>
            </a:pPr>
            <a:r>
              <a:rPr lang="en-US" sz="1728" b="1" dirty="0">
                <a:solidFill>
                  <a:srgbClr val="FA5C26">
                    <a:alpha val="99000"/>
                  </a:srgbClr>
                </a:solidFill>
                <a:latin typeface="Poppins" pitchFamily="34" charset="0"/>
                <a:ea typeface="Poppins" pitchFamily="34" charset="-122"/>
                <a:cs typeface="Poppins" pitchFamily="34" charset="-120"/>
              </a:rPr>
              <a:t>01</a:t>
            </a:r>
            <a:endParaRPr lang="en-US" sz="1728" dirty="0"/>
          </a:p>
        </p:txBody>
      </p:sp>
      <p:sp>
        <p:nvSpPr>
          <p:cNvPr id="319" name="Text 3"/>
          <p:cNvSpPr/>
          <p:nvPr/>
        </p:nvSpPr>
        <p:spPr>
          <a:xfrm>
            <a:off x="428625" y="885941"/>
            <a:ext cx="3550145" cy="423746"/>
          </a:xfrm>
          <a:prstGeom prst="rect">
            <a:avLst/>
          </a:prstGeom>
          <a:noFill/>
          <a:ln/>
        </p:spPr>
        <p:txBody>
          <a:bodyPr wrap="square" rtlCol="0" anchor="ctr"/>
          <a:lstStyle/>
          <a:p>
            <a:pPr algn="l" indent="0" marL="0">
              <a:lnSpc>
                <a:spcPts val="2592"/>
              </a:lnSpc>
              <a:buNone/>
            </a:pPr>
            <a:r>
              <a:rPr lang="en-US" sz="1728" b="1" dirty="0">
                <a:solidFill>
                  <a:srgbClr val="FA5C26">
                    <a:alpha val="99000"/>
                  </a:srgbClr>
                </a:solidFill>
                <a:latin typeface="Poppins" pitchFamily="34" charset="0"/>
                <a:ea typeface="Poppins" pitchFamily="34" charset="-122"/>
                <a:cs typeface="Poppins" pitchFamily="34" charset="-120"/>
              </a:rPr>
              <a:t>Project </a:t>
            </a:r>
            <a:pPr algn="l" indent="0" marL="0">
              <a:lnSpc>
                <a:spcPts val="2592"/>
              </a:lnSpc>
              <a:buNone/>
            </a:pPr>
            <a:r>
              <a:rPr lang="en-US" sz="1728" b="1" dirty="0">
                <a:solidFill>
                  <a:srgbClr val="000000">
                    <a:alpha val="99000"/>
                  </a:srgbClr>
                </a:solidFill>
                <a:latin typeface="Poppins" pitchFamily="34" charset="0"/>
                <a:ea typeface="Poppins" pitchFamily="34" charset="-122"/>
                <a:cs typeface="Poppins" pitchFamily="34" charset="-120"/>
              </a:rPr>
              <a:t>Overview</a:t>
            </a:r>
            <a:endParaRPr lang="en-US" sz="1728"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483798" y="174183"/>
            <a:ext cx="515905" cy="234462"/>
          </a:xfrm>
          <a:prstGeom prst="roundRect">
            <a:avLst>
              <a:gd name="adj" fmla="val 11700"/>
            </a:avLst>
          </a:prstGeom>
          <a:solidFill>
            <a:srgbClr val="000000"/>
          </a:solidFill>
          <a:ln/>
        </p:spPr>
        <p:txBody>
          <a:bodyPr wrap="square" rtlCol="0" anchor="ctr"/>
          <a:lstStyle/>
          <a:p>
            <a:pPr indent="0" marL="0">
              <a:buNone/>
            </a:pPr>
            <a:r>
              <a:rPr lang="en-US" dirty="0">
                <a:solidFill>
                  <a:srgbClr val="000000"/>
                </a:solidFill>
              </a:rPr>
              <a:t>Community</a:t>
            </a:r>
            <a:endParaRPr lang="en-US" dirty="0"/>
          </a:p>
        </p:txBody>
      </p:sp>
      <p:sp>
        <p:nvSpPr>
          <p:cNvPr id="3" name="Text 1"/>
          <p:cNvSpPr/>
          <p:nvPr/>
        </p:nvSpPr>
        <p:spPr>
          <a:xfrm>
            <a:off x="2210767" y="174183"/>
            <a:ext cx="515905" cy="234462"/>
          </a:xfrm>
          <a:prstGeom prst="roundRect">
            <a:avLst>
              <a:gd name="adj" fmla="val 11700"/>
            </a:avLst>
          </a:prstGeom>
          <a:solidFill>
            <a:srgbClr val="000000"/>
          </a:solidFill>
          <a:ln/>
        </p:spPr>
        <p:txBody>
          <a:bodyPr wrap="square" rtlCol="0" anchor="ctr"/>
          <a:lstStyle/>
          <a:p>
            <a:pPr indent="0" marL="0">
              <a:buNone/>
            </a:pPr>
            <a:r>
              <a:rPr lang="en-US" dirty="0">
                <a:solidFill>
                  <a:srgbClr val="000000"/>
                </a:solidFill>
              </a:rPr>
              <a:t>Market Place</a:t>
            </a:r>
            <a:endParaRPr lang="en-US" dirty="0"/>
          </a:p>
        </p:txBody>
      </p:sp>
      <p:sp>
        <p:nvSpPr>
          <p:cNvPr id="4" name="Text 2"/>
          <p:cNvSpPr/>
          <p:nvPr/>
        </p:nvSpPr>
        <p:spPr>
          <a:xfrm>
            <a:off x="4250941" y="174183"/>
            <a:ext cx="515905" cy="234462"/>
          </a:xfrm>
          <a:prstGeom prst="roundRect">
            <a:avLst>
              <a:gd name="adj" fmla="val 11700"/>
            </a:avLst>
          </a:prstGeom>
          <a:solidFill>
            <a:srgbClr val="000000"/>
          </a:solidFill>
          <a:ln/>
        </p:spPr>
        <p:txBody>
          <a:bodyPr wrap="square" rtlCol="0" anchor="ctr"/>
          <a:lstStyle/>
          <a:p>
            <a:pPr indent="0" marL="0">
              <a:buNone/>
            </a:pPr>
            <a:r>
              <a:rPr lang="en-US" dirty="0">
                <a:solidFill>
                  <a:srgbClr val="000000"/>
                </a:solidFill>
              </a:rPr>
              <a:t>User Profile</a:t>
            </a:r>
            <a:endParaRPr lang="en-US" dirty="0"/>
          </a:p>
        </p:txBody>
      </p:sp>
      <p:sp>
        <p:nvSpPr>
          <p:cNvPr id="5" name="Text 3"/>
          <p:cNvSpPr/>
          <p:nvPr/>
        </p:nvSpPr>
        <p:spPr>
          <a:xfrm>
            <a:off x="2940434" y="172542"/>
            <a:ext cx="514264" cy="316875"/>
          </a:xfrm>
          <a:prstGeom prst="roundRect">
            <a:avLst>
              <a:gd name="adj" fmla="val 8657"/>
            </a:avLst>
          </a:prstGeom>
          <a:solidFill>
            <a:srgbClr val="000000"/>
          </a:solidFill>
          <a:ln/>
        </p:spPr>
        <p:txBody>
          <a:bodyPr wrap="square" rtlCol="0" anchor="ctr"/>
          <a:lstStyle/>
          <a:p>
            <a:pPr indent="0" marL="0">
              <a:buNone/>
            </a:pPr>
            <a:r>
              <a:rPr lang="en-US" dirty="0">
                <a:solidFill>
                  <a:srgbClr val="000000"/>
                </a:solidFill>
              </a:rPr>
              <a:t>Blogs &amp; Videos</a:t>
            </a:r>
            <a:endParaRPr lang="en-US" dirty="0"/>
          </a:p>
        </p:txBody>
      </p:sp>
      <p:sp>
        <p:nvSpPr>
          <p:cNvPr id="6" name="Text 4"/>
          <p:cNvSpPr/>
          <p:nvPr/>
        </p:nvSpPr>
        <p:spPr>
          <a:xfrm>
            <a:off x="3594311" y="174183"/>
            <a:ext cx="515905" cy="234462"/>
          </a:xfrm>
          <a:prstGeom prst="roundRect">
            <a:avLst>
              <a:gd name="adj" fmla="val 11700"/>
            </a:avLst>
          </a:prstGeom>
          <a:solidFill>
            <a:srgbClr val="000000"/>
          </a:solidFill>
          <a:ln/>
        </p:spPr>
        <p:txBody>
          <a:bodyPr wrap="square" rtlCol="0" anchor="ctr"/>
          <a:lstStyle/>
          <a:p>
            <a:pPr indent="0" marL="0">
              <a:buNone/>
            </a:pPr>
            <a:r>
              <a:rPr lang="en-US" dirty="0">
                <a:solidFill>
                  <a:srgbClr val="000000"/>
                </a:solidFill>
              </a:rPr>
              <a:t>Contacts</a:t>
            </a:r>
            <a:endParaRPr lang="en-US" dirty="0"/>
          </a:p>
        </p:txBody>
      </p:sp>
      <p:sp>
        <p:nvSpPr>
          <p:cNvPr id="7" name="Text 5"/>
          <p:cNvSpPr/>
          <p:nvPr/>
        </p:nvSpPr>
        <p:spPr>
          <a:xfrm>
            <a:off x="731527" y="2552800"/>
            <a:ext cx="515905" cy="358727"/>
          </a:xfrm>
          <a:prstGeom prst="roundRect">
            <a:avLst>
              <a:gd name="adj" fmla="val 15294"/>
            </a:avLst>
          </a:prstGeom>
          <a:solidFill>
            <a:srgbClr val="963717"/>
          </a:solidFill>
          <a:ln/>
        </p:spPr>
        <p:txBody>
          <a:bodyPr wrap="square" rtlCol="0" anchor="ctr"/>
          <a:lstStyle/>
          <a:p>
            <a:pPr indent="0" marL="0">
              <a:buNone/>
            </a:pPr>
            <a:r>
              <a:rPr lang="en-US" dirty="0">
                <a:solidFill>
                  <a:srgbClr val="000000"/>
                </a:solidFill>
              </a:rPr>
              <a:t>Buying Real Estate</a:t>
            </a:r>
            <a:endParaRPr lang="en-US" dirty="0"/>
          </a:p>
        </p:txBody>
      </p:sp>
      <p:sp>
        <p:nvSpPr>
          <p:cNvPr id="8" name="Text 6"/>
          <p:cNvSpPr/>
          <p:nvPr/>
        </p:nvSpPr>
        <p:spPr>
          <a:xfrm>
            <a:off x="731527" y="3049038"/>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See Services</a:t>
            </a:r>
            <a:endParaRPr lang="en-US" dirty="0"/>
          </a:p>
        </p:txBody>
      </p:sp>
      <p:sp>
        <p:nvSpPr>
          <p:cNvPr id="9" name="Text 7"/>
          <p:cNvSpPr/>
          <p:nvPr/>
        </p:nvSpPr>
        <p:spPr>
          <a:xfrm>
            <a:off x="1389311" y="3419724"/>
            <a:ext cx="514264" cy="388621"/>
          </a:xfrm>
          <a:prstGeom prst="roundRect">
            <a:avLst>
              <a:gd name="adj" fmla="val 14118"/>
            </a:avLst>
          </a:prstGeom>
          <a:solidFill>
            <a:srgbClr val="FA5C26"/>
          </a:solidFill>
          <a:ln/>
        </p:spPr>
        <p:txBody>
          <a:bodyPr wrap="square" rtlCol="0" anchor="ctr"/>
          <a:lstStyle/>
          <a:p>
            <a:pPr indent="0" marL="0">
              <a:buNone/>
            </a:pPr>
            <a:r>
              <a:rPr lang="en-US" dirty="0">
                <a:solidFill>
                  <a:srgbClr val="000000"/>
                </a:solidFill>
              </a:rPr>
              <a:t>Upload Services &amp;</a:t>
            </a:r>
            <a:endParaRPr lang="en-US" dirty="0"/>
          </a:p>
          <a:p>
            <a:pPr indent="0" marL="0">
              <a:buNone/>
            </a:pPr>
            <a:r>
              <a:rPr lang="en-US" dirty="0">
                <a:solidFill>
                  <a:srgbClr val="000000"/>
                </a:solidFill>
              </a:rPr>
              <a:t>Set Prices</a:t>
            </a:r>
            <a:endParaRPr lang="en-US" dirty="0"/>
          </a:p>
        </p:txBody>
      </p:sp>
      <p:sp>
        <p:nvSpPr>
          <p:cNvPr id="10" name="Text 8"/>
          <p:cNvSpPr/>
          <p:nvPr/>
        </p:nvSpPr>
        <p:spPr>
          <a:xfrm>
            <a:off x="827205" y="528805"/>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Your Groups</a:t>
            </a:r>
            <a:endParaRPr lang="en-US" dirty="0"/>
          </a:p>
        </p:txBody>
      </p:sp>
      <p:sp>
        <p:nvSpPr>
          <p:cNvPr id="11" name="Text 9"/>
          <p:cNvSpPr/>
          <p:nvPr/>
        </p:nvSpPr>
        <p:spPr>
          <a:xfrm>
            <a:off x="827205" y="883430"/>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Pages</a:t>
            </a:r>
            <a:endParaRPr lang="en-US" dirty="0"/>
          </a:p>
        </p:txBody>
      </p:sp>
      <p:sp>
        <p:nvSpPr>
          <p:cNvPr id="12" name="Text 10"/>
          <p:cNvSpPr/>
          <p:nvPr/>
        </p:nvSpPr>
        <p:spPr>
          <a:xfrm>
            <a:off x="827205" y="1238055"/>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Posts</a:t>
            </a:r>
            <a:endParaRPr lang="en-US" dirty="0"/>
          </a:p>
        </p:txBody>
      </p:sp>
      <p:sp>
        <p:nvSpPr>
          <p:cNvPr id="13" name="Text 11"/>
          <p:cNvSpPr/>
          <p:nvPr/>
        </p:nvSpPr>
        <p:spPr>
          <a:xfrm>
            <a:off x="827205" y="174183"/>
            <a:ext cx="515905" cy="234462"/>
          </a:xfrm>
          <a:prstGeom prst="roundRect">
            <a:avLst>
              <a:gd name="adj" fmla="val 11700"/>
            </a:avLst>
          </a:prstGeom>
          <a:solidFill>
            <a:srgbClr val="963717"/>
          </a:solidFill>
          <a:ln/>
        </p:spPr>
        <p:txBody>
          <a:bodyPr wrap="square" rtlCol="0" anchor="ctr"/>
          <a:lstStyle/>
          <a:p>
            <a:pPr indent="0" marL="0">
              <a:buNone/>
            </a:pPr>
            <a:r>
              <a:rPr lang="en-US" dirty="0">
                <a:solidFill>
                  <a:srgbClr val="000000"/>
                </a:solidFill>
              </a:rPr>
              <a:t>Filters</a:t>
            </a:r>
            <a:endParaRPr lang="en-US" dirty="0"/>
          </a:p>
        </p:txBody>
      </p:sp>
      <p:sp>
        <p:nvSpPr>
          <p:cNvPr id="14" name="Text 12"/>
          <p:cNvSpPr/>
          <p:nvPr/>
        </p:nvSpPr>
        <p:spPr>
          <a:xfrm>
            <a:off x="827205" y="1624915"/>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People</a:t>
            </a:r>
            <a:endParaRPr lang="en-US" dirty="0"/>
          </a:p>
        </p:txBody>
      </p:sp>
      <p:sp>
        <p:nvSpPr>
          <p:cNvPr id="15" name="Text 13"/>
          <p:cNvSpPr/>
          <p:nvPr/>
        </p:nvSpPr>
        <p:spPr>
          <a:xfrm>
            <a:off x="827205" y="2011778"/>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Places</a:t>
            </a:r>
            <a:endParaRPr lang="en-US" dirty="0"/>
          </a:p>
        </p:txBody>
      </p:sp>
      <p:sp>
        <p:nvSpPr>
          <p:cNvPr id="16" name="Text 14"/>
          <p:cNvSpPr/>
          <p:nvPr/>
        </p:nvSpPr>
        <p:spPr>
          <a:xfrm>
            <a:off x="2728782" y="657526"/>
            <a:ext cx="514264" cy="275024"/>
          </a:xfrm>
          <a:prstGeom prst="roundRect">
            <a:avLst>
              <a:gd name="adj" fmla="val 9974"/>
            </a:avLst>
          </a:prstGeom>
          <a:solidFill>
            <a:srgbClr val="963717"/>
          </a:solidFill>
          <a:ln/>
        </p:spPr>
        <p:txBody>
          <a:bodyPr wrap="square" rtlCol="0" anchor="ctr"/>
          <a:lstStyle/>
          <a:p>
            <a:pPr indent="0" marL="0">
              <a:buNone/>
            </a:pPr>
            <a:r>
              <a:rPr lang="en-US" dirty="0">
                <a:solidFill>
                  <a:srgbClr val="000000"/>
                </a:solidFill>
              </a:rPr>
              <a:t>See Blogs &amp; Videos</a:t>
            </a:r>
            <a:endParaRPr lang="en-US" dirty="0"/>
          </a:p>
        </p:txBody>
      </p:sp>
      <p:sp>
        <p:nvSpPr>
          <p:cNvPr id="17" name="Text 15"/>
          <p:cNvSpPr/>
          <p:nvPr/>
        </p:nvSpPr>
        <p:spPr>
          <a:xfrm>
            <a:off x="3477071" y="654830"/>
            <a:ext cx="515905" cy="234462"/>
          </a:xfrm>
          <a:prstGeom prst="roundRect">
            <a:avLst>
              <a:gd name="adj" fmla="val 11700"/>
            </a:avLst>
          </a:prstGeom>
          <a:solidFill>
            <a:srgbClr val="963717"/>
          </a:solidFill>
          <a:ln/>
        </p:spPr>
        <p:txBody>
          <a:bodyPr wrap="square" rtlCol="0" anchor="ctr"/>
          <a:lstStyle/>
          <a:p>
            <a:pPr indent="0" marL="0">
              <a:buNone/>
            </a:pPr>
            <a:r>
              <a:rPr lang="en-US" dirty="0">
                <a:solidFill>
                  <a:srgbClr val="000000"/>
                </a:solidFill>
              </a:rPr>
              <a:t>Live Chat</a:t>
            </a:r>
            <a:endParaRPr lang="en-US" dirty="0"/>
          </a:p>
        </p:txBody>
      </p:sp>
      <p:sp>
        <p:nvSpPr>
          <p:cNvPr id="18" name="Text 16"/>
          <p:cNvSpPr/>
          <p:nvPr/>
        </p:nvSpPr>
        <p:spPr>
          <a:xfrm>
            <a:off x="3453631" y="971353"/>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Message</a:t>
            </a:r>
            <a:endParaRPr lang="en-US" dirty="0"/>
          </a:p>
        </p:txBody>
      </p:sp>
      <p:sp>
        <p:nvSpPr>
          <p:cNvPr id="19" name="Text 17"/>
          <p:cNvSpPr/>
          <p:nvPr/>
        </p:nvSpPr>
        <p:spPr>
          <a:xfrm>
            <a:off x="4157142" y="971353"/>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Name</a:t>
            </a:r>
            <a:endParaRPr lang="en-US" dirty="0"/>
          </a:p>
        </p:txBody>
      </p:sp>
      <p:sp>
        <p:nvSpPr>
          <p:cNvPr id="20" name="Text 18"/>
          <p:cNvSpPr/>
          <p:nvPr/>
        </p:nvSpPr>
        <p:spPr>
          <a:xfrm>
            <a:off x="4157960" y="1297257"/>
            <a:ext cx="514264" cy="292960"/>
          </a:xfrm>
          <a:prstGeom prst="roundRect">
            <a:avLst>
              <a:gd name="adj" fmla="val 9364"/>
            </a:avLst>
          </a:prstGeom>
          <a:solidFill>
            <a:srgbClr val="FA5C26"/>
          </a:solidFill>
          <a:ln/>
        </p:spPr>
        <p:txBody>
          <a:bodyPr wrap="square" rtlCol="0" anchor="ctr"/>
          <a:lstStyle/>
          <a:p>
            <a:pPr indent="0" marL="0">
              <a:buNone/>
            </a:pPr>
            <a:r>
              <a:rPr lang="en-US" dirty="0">
                <a:solidFill>
                  <a:srgbClr val="000000"/>
                </a:solidFill>
              </a:rPr>
              <a:t>Email/ Phone Number</a:t>
            </a:r>
            <a:endParaRPr lang="en-US" dirty="0"/>
          </a:p>
        </p:txBody>
      </p:sp>
      <p:sp>
        <p:nvSpPr>
          <p:cNvPr id="21" name="Text 19"/>
          <p:cNvSpPr/>
          <p:nvPr/>
        </p:nvSpPr>
        <p:spPr>
          <a:xfrm>
            <a:off x="4157960" y="1691855"/>
            <a:ext cx="514264" cy="281003"/>
          </a:xfrm>
          <a:prstGeom prst="roundRect">
            <a:avLst>
              <a:gd name="adj" fmla="val 9762"/>
            </a:avLst>
          </a:prstGeom>
          <a:solidFill>
            <a:srgbClr val="FA5C26"/>
          </a:solidFill>
          <a:ln/>
        </p:spPr>
        <p:txBody>
          <a:bodyPr wrap="square" rtlCol="0" anchor="ctr"/>
          <a:lstStyle/>
          <a:p>
            <a:pPr indent="0" marL="0">
              <a:buNone/>
            </a:pPr>
            <a:r>
              <a:rPr lang="en-US" dirty="0">
                <a:solidFill>
                  <a:srgbClr val="000000"/>
                </a:solidFill>
              </a:rPr>
              <a:t>Write your Purpose</a:t>
            </a:r>
            <a:endParaRPr lang="en-US" dirty="0"/>
          </a:p>
        </p:txBody>
      </p:sp>
      <p:sp>
        <p:nvSpPr>
          <p:cNvPr id="22" name="Text 20"/>
          <p:cNvSpPr/>
          <p:nvPr/>
        </p:nvSpPr>
        <p:spPr>
          <a:xfrm>
            <a:off x="3453631" y="1299601"/>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Audio Call</a:t>
            </a:r>
            <a:endParaRPr lang="en-US" dirty="0"/>
          </a:p>
        </p:txBody>
      </p:sp>
      <p:sp>
        <p:nvSpPr>
          <p:cNvPr id="23" name="Text 21"/>
          <p:cNvSpPr/>
          <p:nvPr/>
        </p:nvSpPr>
        <p:spPr>
          <a:xfrm>
            <a:off x="3453631" y="1627847"/>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Video Call</a:t>
            </a:r>
            <a:endParaRPr lang="en-US" dirty="0"/>
          </a:p>
        </p:txBody>
      </p:sp>
      <p:sp>
        <p:nvSpPr>
          <p:cNvPr id="24" name="Text 22"/>
          <p:cNvSpPr/>
          <p:nvPr/>
        </p:nvSpPr>
        <p:spPr>
          <a:xfrm>
            <a:off x="4157142" y="654830"/>
            <a:ext cx="515905" cy="234462"/>
          </a:xfrm>
          <a:prstGeom prst="roundRect">
            <a:avLst>
              <a:gd name="adj" fmla="val 11700"/>
            </a:avLst>
          </a:prstGeom>
          <a:solidFill>
            <a:srgbClr val="963717"/>
          </a:solidFill>
          <a:ln/>
        </p:spPr>
        <p:txBody>
          <a:bodyPr wrap="square" rtlCol="0" anchor="ctr"/>
          <a:lstStyle/>
          <a:p>
            <a:pPr indent="0" marL="0">
              <a:buNone/>
            </a:pPr>
            <a:r>
              <a:rPr lang="en-US" dirty="0">
                <a:solidFill>
                  <a:srgbClr val="000000"/>
                </a:solidFill>
              </a:rPr>
              <a:t>Book an</a:t>
            </a:r>
            <a:endParaRPr lang="en-US" dirty="0"/>
          </a:p>
          <a:p>
            <a:pPr indent="0" marL="0">
              <a:buNone/>
            </a:pPr>
            <a:r>
              <a:rPr lang="en-US" dirty="0">
                <a:solidFill>
                  <a:srgbClr val="000000"/>
                </a:solidFill>
              </a:rPr>
              <a:t>Appointment</a:t>
            </a:r>
            <a:endParaRPr lang="en-US" dirty="0"/>
          </a:p>
        </p:txBody>
      </p:sp>
      <p:sp>
        <p:nvSpPr>
          <p:cNvPr id="25" name="Text 23"/>
          <p:cNvSpPr/>
          <p:nvPr/>
        </p:nvSpPr>
        <p:spPr>
          <a:xfrm>
            <a:off x="2728782" y="1034189"/>
            <a:ext cx="514264" cy="304918"/>
          </a:xfrm>
          <a:prstGeom prst="roundRect">
            <a:avLst>
              <a:gd name="adj" fmla="val 8997"/>
            </a:avLst>
          </a:prstGeom>
          <a:solidFill>
            <a:srgbClr val="963717"/>
          </a:solidFill>
          <a:ln/>
        </p:spPr>
        <p:txBody>
          <a:bodyPr wrap="square" rtlCol="0" anchor="ctr"/>
          <a:lstStyle/>
          <a:p>
            <a:pPr indent="0" marL="0">
              <a:buNone/>
            </a:pPr>
            <a:r>
              <a:rPr lang="en-US" dirty="0">
                <a:solidFill>
                  <a:srgbClr val="000000"/>
                </a:solidFill>
              </a:rPr>
              <a:t>Posts Blogs &amp; Videos</a:t>
            </a:r>
            <a:endParaRPr lang="en-US" dirty="0"/>
          </a:p>
        </p:txBody>
      </p:sp>
      <p:sp>
        <p:nvSpPr>
          <p:cNvPr id="26" name="Text 24"/>
          <p:cNvSpPr/>
          <p:nvPr/>
        </p:nvSpPr>
        <p:spPr>
          <a:xfrm>
            <a:off x="3125335" y="2553973"/>
            <a:ext cx="515905" cy="358727"/>
          </a:xfrm>
          <a:prstGeom prst="roundRect">
            <a:avLst>
              <a:gd name="adj" fmla="val 15294"/>
            </a:avLst>
          </a:prstGeom>
          <a:solidFill>
            <a:srgbClr val="963717"/>
          </a:solidFill>
          <a:ln/>
        </p:spPr>
        <p:txBody>
          <a:bodyPr wrap="square" rtlCol="0" anchor="ctr"/>
          <a:lstStyle/>
          <a:p>
            <a:pPr indent="0" marL="0">
              <a:buNone/>
            </a:pPr>
            <a:r>
              <a:rPr lang="en-US" dirty="0">
                <a:solidFill>
                  <a:srgbClr val="000000"/>
                </a:solidFill>
              </a:rPr>
              <a:t>Selling Real Estate</a:t>
            </a:r>
            <a:endParaRPr lang="en-US" dirty="0"/>
          </a:p>
        </p:txBody>
      </p:sp>
      <p:sp>
        <p:nvSpPr>
          <p:cNvPr id="27" name="Text 25"/>
          <p:cNvSpPr/>
          <p:nvPr/>
        </p:nvSpPr>
        <p:spPr>
          <a:xfrm>
            <a:off x="1530697" y="2553973"/>
            <a:ext cx="515905" cy="234462"/>
          </a:xfrm>
          <a:prstGeom prst="roundRect">
            <a:avLst>
              <a:gd name="adj" fmla="val 11700"/>
            </a:avLst>
          </a:prstGeom>
          <a:solidFill>
            <a:srgbClr val="963717"/>
          </a:solidFill>
          <a:ln/>
        </p:spPr>
        <p:txBody>
          <a:bodyPr wrap="square" rtlCol="0" anchor="ctr"/>
          <a:lstStyle/>
          <a:p>
            <a:pPr indent="0" marL="0">
              <a:buNone/>
            </a:pPr>
            <a:r>
              <a:rPr lang="en-US" dirty="0">
                <a:solidFill>
                  <a:srgbClr val="000000"/>
                </a:solidFill>
              </a:rPr>
              <a:t>Legal Support</a:t>
            </a:r>
            <a:endParaRPr lang="en-US" dirty="0"/>
          </a:p>
        </p:txBody>
      </p:sp>
      <p:sp>
        <p:nvSpPr>
          <p:cNvPr id="28" name="Text 26"/>
          <p:cNvSpPr/>
          <p:nvPr/>
        </p:nvSpPr>
        <p:spPr>
          <a:xfrm>
            <a:off x="2328007" y="2553973"/>
            <a:ext cx="515905" cy="358727"/>
          </a:xfrm>
          <a:prstGeom prst="roundRect">
            <a:avLst>
              <a:gd name="adj" fmla="val 15294"/>
            </a:avLst>
          </a:prstGeom>
          <a:solidFill>
            <a:srgbClr val="963717"/>
          </a:solidFill>
          <a:ln/>
        </p:spPr>
        <p:txBody>
          <a:bodyPr wrap="square" rtlCol="0" anchor="ctr"/>
          <a:lstStyle/>
          <a:p>
            <a:pPr indent="0" marL="0">
              <a:buNone/>
            </a:pPr>
            <a:r>
              <a:rPr lang="en-US" dirty="0">
                <a:solidFill>
                  <a:srgbClr val="000000"/>
                </a:solidFill>
              </a:rPr>
              <a:t>Financial Support</a:t>
            </a:r>
            <a:endParaRPr lang="en-US" dirty="0"/>
          </a:p>
        </p:txBody>
      </p:sp>
      <p:sp>
        <p:nvSpPr>
          <p:cNvPr id="29" name="Text 27"/>
          <p:cNvSpPr/>
          <p:nvPr/>
        </p:nvSpPr>
        <p:spPr>
          <a:xfrm>
            <a:off x="5004271" y="2301925"/>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Seller</a:t>
            </a:r>
            <a:endParaRPr lang="en-US" dirty="0"/>
          </a:p>
        </p:txBody>
      </p:sp>
      <p:sp>
        <p:nvSpPr>
          <p:cNvPr id="30" name="Text 28"/>
          <p:cNvSpPr/>
          <p:nvPr/>
        </p:nvSpPr>
        <p:spPr>
          <a:xfrm>
            <a:off x="5048250" y="1671808"/>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Relator</a:t>
            </a:r>
            <a:endParaRPr lang="en-US" dirty="0"/>
          </a:p>
        </p:txBody>
      </p:sp>
      <p:sp>
        <p:nvSpPr>
          <p:cNvPr id="31" name="Text 29"/>
          <p:cNvSpPr/>
          <p:nvPr/>
        </p:nvSpPr>
        <p:spPr>
          <a:xfrm>
            <a:off x="5912979" y="1671808"/>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Others</a:t>
            </a:r>
            <a:endParaRPr lang="en-US" dirty="0"/>
          </a:p>
        </p:txBody>
      </p:sp>
      <p:sp>
        <p:nvSpPr>
          <p:cNvPr id="32" name="Text 30"/>
          <p:cNvSpPr/>
          <p:nvPr/>
        </p:nvSpPr>
        <p:spPr>
          <a:xfrm>
            <a:off x="6030218" y="2301925"/>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Buyer</a:t>
            </a:r>
            <a:endParaRPr lang="en-US" dirty="0"/>
          </a:p>
        </p:txBody>
      </p:sp>
      <p:sp>
        <p:nvSpPr>
          <p:cNvPr id="33" name="Text 31"/>
          <p:cNvSpPr/>
          <p:nvPr/>
        </p:nvSpPr>
        <p:spPr>
          <a:xfrm>
            <a:off x="4954451" y="3755589"/>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Flat Owner</a:t>
            </a:r>
            <a:endParaRPr lang="en-US" dirty="0"/>
          </a:p>
        </p:txBody>
      </p:sp>
      <p:sp>
        <p:nvSpPr>
          <p:cNvPr id="34" name="Text 32"/>
          <p:cNvSpPr/>
          <p:nvPr/>
        </p:nvSpPr>
        <p:spPr>
          <a:xfrm>
            <a:off x="6124017" y="3755589"/>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General Buyer</a:t>
            </a:r>
            <a:endParaRPr lang="en-US" dirty="0"/>
          </a:p>
        </p:txBody>
      </p:sp>
      <p:sp>
        <p:nvSpPr>
          <p:cNvPr id="35" name="Text 33"/>
          <p:cNvSpPr/>
          <p:nvPr/>
        </p:nvSpPr>
        <p:spPr>
          <a:xfrm>
            <a:off x="7416943" y="2862993"/>
            <a:ext cx="515905" cy="358727"/>
          </a:xfrm>
          <a:prstGeom prst="roundRect">
            <a:avLst>
              <a:gd name="adj" fmla="val 15294"/>
            </a:avLst>
          </a:prstGeom>
          <a:solidFill>
            <a:srgbClr val="FA5C26"/>
          </a:solidFill>
          <a:ln/>
        </p:spPr>
        <p:txBody>
          <a:bodyPr wrap="square" rtlCol="0" anchor="ctr"/>
          <a:lstStyle/>
          <a:p>
            <a:pPr indent="0" marL="0">
              <a:buNone/>
            </a:pPr>
            <a:r>
              <a:rPr lang="en-US" dirty="0">
                <a:solidFill>
                  <a:srgbClr val="000000"/>
                </a:solidFill>
              </a:rPr>
              <a:t>Financial</a:t>
            </a:r>
            <a:endParaRPr lang="en-US" dirty="0"/>
          </a:p>
          <a:p>
            <a:pPr indent="0" marL="0">
              <a:buNone/>
            </a:pPr>
            <a:r>
              <a:rPr lang="en-US" dirty="0">
                <a:solidFill>
                  <a:srgbClr val="000000"/>
                </a:solidFill>
              </a:rPr>
              <a:t>Institute</a:t>
            </a:r>
            <a:endParaRPr lang="en-US" dirty="0"/>
          </a:p>
        </p:txBody>
      </p:sp>
      <p:sp>
        <p:nvSpPr>
          <p:cNvPr id="36" name="Text 34"/>
          <p:cNvSpPr/>
          <p:nvPr/>
        </p:nvSpPr>
        <p:spPr>
          <a:xfrm>
            <a:off x="4954451" y="4154174"/>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Company</a:t>
            </a:r>
            <a:endParaRPr lang="en-US" dirty="0"/>
          </a:p>
        </p:txBody>
      </p:sp>
      <p:sp>
        <p:nvSpPr>
          <p:cNvPr id="37" name="Text 35"/>
          <p:cNvSpPr/>
          <p:nvPr/>
        </p:nvSpPr>
        <p:spPr>
          <a:xfrm>
            <a:off x="6124017" y="4154174"/>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Company</a:t>
            </a:r>
            <a:endParaRPr lang="en-US" dirty="0"/>
          </a:p>
        </p:txBody>
      </p:sp>
      <p:sp>
        <p:nvSpPr>
          <p:cNvPr id="38" name="Text 36"/>
          <p:cNvSpPr/>
          <p:nvPr/>
        </p:nvSpPr>
        <p:spPr>
          <a:xfrm>
            <a:off x="4954451" y="4552759"/>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Broker</a:t>
            </a:r>
            <a:endParaRPr lang="en-US" dirty="0"/>
          </a:p>
        </p:txBody>
      </p:sp>
      <p:sp>
        <p:nvSpPr>
          <p:cNvPr id="39" name="Text 37"/>
          <p:cNvSpPr/>
          <p:nvPr/>
        </p:nvSpPr>
        <p:spPr>
          <a:xfrm>
            <a:off x="6124017" y="4552759"/>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Broker</a:t>
            </a:r>
            <a:endParaRPr lang="en-US" dirty="0"/>
          </a:p>
        </p:txBody>
      </p:sp>
      <p:sp>
        <p:nvSpPr>
          <p:cNvPr id="40" name="Text 38"/>
          <p:cNvSpPr/>
          <p:nvPr/>
        </p:nvSpPr>
        <p:spPr>
          <a:xfrm>
            <a:off x="5693122" y="174183"/>
            <a:ext cx="515905" cy="234462"/>
          </a:xfrm>
          <a:prstGeom prst="roundRect">
            <a:avLst>
              <a:gd name="adj" fmla="val 11700"/>
            </a:avLst>
          </a:prstGeom>
          <a:solidFill>
            <a:srgbClr val="963717"/>
          </a:solidFill>
          <a:ln/>
        </p:spPr>
        <p:txBody>
          <a:bodyPr wrap="square" rtlCol="0" anchor="ctr"/>
          <a:lstStyle/>
          <a:p>
            <a:pPr indent="0" marL="0">
              <a:buNone/>
            </a:pPr>
            <a:r>
              <a:rPr lang="en-US" dirty="0">
                <a:solidFill>
                  <a:srgbClr val="000000"/>
                </a:solidFill>
              </a:rPr>
              <a:t>Social User</a:t>
            </a:r>
            <a:endParaRPr lang="en-US" dirty="0"/>
          </a:p>
        </p:txBody>
      </p:sp>
      <p:sp>
        <p:nvSpPr>
          <p:cNvPr id="41" name="Text 39"/>
          <p:cNvSpPr/>
          <p:nvPr/>
        </p:nvSpPr>
        <p:spPr>
          <a:xfrm>
            <a:off x="4980831" y="2970141"/>
            <a:ext cx="562806" cy="515816"/>
          </a:xfrm>
          <a:prstGeom prst="diamond">
            <a:avLst/>
          </a:prstGeom>
          <a:solidFill>
            <a:srgbClr val="000000"/>
          </a:solidFill>
          <a:ln/>
        </p:spPr>
        <p:txBody>
          <a:bodyPr wrap="square" rtlCol="0" anchor="ctr"/>
          <a:lstStyle/>
          <a:p>
            <a:pPr indent="0" marL="0">
              <a:buNone/>
            </a:pPr>
            <a:r>
              <a:rPr lang="en-US" dirty="0">
                <a:solidFill>
                  <a:srgbClr val="000000"/>
                </a:solidFill>
              </a:rPr>
              <a:t>Verification</a:t>
            </a:r>
            <a:endParaRPr lang="en-US" dirty="0"/>
          </a:p>
        </p:txBody>
      </p:sp>
      <p:sp>
        <p:nvSpPr>
          <p:cNvPr id="42" name="Text 40"/>
          <p:cNvSpPr/>
          <p:nvPr/>
        </p:nvSpPr>
        <p:spPr>
          <a:xfrm>
            <a:off x="709947" y="3813618"/>
            <a:ext cx="562806" cy="515816"/>
          </a:xfrm>
          <a:prstGeom prst="diamond">
            <a:avLst/>
          </a:prstGeom>
          <a:solidFill>
            <a:srgbClr val="000000"/>
          </a:solidFill>
          <a:ln/>
        </p:spPr>
        <p:txBody>
          <a:bodyPr wrap="square" rtlCol="0" anchor="ctr"/>
          <a:lstStyle/>
          <a:p>
            <a:pPr indent="0" marL="0">
              <a:buNone/>
            </a:pPr>
            <a:r>
              <a:rPr lang="en-US" dirty="0">
                <a:solidFill>
                  <a:srgbClr val="000000"/>
                </a:solidFill>
              </a:rPr>
              <a:t>Verification</a:t>
            </a:r>
            <a:endParaRPr lang="en-US" dirty="0"/>
          </a:p>
        </p:txBody>
      </p:sp>
      <p:sp>
        <p:nvSpPr>
          <p:cNvPr id="43" name="Text 41"/>
          <p:cNvSpPr/>
          <p:nvPr/>
        </p:nvSpPr>
        <p:spPr>
          <a:xfrm>
            <a:off x="6006778" y="2970141"/>
            <a:ext cx="562806" cy="515816"/>
          </a:xfrm>
          <a:prstGeom prst="diamond">
            <a:avLst/>
          </a:prstGeom>
          <a:solidFill>
            <a:srgbClr val="000000"/>
          </a:solidFill>
          <a:ln/>
        </p:spPr>
        <p:txBody>
          <a:bodyPr wrap="square" rtlCol="0" anchor="ctr"/>
          <a:lstStyle/>
          <a:p>
            <a:pPr indent="0" marL="0">
              <a:buNone/>
            </a:pPr>
            <a:r>
              <a:rPr lang="en-US" dirty="0">
                <a:solidFill>
                  <a:srgbClr val="000000"/>
                </a:solidFill>
              </a:rPr>
              <a:t>Verification</a:t>
            </a:r>
            <a:endParaRPr lang="en-US" dirty="0"/>
          </a:p>
        </p:txBody>
      </p:sp>
      <p:sp>
        <p:nvSpPr>
          <p:cNvPr id="44" name="Text 42"/>
          <p:cNvSpPr/>
          <p:nvPr/>
        </p:nvSpPr>
        <p:spPr>
          <a:xfrm>
            <a:off x="7416943" y="1159744"/>
            <a:ext cx="562806" cy="515816"/>
          </a:xfrm>
          <a:prstGeom prst="diamond">
            <a:avLst/>
          </a:prstGeom>
          <a:solidFill>
            <a:srgbClr val="000000"/>
          </a:solidFill>
          <a:ln/>
        </p:spPr>
        <p:txBody>
          <a:bodyPr wrap="square" rtlCol="0" anchor="ctr"/>
          <a:lstStyle/>
          <a:p>
            <a:pPr indent="0" marL="0">
              <a:buNone/>
            </a:pPr>
            <a:r>
              <a:rPr lang="en-US" dirty="0">
                <a:solidFill>
                  <a:srgbClr val="000000"/>
                </a:solidFill>
              </a:rPr>
              <a:t>Verification</a:t>
            </a:r>
            <a:endParaRPr lang="en-US" dirty="0"/>
          </a:p>
        </p:txBody>
      </p:sp>
      <p:sp>
        <p:nvSpPr>
          <p:cNvPr id="45" name="Text 43"/>
          <p:cNvSpPr/>
          <p:nvPr/>
        </p:nvSpPr>
        <p:spPr>
          <a:xfrm>
            <a:off x="7416943" y="2079772"/>
            <a:ext cx="562806" cy="515816"/>
          </a:xfrm>
          <a:prstGeom prst="diamond">
            <a:avLst/>
          </a:prstGeom>
          <a:solidFill>
            <a:srgbClr val="000000"/>
          </a:solidFill>
          <a:ln/>
        </p:spPr>
        <p:txBody>
          <a:bodyPr wrap="square" rtlCol="0" anchor="ctr"/>
          <a:lstStyle/>
          <a:p>
            <a:pPr indent="0" marL="0">
              <a:buNone/>
            </a:pPr>
            <a:r>
              <a:rPr lang="en-US" dirty="0">
                <a:solidFill>
                  <a:srgbClr val="000000"/>
                </a:solidFill>
              </a:rPr>
              <a:t>Verification</a:t>
            </a:r>
            <a:endParaRPr lang="en-US" dirty="0"/>
          </a:p>
        </p:txBody>
      </p:sp>
      <p:sp>
        <p:nvSpPr>
          <p:cNvPr id="46" name="Text 44"/>
          <p:cNvSpPr/>
          <p:nvPr/>
        </p:nvSpPr>
        <p:spPr>
          <a:xfrm>
            <a:off x="6801148" y="1299601"/>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Legal Agent</a:t>
            </a:r>
            <a:endParaRPr lang="en-US" dirty="0"/>
          </a:p>
        </p:txBody>
      </p:sp>
      <p:sp>
        <p:nvSpPr>
          <p:cNvPr id="47" name="Text 45"/>
          <p:cNvSpPr/>
          <p:nvPr/>
        </p:nvSpPr>
        <p:spPr>
          <a:xfrm>
            <a:off x="6801036" y="1602173"/>
            <a:ext cx="514264" cy="358727"/>
          </a:xfrm>
          <a:prstGeom prst="roundRect">
            <a:avLst>
              <a:gd name="adj" fmla="val 15294"/>
            </a:avLst>
          </a:prstGeom>
          <a:solidFill>
            <a:srgbClr val="FA5C26"/>
          </a:solidFill>
          <a:ln/>
        </p:spPr>
        <p:txBody>
          <a:bodyPr wrap="square" rtlCol="0" anchor="ctr"/>
          <a:lstStyle/>
          <a:p>
            <a:pPr indent="0" marL="0">
              <a:buNone/>
            </a:pPr>
            <a:r>
              <a:rPr lang="en-US" dirty="0">
                <a:solidFill>
                  <a:srgbClr val="000000"/>
                </a:solidFill>
              </a:rPr>
              <a:t>Financial Agent</a:t>
            </a:r>
            <a:endParaRPr lang="en-US" dirty="0"/>
          </a:p>
        </p:txBody>
      </p:sp>
      <p:sp>
        <p:nvSpPr>
          <p:cNvPr id="48" name="Text 46"/>
          <p:cNvSpPr/>
          <p:nvPr/>
        </p:nvSpPr>
        <p:spPr>
          <a:xfrm>
            <a:off x="6801036" y="2044604"/>
            <a:ext cx="514264" cy="370684"/>
          </a:xfrm>
          <a:prstGeom prst="roundRect">
            <a:avLst>
              <a:gd name="adj" fmla="val 14801"/>
            </a:avLst>
          </a:prstGeom>
          <a:solidFill>
            <a:srgbClr val="FA5C26"/>
          </a:solidFill>
          <a:ln/>
        </p:spPr>
        <p:txBody>
          <a:bodyPr wrap="square" rtlCol="0" anchor="ctr"/>
          <a:lstStyle/>
          <a:p>
            <a:pPr indent="0" marL="0">
              <a:buNone/>
            </a:pPr>
            <a:r>
              <a:rPr lang="en-US" dirty="0">
                <a:solidFill>
                  <a:srgbClr val="000000"/>
                </a:solidFill>
              </a:rPr>
              <a:t>Interior and Exterior </a:t>
            </a:r>
            <a:endParaRPr lang="en-US" dirty="0"/>
          </a:p>
          <a:p>
            <a:pPr indent="0" marL="0">
              <a:buNone/>
            </a:pPr>
            <a:r>
              <a:rPr lang="en-US" dirty="0">
                <a:solidFill>
                  <a:srgbClr val="000000"/>
                </a:solidFill>
              </a:rPr>
              <a:t>Designer</a:t>
            </a:r>
            <a:endParaRPr lang="en-US" dirty="0"/>
          </a:p>
        </p:txBody>
      </p:sp>
      <p:sp>
        <p:nvSpPr>
          <p:cNvPr id="49" name="Text 47"/>
          <p:cNvSpPr/>
          <p:nvPr/>
        </p:nvSpPr>
        <p:spPr>
          <a:xfrm>
            <a:off x="6801148" y="2618567"/>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Architect</a:t>
            </a:r>
            <a:endParaRPr lang="en-US" dirty="0"/>
          </a:p>
        </p:txBody>
      </p:sp>
      <p:sp>
        <p:nvSpPr>
          <p:cNvPr id="50" name="Text 48"/>
          <p:cNvSpPr/>
          <p:nvPr/>
        </p:nvSpPr>
        <p:spPr>
          <a:xfrm>
            <a:off x="6801148" y="2990773"/>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Electrician</a:t>
            </a:r>
            <a:endParaRPr lang="en-US" dirty="0"/>
          </a:p>
        </p:txBody>
      </p:sp>
      <p:sp>
        <p:nvSpPr>
          <p:cNvPr id="51" name="Text 49"/>
          <p:cNvSpPr/>
          <p:nvPr/>
        </p:nvSpPr>
        <p:spPr>
          <a:xfrm>
            <a:off x="6801148" y="3362983"/>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Glass worker</a:t>
            </a:r>
            <a:endParaRPr lang="en-US" dirty="0"/>
          </a:p>
        </p:txBody>
      </p:sp>
      <p:sp>
        <p:nvSpPr>
          <p:cNvPr id="52" name="Text 50"/>
          <p:cNvSpPr/>
          <p:nvPr/>
        </p:nvSpPr>
        <p:spPr>
          <a:xfrm>
            <a:off x="5180502" y="561866"/>
            <a:ext cx="928773" cy="813114"/>
          </a:xfrm>
          <a:prstGeom prst="diamond">
            <a:avLst/>
          </a:prstGeom>
          <a:solidFill>
            <a:srgbClr val="000000"/>
          </a:solidFill>
          <a:ln/>
        </p:spPr>
        <p:txBody>
          <a:bodyPr wrap="square" rtlCol="0" anchor="ctr"/>
          <a:lstStyle/>
          <a:p>
            <a:pPr indent="0" marL="0">
              <a:buNone/>
            </a:pPr>
            <a:r>
              <a:rPr lang="en-US" dirty="0">
                <a:solidFill>
                  <a:srgbClr val="000000"/>
                </a:solidFill>
              </a:rPr>
              <a:t>Want to Switch in  Professional Mode?</a:t>
            </a:r>
            <a:endParaRPr lang="en-US" dirty="0"/>
          </a:p>
        </p:txBody>
      </p:sp>
      <p:sp>
        <p:nvSpPr>
          <p:cNvPr id="53" name="Text 51"/>
          <p:cNvSpPr/>
          <p:nvPr/>
        </p:nvSpPr>
        <p:spPr>
          <a:xfrm>
            <a:off x="731527" y="3443637"/>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Place Order</a:t>
            </a:r>
            <a:endParaRPr lang="en-US" dirty="0"/>
          </a:p>
        </p:txBody>
      </p:sp>
      <p:sp>
        <p:nvSpPr>
          <p:cNvPr id="54" name="Text 52"/>
          <p:cNvSpPr/>
          <p:nvPr/>
        </p:nvSpPr>
        <p:spPr>
          <a:xfrm>
            <a:off x="731527" y="4788864"/>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Payment</a:t>
            </a:r>
            <a:endParaRPr lang="en-US" dirty="0"/>
          </a:p>
        </p:txBody>
      </p:sp>
      <p:sp>
        <p:nvSpPr>
          <p:cNvPr id="55" name="Text 53"/>
          <p:cNvSpPr/>
          <p:nvPr/>
        </p:nvSpPr>
        <p:spPr>
          <a:xfrm>
            <a:off x="1715393" y="3954295"/>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Cancel Order</a:t>
            </a:r>
            <a:endParaRPr lang="en-US" dirty="0"/>
          </a:p>
        </p:txBody>
      </p:sp>
      <p:sp>
        <p:nvSpPr>
          <p:cNvPr id="56" name="Text 54"/>
          <p:cNvSpPr/>
          <p:nvPr/>
        </p:nvSpPr>
        <p:spPr>
          <a:xfrm>
            <a:off x="2347913" y="4712051"/>
            <a:ext cx="515905" cy="358727"/>
          </a:xfrm>
          <a:prstGeom prst="roundRect">
            <a:avLst>
              <a:gd name="adj" fmla="val 15294"/>
            </a:avLst>
          </a:prstGeom>
          <a:solidFill>
            <a:srgbClr val="FA5C26"/>
          </a:solidFill>
          <a:ln/>
        </p:spPr>
        <p:txBody>
          <a:bodyPr wrap="square" rtlCol="0" anchor="ctr"/>
          <a:lstStyle/>
          <a:p>
            <a:pPr indent="0" marL="0">
              <a:buNone/>
            </a:pPr>
            <a:r>
              <a:rPr lang="en-US" dirty="0">
                <a:solidFill>
                  <a:srgbClr val="000000"/>
                </a:solidFill>
              </a:rPr>
              <a:t>Confirm Order</a:t>
            </a:r>
            <a:endParaRPr lang="en-US" dirty="0"/>
          </a:p>
        </p:txBody>
      </p:sp>
      <p:sp>
        <p:nvSpPr>
          <p:cNvPr id="57" name="Text 55"/>
          <p:cNvSpPr/>
          <p:nvPr/>
        </p:nvSpPr>
        <p:spPr>
          <a:xfrm>
            <a:off x="2046610" y="3421481"/>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Book Now</a:t>
            </a:r>
            <a:endParaRPr lang="en-US" dirty="0"/>
          </a:p>
        </p:txBody>
      </p:sp>
      <p:sp>
        <p:nvSpPr>
          <p:cNvPr id="58" name="Text 56"/>
          <p:cNvSpPr/>
          <p:nvPr/>
        </p:nvSpPr>
        <p:spPr>
          <a:xfrm>
            <a:off x="2794546" y="3359936"/>
            <a:ext cx="515905" cy="358727"/>
          </a:xfrm>
          <a:prstGeom prst="roundRect">
            <a:avLst>
              <a:gd name="adj" fmla="val 15294"/>
            </a:avLst>
          </a:prstGeom>
          <a:solidFill>
            <a:srgbClr val="FA5C26"/>
          </a:solidFill>
          <a:ln/>
        </p:spPr>
        <p:txBody>
          <a:bodyPr wrap="square" rtlCol="0" anchor="ctr"/>
          <a:lstStyle/>
          <a:p>
            <a:pPr indent="0" marL="0">
              <a:buNone/>
            </a:pPr>
            <a:r>
              <a:rPr lang="en-US" dirty="0">
                <a:solidFill>
                  <a:srgbClr val="000000"/>
                </a:solidFill>
              </a:rPr>
              <a:t>Provide Services</a:t>
            </a:r>
            <a:endParaRPr lang="en-US" dirty="0"/>
          </a:p>
        </p:txBody>
      </p:sp>
      <p:sp>
        <p:nvSpPr>
          <p:cNvPr id="59" name="Text 57"/>
          <p:cNvSpPr/>
          <p:nvPr/>
        </p:nvSpPr>
        <p:spPr>
          <a:xfrm>
            <a:off x="3500531" y="3421481"/>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Get Payment</a:t>
            </a:r>
            <a:endParaRPr lang="en-US" dirty="0"/>
          </a:p>
        </p:txBody>
      </p:sp>
      <p:sp>
        <p:nvSpPr>
          <p:cNvPr id="60" name="Text 58"/>
          <p:cNvSpPr/>
          <p:nvPr/>
        </p:nvSpPr>
        <p:spPr>
          <a:xfrm>
            <a:off x="4204041" y="3421481"/>
            <a:ext cx="515905" cy="234462"/>
          </a:xfrm>
          <a:prstGeom prst="roundRect">
            <a:avLst>
              <a:gd name="adj" fmla="val 11700"/>
            </a:avLst>
          </a:prstGeom>
          <a:solidFill>
            <a:srgbClr val="FA5C26"/>
          </a:solidFill>
          <a:ln/>
        </p:spPr>
        <p:txBody>
          <a:bodyPr wrap="square" rtlCol="0" anchor="ctr"/>
          <a:lstStyle/>
          <a:p>
            <a:pPr indent="0" marL="0">
              <a:buNone/>
            </a:pPr>
            <a:r>
              <a:rPr lang="en-US" dirty="0">
                <a:solidFill>
                  <a:srgbClr val="000000"/>
                </a:solidFill>
              </a:rPr>
              <a:t>Get Reviews</a:t>
            </a:r>
            <a:endParaRPr lang="en-US" dirty="0"/>
          </a:p>
        </p:txBody>
      </p:sp>
      <p:sp>
        <p:nvSpPr>
          <p:cNvPr id="61" name="Text 59"/>
          <p:cNvSpPr/>
          <p:nvPr/>
        </p:nvSpPr>
        <p:spPr>
          <a:xfrm>
            <a:off x="3566331" y="4705350"/>
            <a:ext cx="515905" cy="358727"/>
          </a:xfrm>
          <a:prstGeom prst="roundRect">
            <a:avLst>
              <a:gd name="adj" fmla="val 15294"/>
            </a:avLst>
          </a:prstGeom>
          <a:solidFill>
            <a:srgbClr val="FA5C26"/>
          </a:solidFill>
          <a:ln/>
        </p:spPr>
        <p:txBody>
          <a:bodyPr wrap="square" rtlCol="0" anchor="ctr"/>
          <a:lstStyle/>
          <a:p>
            <a:pPr indent="0" marL="0">
              <a:buNone/>
            </a:pPr>
            <a:r>
              <a:rPr lang="en-US" dirty="0">
                <a:solidFill>
                  <a:srgbClr val="000000"/>
                </a:solidFill>
              </a:rPr>
              <a:t>Provide</a:t>
            </a:r>
            <a:endParaRPr lang="en-US" dirty="0"/>
          </a:p>
          <a:p>
            <a:pPr indent="0" marL="0">
              <a:buNone/>
            </a:pPr>
            <a:r>
              <a:rPr lang="en-US" dirty="0">
                <a:solidFill>
                  <a:srgbClr val="000000"/>
                </a:solidFill>
              </a:rPr>
              <a:t>Reviews</a:t>
            </a:r>
            <a:endParaRPr lang="en-US" dirty="0"/>
          </a:p>
        </p:txBody>
      </p:sp>
      <p:sp>
        <p:nvSpPr>
          <p:cNvPr id="62" name="Text 60"/>
          <p:cNvSpPr/>
          <p:nvPr/>
        </p:nvSpPr>
        <p:spPr>
          <a:xfrm>
            <a:off x="3875745" y="2553973"/>
            <a:ext cx="515905" cy="358727"/>
          </a:xfrm>
          <a:prstGeom prst="roundRect">
            <a:avLst>
              <a:gd name="adj" fmla="val 15294"/>
            </a:avLst>
          </a:prstGeom>
          <a:solidFill>
            <a:srgbClr val="963717"/>
          </a:solidFill>
          <a:ln/>
        </p:spPr>
        <p:txBody>
          <a:bodyPr wrap="square" rtlCol="0" anchor="ctr"/>
          <a:lstStyle/>
          <a:p>
            <a:pPr indent="0" marL="0">
              <a:buNone/>
            </a:pPr>
            <a:r>
              <a:rPr lang="en-US" dirty="0">
                <a:solidFill>
                  <a:srgbClr val="000000"/>
                </a:solidFill>
              </a:rPr>
              <a:t>Renting Real Estate</a:t>
            </a:r>
            <a:endParaRPr lang="en-US" dirty="0"/>
          </a:p>
        </p:txBody>
      </p:sp>
      <p:pic>
        <p:nvPicPr>
          <p:cNvPr id="63" name="Image 0" descr="preencoded.png">    </p:cNvPr>
          <p:cNvPicPr>
            <a:picLocks noChangeAspect="1"/>
          </p:cNvPicPr>
          <p:nvPr/>
        </p:nvPicPr>
        <p:blipFill>
          <a:blip r:embed="rId1"/>
          <a:stretch>
            <a:fillRect/>
          </a:stretch>
        </p:blipFill>
        <p:spPr>
          <a:xfrm>
            <a:off x="989484" y="421742"/>
            <a:ext cx="1489193" cy="2120343"/>
          </a:xfrm>
          <a:prstGeom prst="rect">
            <a:avLst/>
          </a:prstGeom>
        </p:spPr>
      </p:pic>
      <p:pic>
        <p:nvPicPr>
          <p:cNvPr id="64" name="Image 1" descr="preencoded.png">    </p:cNvPr>
          <p:cNvPicPr>
            <a:picLocks noChangeAspect="1"/>
          </p:cNvPicPr>
          <p:nvPr/>
        </p:nvPicPr>
        <p:blipFill>
          <a:blip r:embed="rId2"/>
          <a:stretch>
            <a:fillRect/>
          </a:stretch>
        </p:blipFill>
        <p:spPr>
          <a:xfrm>
            <a:off x="2468724" y="421742"/>
            <a:ext cx="924520" cy="2121516"/>
          </a:xfrm>
          <a:prstGeom prst="rect">
            <a:avLst/>
          </a:prstGeom>
        </p:spPr>
      </p:pic>
      <p:pic>
        <p:nvPicPr>
          <p:cNvPr id="65" name="Image 2" descr="preencoded.png">    </p:cNvPr>
          <p:cNvPicPr>
            <a:picLocks noChangeAspect="1"/>
          </p:cNvPicPr>
          <p:nvPr/>
        </p:nvPicPr>
        <p:blipFill>
          <a:blip r:embed="rId3"/>
          <a:stretch>
            <a:fillRect/>
          </a:stretch>
        </p:blipFill>
        <p:spPr>
          <a:xfrm>
            <a:off x="1788654" y="421742"/>
            <a:ext cx="690023" cy="2121516"/>
          </a:xfrm>
          <a:prstGeom prst="rect">
            <a:avLst/>
          </a:prstGeom>
        </p:spPr>
      </p:pic>
      <p:pic>
        <p:nvPicPr>
          <p:cNvPr id="66" name="Image 3" descr="preencoded.png">    </p:cNvPr>
          <p:cNvPicPr>
            <a:picLocks noChangeAspect="1"/>
          </p:cNvPicPr>
          <p:nvPr/>
        </p:nvPicPr>
        <p:blipFill>
          <a:blip r:embed="rId4"/>
          <a:stretch>
            <a:fillRect/>
          </a:stretch>
        </p:blipFill>
        <p:spPr>
          <a:xfrm>
            <a:off x="2468724" y="421742"/>
            <a:ext cx="127192" cy="2121516"/>
          </a:xfrm>
          <a:prstGeom prst="rect">
            <a:avLst/>
          </a:prstGeom>
        </p:spPr>
      </p:pic>
      <p:pic>
        <p:nvPicPr>
          <p:cNvPr id="67" name="Image 4" descr="preencoded.png">    </p:cNvPr>
          <p:cNvPicPr>
            <a:picLocks noChangeAspect="1"/>
          </p:cNvPicPr>
          <p:nvPr/>
        </p:nvPicPr>
        <p:blipFill>
          <a:blip r:embed="rId5"/>
          <a:stretch>
            <a:fillRect/>
          </a:stretch>
        </p:blipFill>
        <p:spPr>
          <a:xfrm>
            <a:off x="5262228" y="2549484"/>
            <a:ext cx="17525" cy="411317"/>
          </a:xfrm>
          <a:prstGeom prst="rect">
            <a:avLst/>
          </a:prstGeom>
        </p:spPr>
      </p:pic>
      <p:pic>
        <p:nvPicPr>
          <p:cNvPr id="68" name="Image 5" descr="preencoded.png">    </p:cNvPr>
          <p:cNvPicPr>
            <a:picLocks noChangeAspect="1"/>
          </p:cNvPicPr>
          <p:nvPr/>
        </p:nvPicPr>
        <p:blipFill>
          <a:blip r:embed="rId6"/>
          <a:stretch>
            <a:fillRect/>
          </a:stretch>
        </p:blipFill>
        <p:spPr>
          <a:xfrm>
            <a:off x="6288174" y="2549484"/>
            <a:ext cx="17525" cy="411317"/>
          </a:xfrm>
          <a:prstGeom prst="rect">
            <a:avLst/>
          </a:prstGeom>
        </p:spPr>
      </p:pic>
      <p:pic>
        <p:nvPicPr>
          <p:cNvPr id="69" name="Image 6" descr="preencoded.png">    </p:cNvPr>
          <p:cNvPicPr>
            <a:picLocks noChangeAspect="1"/>
          </p:cNvPicPr>
          <p:nvPr/>
        </p:nvPicPr>
        <p:blipFill>
          <a:blip r:embed="rId7"/>
          <a:stretch>
            <a:fillRect/>
          </a:stretch>
        </p:blipFill>
        <p:spPr>
          <a:xfrm>
            <a:off x="5845559" y="3228048"/>
            <a:ext cx="267742" cy="654730"/>
          </a:xfrm>
          <a:prstGeom prst="rect">
            <a:avLst/>
          </a:prstGeom>
        </p:spPr>
      </p:pic>
      <p:pic>
        <p:nvPicPr>
          <p:cNvPr id="70" name="Image 7" descr="preencoded.png">    </p:cNvPr>
          <p:cNvPicPr>
            <a:picLocks noChangeAspect="1"/>
          </p:cNvPicPr>
          <p:nvPr/>
        </p:nvPicPr>
        <p:blipFill>
          <a:blip r:embed="rId8"/>
          <a:stretch>
            <a:fillRect/>
          </a:stretch>
        </p:blipFill>
        <p:spPr>
          <a:xfrm>
            <a:off x="5845559" y="3228048"/>
            <a:ext cx="267742" cy="1053315"/>
          </a:xfrm>
          <a:prstGeom prst="rect">
            <a:avLst/>
          </a:prstGeom>
        </p:spPr>
      </p:pic>
      <p:pic>
        <p:nvPicPr>
          <p:cNvPr id="71" name="Image 8" descr="preencoded.png">    </p:cNvPr>
          <p:cNvPicPr>
            <a:picLocks noChangeAspect="1"/>
          </p:cNvPicPr>
          <p:nvPr/>
        </p:nvPicPr>
        <p:blipFill>
          <a:blip r:embed="rId9"/>
          <a:stretch>
            <a:fillRect/>
          </a:stretch>
        </p:blipFill>
        <p:spPr>
          <a:xfrm>
            <a:off x="5845559" y="3228048"/>
            <a:ext cx="267742" cy="1451900"/>
          </a:xfrm>
          <a:prstGeom prst="rect">
            <a:avLst/>
          </a:prstGeom>
        </p:spPr>
      </p:pic>
      <p:pic>
        <p:nvPicPr>
          <p:cNvPr id="72" name="Image 9" descr="preencoded.png">    </p:cNvPr>
          <p:cNvPicPr>
            <a:picLocks noChangeAspect="1"/>
          </p:cNvPicPr>
          <p:nvPr/>
        </p:nvPicPr>
        <p:blipFill>
          <a:blip r:embed="rId10"/>
          <a:stretch>
            <a:fillRect/>
          </a:stretch>
        </p:blipFill>
        <p:spPr>
          <a:xfrm>
            <a:off x="4779950" y="291414"/>
            <a:ext cx="902457" cy="17535"/>
          </a:xfrm>
          <a:prstGeom prst="rect">
            <a:avLst/>
          </a:prstGeom>
        </p:spPr>
      </p:pic>
      <p:pic>
        <p:nvPicPr>
          <p:cNvPr id="73" name="Image 10" descr="preencoded.png">    </p:cNvPr>
          <p:cNvPicPr>
            <a:picLocks noChangeAspect="1"/>
          </p:cNvPicPr>
          <p:nvPr/>
        </p:nvPicPr>
        <p:blipFill>
          <a:blip r:embed="rId11"/>
          <a:stretch>
            <a:fillRect/>
          </a:stretch>
        </p:blipFill>
        <p:spPr>
          <a:xfrm>
            <a:off x="5483461" y="3228049"/>
            <a:ext cx="214964" cy="654730"/>
          </a:xfrm>
          <a:prstGeom prst="rect">
            <a:avLst/>
          </a:prstGeom>
        </p:spPr>
      </p:pic>
      <p:pic>
        <p:nvPicPr>
          <p:cNvPr id="74" name="Image 11" descr="preencoded.png">    </p:cNvPr>
          <p:cNvPicPr>
            <a:picLocks noChangeAspect="1"/>
          </p:cNvPicPr>
          <p:nvPr/>
        </p:nvPicPr>
        <p:blipFill>
          <a:blip r:embed="rId12"/>
          <a:stretch>
            <a:fillRect/>
          </a:stretch>
        </p:blipFill>
        <p:spPr>
          <a:xfrm>
            <a:off x="5483461" y="3228049"/>
            <a:ext cx="255556" cy="1451900"/>
          </a:xfrm>
          <a:prstGeom prst="rect">
            <a:avLst/>
          </a:prstGeom>
        </p:spPr>
      </p:pic>
      <p:pic>
        <p:nvPicPr>
          <p:cNvPr id="75" name="Image 12" descr="preencoded.png">    </p:cNvPr>
          <p:cNvPicPr>
            <a:picLocks noChangeAspect="1"/>
          </p:cNvPicPr>
          <p:nvPr/>
        </p:nvPicPr>
        <p:blipFill>
          <a:blip r:embed="rId13"/>
          <a:stretch>
            <a:fillRect/>
          </a:stretch>
        </p:blipFill>
        <p:spPr>
          <a:xfrm>
            <a:off x="4935327" y="339863"/>
            <a:ext cx="747080" cy="2898143"/>
          </a:xfrm>
          <a:prstGeom prst="rect">
            <a:avLst/>
          </a:prstGeom>
        </p:spPr>
      </p:pic>
      <p:pic>
        <p:nvPicPr>
          <p:cNvPr id="76" name="Image 13" descr="preencoded.png">    </p:cNvPr>
          <p:cNvPicPr>
            <a:picLocks noChangeAspect="1"/>
          </p:cNvPicPr>
          <p:nvPr/>
        </p:nvPicPr>
        <p:blipFill>
          <a:blip r:embed="rId14"/>
          <a:stretch>
            <a:fillRect/>
          </a:stretch>
        </p:blipFill>
        <p:spPr>
          <a:xfrm>
            <a:off x="6122380" y="408644"/>
            <a:ext cx="335273" cy="569738"/>
          </a:xfrm>
          <a:prstGeom prst="rect">
            <a:avLst/>
          </a:prstGeom>
        </p:spPr>
      </p:pic>
      <p:pic>
        <p:nvPicPr>
          <p:cNvPr id="77" name="Image 14" descr="preencoded.png">    </p:cNvPr>
          <p:cNvPicPr>
            <a:picLocks noChangeAspect="1"/>
          </p:cNvPicPr>
          <p:nvPr/>
        </p:nvPicPr>
        <p:blipFill>
          <a:blip r:embed="rId15"/>
          <a:stretch>
            <a:fillRect/>
          </a:stretch>
        </p:blipFill>
        <p:spPr>
          <a:xfrm>
            <a:off x="2609422" y="502514"/>
            <a:ext cx="590531" cy="694093"/>
          </a:xfrm>
          <a:prstGeom prst="rect">
            <a:avLst/>
          </a:prstGeom>
        </p:spPr>
      </p:pic>
      <p:pic>
        <p:nvPicPr>
          <p:cNvPr id="78" name="Image 15" descr="preencoded.png">    </p:cNvPr>
          <p:cNvPicPr>
            <a:picLocks noChangeAspect="1"/>
          </p:cNvPicPr>
          <p:nvPr/>
        </p:nvPicPr>
        <p:blipFill>
          <a:blip r:embed="rId16"/>
          <a:stretch>
            <a:fillRect/>
          </a:stretch>
        </p:blipFill>
        <p:spPr>
          <a:xfrm>
            <a:off x="-2095500" y="-3130696"/>
            <a:ext cx="4920425" cy="292604"/>
          </a:xfrm>
          <a:prstGeom prst="rect">
            <a:avLst/>
          </a:prstGeom>
        </p:spPr>
      </p:pic>
      <p:pic>
        <p:nvPicPr>
          <p:cNvPr id="79" name="Image 16" descr="preencoded.png">    </p:cNvPr>
          <p:cNvPicPr>
            <a:picLocks noChangeAspect="1"/>
          </p:cNvPicPr>
          <p:nvPr/>
        </p:nvPicPr>
        <p:blipFill>
          <a:blip r:embed="rId17"/>
          <a:stretch>
            <a:fillRect/>
          </a:stretch>
        </p:blipFill>
        <p:spPr>
          <a:xfrm>
            <a:off x="989484" y="3296598"/>
            <a:ext cx="17525" cy="136324"/>
          </a:xfrm>
          <a:prstGeom prst="rect">
            <a:avLst/>
          </a:prstGeom>
        </p:spPr>
      </p:pic>
      <p:pic>
        <p:nvPicPr>
          <p:cNvPr id="80" name="Image 17" descr="preencoded.png">    </p:cNvPr>
          <p:cNvPicPr>
            <a:picLocks noChangeAspect="1"/>
          </p:cNvPicPr>
          <p:nvPr/>
        </p:nvPicPr>
        <p:blipFill>
          <a:blip r:embed="rId18"/>
          <a:stretch>
            <a:fillRect/>
          </a:stretch>
        </p:blipFill>
        <p:spPr>
          <a:xfrm>
            <a:off x="989484" y="2924624"/>
            <a:ext cx="17525" cy="113699"/>
          </a:xfrm>
          <a:prstGeom prst="rect">
            <a:avLst/>
          </a:prstGeom>
        </p:spPr>
      </p:pic>
      <p:pic>
        <p:nvPicPr>
          <p:cNvPr id="81" name="Image 18" descr="preencoded.png">    </p:cNvPr>
          <p:cNvPicPr>
            <a:picLocks noChangeAspect="1"/>
          </p:cNvPicPr>
          <p:nvPr/>
        </p:nvPicPr>
        <p:blipFill>
          <a:blip r:embed="rId19"/>
          <a:stretch>
            <a:fillRect/>
          </a:stretch>
        </p:blipFill>
        <p:spPr>
          <a:xfrm>
            <a:off x="991344" y="3691197"/>
            <a:ext cx="17525" cy="111706"/>
          </a:xfrm>
          <a:prstGeom prst="rect">
            <a:avLst/>
          </a:prstGeom>
        </p:spPr>
      </p:pic>
      <p:pic>
        <p:nvPicPr>
          <p:cNvPr id="82" name="Image 19" descr="preencoded.png">    </p:cNvPr>
          <p:cNvPicPr>
            <a:picLocks noChangeAspect="1"/>
          </p:cNvPicPr>
          <p:nvPr/>
        </p:nvPicPr>
        <p:blipFill>
          <a:blip r:embed="rId20"/>
          <a:stretch>
            <a:fillRect/>
          </a:stretch>
        </p:blipFill>
        <p:spPr>
          <a:xfrm>
            <a:off x="989484" y="4616801"/>
            <a:ext cx="1626338" cy="501775"/>
          </a:xfrm>
          <a:prstGeom prst="rect">
            <a:avLst/>
          </a:prstGeom>
        </p:spPr>
      </p:pic>
      <p:pic>
        <p:nvPicPr>
          <p:cNvPr id="83" name="Image 20" descr="preencoded.png">    </p:cNvPr>
          <p:cNvPicPr>
            <a:picLocks noChangeAspect="1"/>
          </p:cNvPicPr>
          <p:nvPr/>
        </p:nvPicPr>
        <p:blipFill>
          <a:blip r:embed="rId21"/>
          <a:stretch>
            <a:fillRect/>
          </a:stretch>
        </p:blipFill>
        <p:spPr>
          <a:xfrm>
            <a:off x="989484" y="4616801"/>
            <a:ext cx="1626338" cy="501775"/>
          </a:xfrm>
          <a:prstGeom prst="rect">
            <a:avLst/>
          </a:prstGeom>
        </p:spPr>
      </p:pic>
      <p:pic>
        <p:nvPicPr>
          <p:cNvPr id="84" name="Image 21" descr="preencoded.png">    </p:cNvPr>
          <p:cNvPicPr>
            <a:picLocks noChangeAspect="1"/>
          </p:cNvPicPr>
          <p:nvPr/>
        </p:nvPicPr>
        <p:blipFill>
          <a:blip r:embed="rId22"/>
          <a:stretch>
            <a:fillRect/>
          </a:stretch>
        </p:blipFill>
        <p:spPr>
          <a:xfrm>
            <a:off x="1589559" y="2925797"/>
            <a:ext cx="1006357" cy="483211"/>
          </a:xfrm>
          <a:prstGeom prst="rect">
            <a:avLst/>
          </a:prstGeom>
        </p:spPr>
      </p:pic>
      <p:pic>
        <p:nvPicPr>
          <p:cNvPr id="85" name="Image 22" descr="preencoded.png">    </p:cNvPr>
          <p:cNvPicPr>
            <a:picLocks noChangeAspect="1"/>
          </p:cNvPicPr>
          <p:nvPr/>
        </p:nvPicPr>
        <p:blipFill>
          <a:blip r:embed="rId23"/>
          <a:stretch>
            <a:fillRect/>
          </a:stretch>
        </p:blipFill>
        <p:spPr>
          <a:xfrm>
            <a:off x="1656122" y="2925797"/>
            <a:ext cx="1737140" cy="483211"/>
          </a:xfrm>
          <a:prstGeom prst="rect">
            <a:avLst/>
          </a:prstGeom>
        </p:spPr>
      </p:pic>
      <p:pic>
        <p:nvPicPr>
          <p:cNvPr id="86" name="Image 23" descr="preencoded.png">    </p:cNvPr>
          <p:cNvPicPr>
            <a:picLocks noChangeAspect="1"/>
          </p:cNvPicPr>
          <p:nvPr/>
        </p:nvPicPr>
        <p:blipFill>
          <a:blip r:embed="rId24"/>
          <a:stretch>
            <a:fillRect/>
          </a:stretch>
        </p:blipFill>
        <p:spPr>
          <a:xfrm>
            <a:off x="1311566" y="2671203"/>
            <a:ext cx="208415" cy="952788"/>
          </a:xfrm>
          <a:prstGeom prst="rect">
            <a:avLst/>
          </a:prstGeom>
        </p:spPr>
      </p:pic>
      <p:pic>
        <p:nvPicPr>
          <p:cNvPr id="87" name="Image 24" descr="preencoded.png">    </p:cNvPr>
          <p:cNvPicPr>
            <a:picLocks noChangeAspect="1"/>
          </p:cNvPicPr>
          <p:nvPr/>
        </p:nvPicPr>
        <p:blipFill>
          <a:blip r:embed="rId25"/>
          <a:stretch>
            <a:fillRect/>
          </a:stretch>
        </p:blipFill>
        <p:spPr>
          <a:xfrm>
            <a:off x="2575620" y="3539299"/>
            <a:ext cx="208211" cy="17536"/>
          </a:xfrm>
          <a:prstGeom prst="rect">
            <a:avLst/>
          </a:prstGeom>
        </p:spPr>
      </p:pic>
      <p:pic>
        <p:nvPicPr>
          <p:cNvPr id="88" name="Image 25" descr="preencoded.png">    </p:cNvPr>
          <p:cNvPicPr>
            <a:picLocks noChangeAspect="1"/>
          </p:cNvPicPr>
          <p:nvPr/>
        </p:nvPicPr>
        <p:blipFill>
          <a:blip r:embed="rId26"/>
          <a:stretch>
            <a:fillRect/>
          </a:stretch>
        </p:blipFill>
        <p:spPr>
          <a:xfrm>
            <a:off x="3323555" y="3538712"/>
            <a:ext cx="166260" cy="17536"/>
          </a:xfrm>
          <a:prstGeom prst="rect">
            <a:avLst/>
          </a:prstGeom>
        </p:spPr>
      </p:pic>
      <p:pic>
        <p:nvPicPr>
          <p:cNvPr id="89" name="Image 26" descr="preencoded.png">    </p:cNvPr>
          <p:cNvPicPr>
            <a:picLocks noChangeAspect="1"/>
          </p:cNvPicPr>
          <p:nvPr/>
        </p:nvPicPr>
        <p:blipFill>
          <a:blip r:embed="rId27"/>
          <a:stretch>
            <a:fillRect/>
          </a:stretch>
        </p:blipFill>
        <p:spPr>
          <a:xfrm>
            <a:off x="4029559" y="3538712"/>
            <a:ext cx="163785" cy="17536"/>
          </a:xfrm>
          <a:prstGeom prst="rect">
            <a:avLst/>
          </a:prstGeom>
        </p:spPr>
      </p:pic>
      <p:pic>
        <p:nvPicPr>
          <p:cNvPr id="90" name="Image 27" descr="preencoded.png">    </p:cNvPr>
          <p:cNvPicPr>
            <a:picLocks noChangeAspect="1"/>
          </p:cNvPicPr>
          <p:nvPr/>
        </p:nvPicPr>
        <p:blipFill>
          <a:blip r:embed="rId28"/>
          <a:stretch>
            <a:fillRect/>
          </a:stretch>
        </p:blipFill>
        <p:spPr>
          <a:xfrm>
            <a:off x="2605869" y="4718447"/>
            <a:ext cx="1228372" cy="341615"/>
          </a:xfrm>
          <a:prstGeom prst="rect">
            <a:avLst/>
          </a:prstGeom>
        </p:spPr>
      </p:pic>
      <p:pic>
        <p:nvPicPr>
          <p:cNvPr id="91" name="Image 28" descr="preencoded.png">    </p:cNvPr>
          <p:cNvPicPr>
            <a:picLocks noChangeAspect="1"/>
          </p:cNvPicPr>
          <p:nvPr/>
        </p:nvPicPr>
        <p:blipFill>
          <a:blip r:embed="rId29"/>
          <a:stretch>
            <a:fillRect/>
          </a:stretch>
        </p:blipFill>
        <p:spPr>
          <a:xfrm>
            <a:off x="3735028" y="421742"/>
            <a:ext cx="127192" cy="222373"/>
          </a:xfrm>
          <a:prstGeom prst="rect">
            <a:avLst/>
          </a:prstGeom>
        </p:spPr>
      </p:pic>
      <p:pic>
        <p:nvPicPr>
          <p:cNvPr id="92" name="Image 29" descr="preencoded.png">    </p:cNvPr>
          <p:cNvPicPr>
            <a:picLocks noChangeAspect="1"/>
          </p:cNvPicPr>
          <p:nvPr/>
        </p:nvPicPr>
        <p:blipFill>
          <a:blip r:embed="rId30"/>
          <a:stretch>
            <a:fillRect/>
          </a:stretch>
        </p:blipFill>
        <p:spPr>
          <a:xfrm>
            <a:off x="3852267" y="421742"/>
            <a:ext cx="572784" cy="222373"/>
          </a:xfrm>
          <a:prstGeom prst="rect">
            <a:avLst/>
          </a:prstGeom>
        </p:spPr>
      </p:pic>
      <p:pic>
        <p:nvPicPr>
          <p:cNvPr id="93" name="Image 30" descr="preencoded.png">    </p:cNvPr>
          <p:cNvPicPr>
            <a:picLocks noChangeAspect="1"/>
          </p:cNvPicPr>
          <p:nvPr/>
        </p:nvPicPr>
        <p:blipFill>
          <a:blip r:embed="rId31"/>
          <a:stretch>
            <a:fillRect/>
          </a:stretch>
        </p:blipFill>
        <p:spPr>
          <a:xfrm>
            <a:off x="3301231" y="772061"/>
            <a:ext cx="165125" cy="326481"/>
          </a:xfrm>
          <a:prstGeom prst="rect">
            <a:avLst/>
          </a:prstGeom>
        </p:spPr>
      </p:pic>
      <p:pic>
        <p:nvPicPr>
          <p:cNvPr id="94" name="Image 31" descr="preencoded.png">    </p:cNvPr>
          <p:cNvPicPr>
            <a:picLocks noChangeAspect="1"/>
          </p:cNvPicPr>
          <p:nvPr/>
        </p:nvPicPr>
        <p:blipFill>
          <a:blip r:embed="rId32"/>
          <a:stretch>
            <a:fillRect/>
          </a:stretch>
        </p:blipFill>
        <p:spPr>
          <a:xfrm>
            <a:off x="3301231" y="772061"/>
            <a:ext cx="165125" cy="654729"/>
          </a:xfrm>
          <a:prstGeom prst="rect">
            <a:avLst/>
          </a:prstGeom>
        </p:spPr>
      </p:pic>
      <p:pic>
        <p:nvPicPr>
          <p:cNvPr id="95" name="Image 32" descr="preencoded.png">    </p:cNvPr>
          <p:cNvPicPr>
            <a:picLocks noChangeAspect="1"/>
          </p:cNvPicPr>
          <p:nvPr/>
        </p:nvPicPr>
        <p:blipFill>
          <a:blip r:embed="rId33"/>
          <a:stretch>
            <a:fillRect/>
          </a:stretch>
        </p:blipFill>
        <p:spPr>
          <a:xfrm>
            <a:off x="3301231" y="772061"/>
            <a:ext cx="165125" cy="982975"/>
          </a:xfrm>
          <a:prstGeom prst="rect">
            <a:avLst/>
          </a:prstGeom>
        </p:spPr>
      </p:pic>
      <p:pic>
        <p:nvPicPr>
          <p:cNvPr id="96" name="Image 33" descr="preencoded.png">    </p:cNvPr>
          <p:cNvPicPr>
            <a:picLocks noChangeAspect="1"/>
          </p:cNvPicPr>
          <p:nvPr/>
        </p:nvPicPr>
        <p:blipFill>
          <a:blip r:embed="rId34"/>
          <a:stretch>
            <a:fillRect/>
          </a:stretch>
        </p:blipFill>
        <p:spPr>
          <a:xfrm>
            <a:off x="4050320" y="772062"/>
            <a:ext cx="96106" cy="326481"/>
          </a:xfrm>
          <a:prstGeom prst="rect">
            <a:avLst/>
          </a:prstGeom>
        </p:spPr>
      </p:pic>
      <p:pic>
        <p:nvPicPr>
          <p:cNvPr id="97" name="Image 34" descr="preencoded.png">    </p:cNvPr>
          <p:cNvPicPr>
            <a:picLocks noChangeAspect="1"/>
          </p:cNvPicPr>
          <p:nvPr/>
        </p:nvPicPr>
        <p:blipFill>
          <a:blip r:embed="rId35"/>
          <a:stretch>
            <a:fillRect/>
          </a:stretch>
        </p:blipFill>
        <p:spPr>
          <a:xfrm>
            <a:off x="4050320" y="772062"/>
            <a:ext cx="96106" cy="681634"/>
          </a:xfrm>
          <a:prstGeom prst="rect">
            <a:avLst/>
          </a:prstGeom>
        </p:spPr>
      </p:pic>
      <p:pic>
        <p:nvPicPr>
          <p:cNvPr id="98" name="Image 35" descr="preencoded.png">    </p:cNvPr>
          <p:cNvPicPr>
            <a:picLocks noChangeAspect="1"/>
          </p:cNvPicPr>
          <p:nvPr/>
        </p:nvPicPr>
        <p:blipFill>
          <a:blip r:embed="rId36"/>
          <a:stretch>
            <a:fillRect/>
          </a:stretch>
        </p:blipFill>
        <p:spPr>
          <a:xfrm>
            <a:off x="4050320" y="772062"/>
            <a:ext cx="96106" cy="1070254"/>
          </a:xfrm>
          <a:prstGeom prst="rect">
            <a:avLst/>
          </a:prstGeom>
        </p:spPr>
      </p:pic>
      <p:pic>
        <p:nvPicPr>
          <p:cNvPr id="99" name="Image 36" descr="preencoded.png">    </p:cNvPr>
          <p:cNvPicPr>
            <a:picLocks noChangeAspect="1"/>
          </p:cNvPicPr>
          <p:nvPr/>
        </p:nvPicPr>
        <p:blipFill>
          <a:blip r:embed="rId37"/>
          <a:stretch>
            <a:fillRect/>
          </a:stretch>
        </p:blipFill>
        <p:spPr>
          <a:xfrm>
            <a:off x="2609422" y="502514"/>
            <a:ext cx="590531" cy="302483"/>
          </a:xfrm>
          <a:prstGeom prst="rect">
            <a:avLst/>
          </a:prstGeom>
        </p:spPr>
      </p:pic>
      <p:pic>
        <p:nvPicPr>
          <p:cNvPr id="100" name="Image 37" descr="preencoded.png">    </p:cNvPr>
          <p:cNvPicPr>
            <a:picLocks noChangeAspect="1"/>
          </p:cNvPicPr>
          <p:nvPr/>
        </p:nvPicPr>
        <p:blipFill>
          <a:blip r:embed="rId38"/>
          <a:stretch>
            <a:fillRect/>
          </a:stretch>
        </p:blipFill>
        <p:spPr>
          <a:xfrm>
            <a:off x="1281540" y="4072991"/>
            <a:ext cx="405966" cy="10792"/>
          </a:xfrm>
          <a:prstGeom prst="rect">
            <a:avLst/>
          </a:prstGeom>
        </p:spPr>
      </p:pic>
      <p:pic>
        <p:nvPicPr>
          <p:cNvPr id="101" name="Image 38" descr="preencoded.png">    </p:cNvPr>
          <p:cNvPicPr>
            <a:picLocks noChangeAspect="1"/>
          </p:cNvPicPr>
          <p:nvPr/>
        </p:nvPicPr>
        <p:blipFill>
          <a:blip r:embed="rId39"/>
          <a:stretch>
            <a:fillRect/>
          </a:stretch>
        </p:blipFill>
        <p:spPr>
          <a:xfrm>
            <a:off x="989484" y="4616801"/>
            <a:ext cx="1626338" cy="501775"/>
          </a:xfrm>
          <a:prstGeom prst="rect">
            <a:avLst/>
          </a:prstGeom>
        </p:spPr>
      </p:pic>
      <p:pic>
        <p:nvPicPr>
          <p:cNvPr id="102" name="Image 39" descr="preencoded.png">    </p:cNvPr>
          <p:cNvPicPr>
            <a:picLocks noChangeAspect="1"/>
          </p:cNvPicPr>
          <p:nvPr/>
        </p:nvPicPr>
        <p:blipFill>
          <a:blip r:embed="rId40"/>
          <a:stretch>
            <a:fillRect/>
          </a:stretch>
        </p:blipFill>
        <p:spPr>
          <a:xfrm>
            <a:off x="989484" y="4616801"/>
            <a:ext cx="1626338" cy="501775"/>
          </a:xfrm>
          <a:prstGeom prst="rect">
            <a:avLst/>
          </a:prstGeom>
        </p:spPr>
      </p:pic>
      <p:pic>
        <p:nvPicPr>
          <p:cNvPr id="103" name="Image 40" descr="preencoded.png">    </p:cNvPr>
          <p:cNvPicPr>
            <a:picLocks noChangeAspect="1"/>
          </p:cNvPicPr>
          <p:nvPr/>
        </p:nvPicPr>
        <p:blipFill>
          <a:blip r:embed="rId41"/>
          <a:stretch>
            <a:fillRect/>
          </a:stretch>
        </p:blipFill>
        <p:spPr>
          <a:xfrm>
            <a:off x="991363" y="4342531"/>
            <a:ext cx="17525" cy="450003"/>
          </a:xfrm>
          <a:prstGeom prst="rect">
            <a:avLst/>
          </a:prstGeom>
        </p:spPr>
      </p:pic>
      <p:pic>
        <p:nvPicPr>
          <p:cNvPr id="104" name="Image 41" descr="preencoded.png">    </p:cNvPr>
          <p:cNvPicPr>
            <a:picLocks noChangeAspect="1"/>
          </p:cNvPicPr>
          <p:nvPr/>
        </p:nvPicPr>
        <p:blipFill>
          <a:blip r:embed="rId42"/>
          <a:stretch>
            <a:fillRect/>
          </a:stretch>
        </p:blipFill>
        <p:spPr>
          <a:xfrm>
            <a:off x="2468724" y="421742"/>
            <a:ext cx="1674930" cy="2121516"/>
          </a:xfrm>
          <a:prstGeom prst="rect">
            <a:avLst/>
          </a:prstGeom>
        </p:spPr>
      </p:pic>
      <p:pic>
        <p:nvPicPr>
          <p:cNvPr id="105" name="Image 42" descr="preencoded.png">    </p:cNvPr>
          <p:cNvPicPr>
            <a:picLocks noChangeAspect="1"/>
          </p:cNvPicPr>
          <p:nvPr/>
        </p:nvPicPr>
        <p:blipFill>
          <a:blip r:embed="rId43"/>
          <a:stretch>
            <a:fillRect/>
          </a:stretch>
        </p:blipFill>
        <p:spPr>
          <a:xfrm>
            <a:off x="1752712" y="2925797"/>
            <a:ext cx="2390942" cy="483211"/>
          </a:xfrm>
          <a:prstGeom prst="rect">
            <a:avLst/>
          </a:prstGeom>
        </p:spPr>
      </p:pic>
      <p:pic>
        <p:nvPicPr>
          <p:cNvPr id="106" name="Image 43" descr="preencoded.png">    </p:cNvPr>
          <p:cNvPicPr>
            <a:picLocks noChangeAspect="1"/>
          </p:cNvPicPr>
          <p:nvPr/>
        </p:nvPicPr>
        <p:blipFill>
          <a:blip r:embed="rId44"/>
          <a:stretch>
            <a:fillRect/>
          </a:stretch>
        </p:blipFill>
        <p:spPr>
          <a:xfrm>
            <a:off x="5306206" y="1388077"/>
            <a:ext cx="348648" cy="273015"/>
          </a:xfrm>
          <a:prstGeom prst="rect">
            <a:avLst/>
          </a:prstGeom>
        </p:spPr>
      </p:pic>
      <p:pic>
        <p:nvPicPr>
          <p:cNvPr id="107" name="Image 44" descr="preencoded.png">    </p:cNvPr>
          <p:cNvPicPr>
            <a:picLocks noChangeAspect="1"/>
          </p:cNvPicPr>
          <p:nvPr/>
        </p:nvPicPr>
        <p:blipFill>
          <a:blip r:embed="rId45"/>
          <a:stretch>
            <a:fillRect/>
          </a:stretch>
        </p:blipFill>
        <p:spPr>
          <a:xfrm>
            <a:off x="5644883" y="1388077"/>
            <a:ext cx="536004" cy="273015"/>
          </a:xfrm>
          <a:prstGeom prst="rect">
            <a:avLst/>
          </a:prstGeom>
        </p:spPr>
      </p:pic>
      <p:pic>
        <p:nvPicPr>
          <p:cNvPr id="108" name="Image 45" descr="preencoded.png">    </p:cNvPr>
          <p:cNvPicPr>
            <a:picLocks noChangeAspect="1"/>
          </p:cNvPicPr>
          <p:nvPr/>
        </p:nvPicPr>
        <p:blipFill>
          <a:blip r:embed="rId46"/>
          <a:stretch>
            <a:fillRect/>
          </a:stretch>
        </p:blipFill>
        <p:spPr>
          <a:xfrm>
            <a:off x="5262228" y="1919368"/>
            <a:ext cx="53932" cy="371842"/>
          </a:xfrm>
          <a:prstGeom prst="rect">
            <a:avLst/>
          </a:prstGeom>
        </p:spPr>
      </p:pic>
      <p:pic>
        <p:nvPicPr>
          <p:cNvPr id="109" name="Image 46" descr="preencoded.png">    </p:cNvPr>
          <p:cNvPicPr>
            <a:picLocks noChangeAspect="1"/>
          </p:cNvPicPr>
          <p:nvPr/>
        </p:nvPicPr>
        <p:blipFill>
          <a:blip r:embed="rId47"/>
          <a:stretch>
            <a:fillRect/>
          </a:stretch>
        </p:blipFill>
        <p:spPr>
          <a:xfrm>
            <a:off x="5306206" y="1919368"/>
            <a:ext cx="991921" cy="371842"/>
          </a:xfrm>
          <a:prstGeom prst="rect">
            <a:avLst/>
          </a:prstGeom>
        </p:spPr>
      </p:pic>
      <p:pic>
        <p:nvPicPr>
          <p:cNvPr id="110" name="Image 47" descr="preencoded.png">    </p:cNvPr>
          <p:cNvPicPr>
            <a:picLocks noChangeAspect="1"/>
          </p:cNvPicPr>
          <p:nvPr/>
        </p:nvPicPr>
        <p:blipFill>
          <a:blip r:embed="rId48"/>
          <a:stretch>
            <a:fillRect/>
          </a:stretch>
        </p:blipFill>
        <p:spPr>
          <a:xfrm>
            <a:off x="674805" y="291414"/>
            <a:ext cx="141684" cy="364580"/>
          </a:xfrm>
          <a:prstGeom prst="rect">
            <a:avLst/>
          </a:prstGeom>
        </p:spPr>
      </p:pic>
      <p:pic>
        <p:nvPicPr>
          <p:cNvPr id="111" name="Image 48" descr="preencoded.png">    </p:cNvPr>
          <p:cNvPicPr>
            <a:picLocks noChangeAspect="1"/>
          </p:cNvPicPr>
          <p:nvPr/>
        </p:nvPicPr>
        <p:blipFill>
          <a:blip r:embed="rId49"/>
          <a:stretch>
            <a:fillRect/>
          </a:stretch>
        </p:blipFill>
        <p:spPr>
          <a:xfrm>
            <a:off x="674805" y="291414"/>
            <a:ext cx="141684" cy="719206"/>
          </a:xfrm>
          <a:prstGeom prst="rect">
            <a:avLst/>
          </a:prstGeom>
        </p:spPr>
      </p:pic>
      <p:pic>
        <p:nvPicPr>
          <p:cNvPr id="112" name="Image 49" descr="preencoded.png">    </p:cNvPr>
          <p:cNvPicPr>
            <a:picLocks noChangeAspect="1"/>
          </p:cNvPicPr>
          <p:nvPr/>
        </p:nvPicPr>
        <p:blipFill>
          <a:blip r:embed="rId50"/>
          <a:stretch>
            <a:fillRect/>
          </a:stretch>
        </p:blipFill>
        <p:spPr>
          <a:xfrm>
            <a:off x="674805" y="291414"/>
            <a:ext cx="141684" cy="1073830"/>
          </a:xfrm>
          <a:prstGeom prst="rect">
            <a:avLst/>
          </a:prstGeom>
        </p:spPr>
      </p:pic>
      <p:pic>
        <p:nvPicPr>
          <p:cNvPr id="113" name="Image 50" descr="preencoded.png">    </p:cNvPr>
          <p:cNvPicPr>
            <a:picLocks noChangeAspect="1"/>
          </p:cNvPicPr>
          <p:nvPr/>
        </p:nvPicPr>
        <p:blipFill>
          <a:blip r:embed="rId51"/>
          <a:stretch>
            <a:fillRect/>
          </a:stretch>
        </p:blipFill>
        <p:spPr>
          <a:xfrm>
            <a:off x="674805" y="291414"/>
            <a:ext cx="141684" cy="1460690"/>
          </a:xfrm>
          <a:prstGeom prst="rect">
            <a:avLst/>
          </a:prstGeom>
        </p:spPr>
      </p:pic>
      <p:pic>
        <p:nvPicPr>
          <p:cNvPr id="114" name="Image 51" descr="preencoded.png">    </p:cNvPr>
          <p:cNvPicPr>
            <a:picLocks noChangeAspect="1"/>
          </p:cNvPicPr>
          <p:nvPr/>
        </p:nvPicPr>
        <p:blipFill>
          <a:blip r:embed="rId52"/>
          <a:stretch>
            <a:fillRect/>
          </a:stretch>
        </p:blipFill>
        <p:spPr>
          <a:xfrm>
            <a:off x="674805" y="291414"/>
            <a:ext cx="141684" cy="1847553"/>
          </a:xfrm>
          <a:prstGeom prst="rect">
            <a:avLst/>
          </a:prstGeom>
        </p:spPr>
      </p:pic>
      <p:pic>
        <p:nvPicPr>
          <p:cNvPr id="115" name="Image 52" descr="preencoded.png">    </p:cNvPr>
          <p:cNvPicPr>
            <a:picLocks noChangeAspect="1"/>
          </p:cNvPicPr>
          <p:nvPr/>
        </p:nvPicPr>
        <p:blipFill>
          <a:blip r:embed="rId53"/>
          <a:stretch>
            <a:fillRect/>
          </a:stretch>
        </p:blipFill>
        <p:spPr>
          <a:xfrm>
            <a:off x="6441988" y="1416832"/>
            <a:ext cx="348444" cy="382166"/>
          </a:xfrm>
          <a:prstGeom prst="rect">
            <a:avLst/>
          </a:prstGeom>
        </p:spPr>
      </p:pic>
      <p:pic>
        <p:nvPicPr>
          <p:cNvPr id="116" name="Image 53" descr="preencoded.png">    </p:cNvPr>
          <p:cNvPicPr>
            <a:picLocks noChangeAspect="1"/>
          </p:cNvPicPr>
          <p:nvPr/>
        </p:nvPicPr>
        <p:blipFill>
          <a:blip r:embed="rId54"/>
          <a:stretch>
            <a:fillRect/>
          </a:stretch>
        </p:blipFill>
        <p:spPr>
          <a:xfrm>
            <a:off x="6441988" y="1789039"/>
            <a:ext cx="346360" cy="17531"/>
          </a:xfrm>
          <a:prstGeom prst="rect">
            <a:avLst/>
          </a:prstGeom>
        </p:spPr>
      </p:pic>
      <p:pic>
        <p:nvPicPr>
          <p:cNvPr id="117" name="Image 54" descr="preencoded.png">    </p:cNvPr>
          <p:cNvPicPr>
            <a:picLocks noChangeAspect="1"/>
          </p:cNvPicPr>
          <p:nvPr/>
        </p:nvPicPr>
        <p:blipFill>
          <a:blip r:embed="rId55"/>
          <a:stretch>
            <a:fillRect/>
          </a:stretch>
        </p:blipFill>
        <p:spPr>
          <a:xfrm>
            <a:off x="6441988" y="1789039"/>
            <a:ext cx="348332" cy="450865"/>
          </a:xfrm>
          <a:prstGeom prst="rect">
            <a:avLst/>
          </a:prstGeom>
        </p:spPr>
      </p:pic>
      <p:pic>
        <p:nvPicPr>
          <p:cNvPr id="118" name="Image 55" descr="preencoded.png">    </p:cNvPr>
          <p:cNvPicPr>
            <a:picLocks noChangeAspect="1"/>
          </p:cNvPicPr>
          <p:nvPr/>
        </p:nvPicPr>
        <p:blipFill>
          <a:blip r:embed="rId56"/>
          <a:stretch>
            <a:fillRect/>
          </a:stretch>
        </p:blipFill>
        <p:spPr>
          <a:xfrm>
            <a:off x="6441988" y="1789039"/>
            <a:ext cx="348444" cy="956717"/>
          </a:xfrm>
          <a:prstGeom prst="rect">
            <a:avLst/>
          </a:prstGeom>
        </p:spPr>
      </p:pic>
      <p:pic>
        <p:nvPicPr>
          <p:cNvPr id="119" name="Image 56" descr="preencoded.png">    </p:cNvPr>
          <p:cNvPicPr>
            <a:picLocks noChangeAspect="1"/>
          </p:cNvPicPr>
          <p:nvPr/>
        </p:nvPicPr>
        <p:blipFill>
          <a:blip r:embed="rId57"/>
          <a:stretch>
            <a:fillRect/>
          </a:stretch>
        </p:blipFill>
        <p:spPr>
          <a:xfrm>
            <a:off x="6441988" y="1789039"/>
            <a:ext cx="348444" cy="1328923"/>
          </a:xfrm>
          <a:prstGeom prst="rect">
            <a:avLst/>
          </a:prstGeom>
        </p:spPr>
      </p:pic>
      <p:pic>
        <p:nvPicPr>
          <p:cNvPr id="120" name="Image 57" descr="preencoded.png">    </p:cNvPr>
          <p:cNvPicPr>
            <a:picLocks noChangeAspect="1"/>
          </p:cNvPicPr>
          <p:nvPr/>
        </p:nvPicPr>
        <p:blipFill>
          <a:blip r:embed="rId58"/>
          <a:stretch>
            <a:fillRect/>
          </a:stretch>
        </p:blipFill>
        <p:spPr>
          <a:xfrm>
            <a:off x="6441988" y="1789039"/>
            <a:ext cx="348444" cy="1701133"/>
          </a:xfrm>
          <a:prstGeom prst="rect">
            <a:avLst/>
          </a:prstGeom>
        </p:spPr>
      </p:pic>
      <p:pic>
        <p:nvPicPr>
          <p:cNvPr id="121" name="Image 58" descr="preencoded.png">    </p:cNvPr>
          <p:cNvPicPr>
            <a:picLocks noChangeAspect="1"/>
          </p:cNvPicPr>
          <p:nvPr/>
        </p:nvPicPr>
        <p:blipFill>
          <a:blip r:embed="rId59"/>
          <a:stretch>
            <a:fillRect/>
          </a:stretch>
        </p:blipFill>
        <p:spPr>
          <a:xfrm>
            <a:off x="7330157" y="1417652"/>
            <a:ext cx="76070" cy="17535"/>
          </a:xfrm>
          <a:prstGeom prst="rect">
            <a:avLst/>
          </a:prstGeom>
        </p:spPr>
      </p:pic>
      <p:pic>
        <p:nvPicPr>
          <p:cNvPr id="122" name="Image 59" descr="preencoded.png">    </p:cNvPr>
          <p:cNvPicPr>
            <a:picLocks noChangeAspect="1"/>
          </p:cNvPicPr>
          <p:nvPr/>
        </p:nvPicPr>
        <p:blipFill>
          <a:blip r:embed="rId60"/>
          <a:stretch>
            <a:fillRect/>
          </a:stretch>
        </p:blipFill>
        <p:spPr>
          <a:xfrm>
            <a:off x="5951079" y="41712"/>
            <a:ext cx="1757232" cy="1107316"/>
          </a:xfrm>
          <a:prstGeom prst="rect">
            <a:avLst/>
          </a:prstGeom>
        </p:spPr>
      </p:pic>
      <p:pic>
        <p:nvPicPr>
          <p:cNvPr id="123" name="Image 60" descr="preencoded.png">    </p:cNvPr>
          <p:cNvPicPr>
            <a:picLocks noChangeAspect="1"/>
          </p:cNvPicPr>
          <p:nvPr/>
        </p:nvPicPr>
        <p:blipFill>
          <a:blip r:embed="rId61"/>
          <a:stretch>
            <a:fillRect/>
          </a:stretch>
        </p:blipFill>
        <p:spPr>
          <a:xfrm>
            <a:off x="7328390" y="1781537"/>
            <a:ext cx="77837" cy="566103"/>
          </a:xfrm>
          <a:prstGeom prst="rect">
            <a:avLst/>
          </a:prstGeom>
        </p:spPr>
      </p:pic>
      <p:pic>
        <p:nvPicPr>
          <p:cNvPr id="124" name="Image 61" descr="preencoded.png">    </p:cNvPr>
          <p:cNvPicPr>
            <a:picLocks noChangeAspect="1"/>
          </p:cNvPicPr>
          <p:nvPr/>
        </p:nvPicPr>
        <p:blipFill>
          <a:blip r:embed="rId62"/>
          <a:stretch>
            <a:fillRect/>
          </a:stretch>
        </p:blipFill>
        <p:spPr>
          <a:xfrm>
            <a:off x="7674899" y="2608686"/>
            <a:ext cx="33412" cy="243591"/>
          </a:xfrm>
          <a:prstGeom prst="rect">
            <a:avLst/>
          </a:prstGeom>
        </p:spPr>
      </p:pic>
      <p:pic>
        <p:nvPicPr>
          <p:cNvPr id="125" name="Image 62" descr="preencoded.png">    </p:cNvPr>
          <p:cNvPicPr>
            <a:picLocks noChangeAspect="1"/>
          </p:cNvPicPr>
          <p:nvPr/>
        </p:nvPicPr>
        <p:blipFill>
          <a:blip r:embed="rId63"/>
          <a:stretch>
            <a:fillRect/>
          </a:stretch>
        </p:blipFill>
        <p:spPr>
          <a:xfrm>
            <a:off x="-1575439" y="-3367087"/>
            <a:ext cx="7699530" cy="2749179"/>
          </a:xfrm>
          <a:prstGeom prst="rect">
            <a:avLst/>
          </a:prstGeom>
        </p:spPr>
      </p:pic>
      <p:pic>
        <p:nvPicPr>
          <p:cNvPr id="126" name="Image 63" descr="preencoded.png">    </p:cNvPr>
          <p:cNvPicPr>
            <a:picLocks noChangeAspect="1"/>
          </p:cNvPicPr>
          <p:nvPr/>
        </p:nvPicPr>
        <p:blipFill>
          <a:blip r:embed="rId64"/>
          <a:stretch>
            <a:fillRect/>
          </a:stretch>
        </p:blipFill>
        <p:spPr>
          <a:xfrm>
            <a:off x="1918525" y="3536309"/>
            <a:ext cx="116607" cy="117131"/>
          </a:xfrm>
          <a:prstGeom prst="rect">
            <a:avLst/>
          </a:prstGeom>
        </p:spPr>
      </p:pic>
      <p:pic>
        <p:nvPicPr>
          <p:cNvPr id="127" name="Image 64" descr="preencoded.png">    </p:cNvPr>
          <p:cNvPicPr>
            <a:picLocks noChangeAspect="1"/>
          </p:cNvPicPr>
          <p:nvPr/>
        </p:nvPicPr>
        <p:blipFill>
          <a:blip r:embed="rId65"/>
          <a:stretch>
            <a:fillRect/>
          </a:stretch>
        </p:blipFill>
        <p:spPr>
          <a:xfrm>
            <a:off x="5643935" y="427343"/>
            <a:ext cx="326454" cy="116586"/>
          </a:xfrm>
          <a:prstGeom prst="rect">
            <a:avLst/>
          </a:prstGeom>
        </p:spPr>
      </p:pic>
      <p:pic>
        <p:nvPicPr>
          <p:cNvPr id="128" name="Image 65" descr="preencoded.png">    </p:cNvPr>
          <p:cNvPicPr>
            <a:picLocks noChangeAspect="1"/>
          </p:cNvPicPr>
          <p:nvPr/>
        </p:nvPicPr>
        <p:blipFill>
          <a:blip r:embed="rId66"/>
          <a:stretch>
            <a:fillRect/>
          </a:stretch>
        </p:blipFill>
        <p:spPr>
          <a:xfrm>
            <a:off x="6241275" y="322715"/>
            <a:ext cx="325896" cy="2879328"/>
          </a:xfrm>
          <a:prstGeom prst="rect">
            <a:avLst/>
          </a:prstGeom>
        </p:spPr>
      </p:pic>
      <p:pic>
        <p:nvPicPr>
          <p:cNvPr id="129" name="Image 66" descr="preencoded.png">    </p:cNvPr>
          <p:cNvPicPr>
            <a:picLocks noChangeAspect="1"/>
          </p:cNvPicPr>
          <p:nvPr/>
        </p:nvPicPr>
        <p:blipFill>
          <a:blip r:embed="rId67"/>
          <a:stretch>
            <a:fillRect/>
          </a:stretch>
        </p:blipFill>
        <p:spPr>
          <a:xfrm>
            <a:off x="6241275" y="202435"/>
            <a:ext cx="1880648" cy="2146928"/>
          </a:xfrm>
          <a:prstGeom prst="rect">
            <a:avLst/>
          </a:prstGeom>
        </p:spPr>
      </p:pic>
      <p:pic>
        <p:nvPicPr>
          <p:cNvPr id="130" name="Image 67" descr="preencoded.png">    </p:cNvPr>
          <p:cNvPicPr>
            <a:picLocks noChangeAspect="1"/>
          </p:cNvPicPr>
          <p:nvPr/>
        </p:nvPicPr>
        <p:blipFill>
          <a:blip r:embed="rId68"/>
          <a:stretch>
            <a:fillRect/>
          </a:stretch>
        </p:blipFill>
        <p:spPr>
          <a:xfrm>
            <a:off x="1352773" y="292116"/>
            <a:ext cx="128550" cy="22016"/>
          </a:xfrm>
          <a:prstGeom prst="rect">
            <a:avLst/>
          </a:prstGeom>
        </p:spPr>
      </p:pic>
      <p:sp>
        <p:nvSpPr>
          <p:cNvPr id="131" name="Text 61"/>
          <p:cNvSpPr/>
          <p:nvPr/>
        </p:nvSpPr>
        <p:spPr>
          <a:xfrm>
            <a:off x="4878232" y="3122541"/>
            <a:ext cx="500063" cy="42863"/>
          </a:xfrm>
          <a:prstGeom prst="rect">
            <a:avLst/>
          </a:prstGeom>
          <a:noFill/>
          <a:ln/>
        </p:spPr>
        <p:txBody>
          <a:bodyPr wrap="square" rtlCol="0" anchor="ctr"/>
          <a:lstStyle/>
          <a:p>
            <a:pPr algn="l" indent="0" marL="0">
              <a:lnSpc>
                <a:spcPts val="346"/>
              </a:lnSpc>
              <a:buNone/>
            </a:pPr>
            <a:r>
              <a:rPr lang="en-US" sz="231" spc="-4" kern="0" dirty="0">
                <a:solidFill>
                  <a:srgbClr val="111111">
                    <a:alpha val="99000"/>
                  </a:srgbClr>
                </a:solidFill>
                <a:latin typeface="Poppins" pitchFamily="34" charset="0"/>
                <a:ea typeface="Poppins" pitchFamily="34" charset="-122"/>
                <a:cs typeface="Poppins" pitchFamily="34" charset="-120"/>
              </a:rPr>
              <a:t>No</a:t>
            </a:r>
            <a:endParaRPr lang="en-US" sz="231" dirty="0"/>
          </a:p>
        </p:txBody>
      </p:sp>
      <p:sp>
        <p:nvSpPr>
          <p:cNvPr id="132" name="Text 62"/>
          <p:cNvSpPr/>
          <p:nvPr/>
        </p:nvSpPr>
        <p:spPr>
          <a:xfrm>
            <a:off x="1463278" y="4015843"/>
            <a:ext cx="500063" cy="42863"/>
          </a:xfrm>
          <a:prstGeom prst="rect">
            <a:avLst/>
          </a:prstGeom>
          <a:noFill/>
          <a:ln/>
        </p:spPr>
        <p:txBody>
          <a:bodyPr wrap="square" rtlCol="0" anchor="ctr"/>
          <a:lstStyle/>
          <a:p>
            <a:pPr algn="l" indent="0" marL="0">
              <a:lnSpc>
                <a:spcPts val="346"/>
              </a:lnSpc>
              <a:buNone/>
            </a:pPr>
            <a:r>
              <a:rPr lang="en-US" sz="231" spc="-4" kern="0" dirty="0">
                <a:solidFill>
                  <a:srgbClr val="111111">
                    <a:alpha val="99000"/>
                  </a:srgbClr>
                </a:solidFill>
                <a:latin typeface="Poppins" pitchFamily="34" charset="0"/>
                <a:ea typeface="Poppins" pitchFamily="34" charset="-122"/>
                <a:cs typeface="Poppins" pitchFamily="34" charset="-120"/>
              </a:rPr>
              <a:t>No</a:t>
            </a:r>
            <a:endParaRPr lang="en-US" sz="231" dirty="0"/>
          </a:p>
        </p:txBody>
      </p:sp>
      <p:sp>
        <p:nvSpPr>
          <p:cNvPr id="133" name="Text 63"/>
          <p:cNvSpPr/>
          <p:nvPr/>
        </p:nvSpPr>
        <p:spPr>
          <a:xfrm>
            <a:off x="5936419" y="3148919"/>
            <a:ext cx="509587" cy="42863"/>
          </a:xfrm>
          <a:prstGeom prst="rect">
            <a:avLst/>
          </a:prstGeom>
          <a:noFill/>
          <a:ln/>
        </p:spPr>
        <p:txBody>
          <a:bodyPr wrap="square" rtlCol="0" anchor="ctr"/>
          <a:lstStyle/>
          <a:p>
            <a:pPr algn="l" indent="0" marL="0">
              <a:lnSpc>
                <a:spcPts val="346"/>
              </a:lnSpc>
              <a:buNone/>
            </a:pPr>
            <a:r>
              <a:rPr lang="en-US" sz="231" spc="-4" kern="0" dirty="0">
                <a:solidFill>
                  <a:srgbClr val="111111">
                    <a:alpha val="99000"/>
                  </a:srgbClr>
                </a:solidFill>
                <a:latin typeface="Poppins" pitchFamily="34" charset="0"/>
                <a:ea typeface="Poppins" pitchFamily="34" charset="-122"/>
                <a:cs typeface="Poppins" pitchFamily="34" charset="-120"/>
              </a:rPr>
              <a:t>Yes</a:t>
            </a:r>
            <a:endParaRPr lang="en-US" sz="231" dirty="0"/>
          </a:p>
        </p:txBody>
      </p:sp>
      <p:sp>
        <p:nvSpPr>
          <p:cNvPr id="134" name="Text 64"/>
          <p:cNvSpPr/>
          <p:nvPr/>
        </p:nvSpPr>
        <p:spPr>
          <a:xfrm>
            <a:off x="7622604" y="2659010"/>
            <a:ext cx="509587" cy="42863"/>
          </a:xfrm>
          <a:prstGeom prst="rect">
            <a:avLst/>
          </a:prstGeom>
          <a:noFill/>
          <a:ln/>
        </p:spPr>
        <p:txBody>
          <a:bodyPr wrap="square" rtlCol="0" anchor="ctr"/>
          <a:lstStyle/>
          <a:p>
            <a:pPr algn="l" indent="0" marL="0">
              <a:lnSpc>
                <a:spcPts val="346"/>
              </a:lnSpc>
              <a:buNone/>
            </a:pPr>
            <a:r>
              <a:rPr lang="en-US" sz="231" spc="-4" kern="0" dirty="0">
                <a:solidFill>
                  <a:srgbClr val="111111">
                    <a:alpha val="99000"/>
                  </a:srgbClr>
                </a:solidFill>
                <a:latin typeface="Poppins" pitchFamily="34" charset="0"/>
                <a:ea typeface="Poppins" pitchFamily="34" charset="-122"/>
                <a:cs typeface="Poppins" pitchFamily="34" charset="-120"/>
              </a:rPr>
              <a:t>Yes</a:t>
            </a:r>
            <a:endParaRPr lang="en-US" sz="231" dirty="0"/>
          </a:p>
        </p:txBody>
      </p:sp>
      <p:sp>
        <p:nvSpPr>
          <p:cNvPr id="135" name="Text 65"/>
          <p:cNvSpPr/>
          <p:nvPr/>
        </p:nvSpPr>
        <p:spPr>
          <a:xfrm>
            <a:off x="5694759" y="1416831"/>
            <a:ext cx="509587" cy="42863"/>
          </a:xfrm>
          <a:prstGeom prst="rect">
            <a:avLst/>
          </a:prstGeom>
          <a:noFill/>
          <a:ln/>
        </p:spPr>
        <p:txBody>
          <a:bodyPr wrap="square" rtlCol="0" anchor="ctr"/>
          <a:lstStyle/>
          <a:p>
            <a:pPr algn="l" indent="0" marL="0">
              <a:lnSpc>
                <a:spcPts val="346"/>
              </a:lnSpc>
              <a:buNone/>
            </a:pPr>
            <a:r>
              <a:rPr lang="en-US" sz="231" spc="-4" kern="0" dirty="0">
                <a:solidFill>
                  <a:srgbClr val="111111">
                    <a:alpha val="99000"/>
                  </a:srgbClr>
                </a:solidFill>
                <a:latin typeface="Poppins" pitchFamily="34" charset="0"/>
                <a:ea typeface="Poppins" pitchFamily="34" charset="-122"/>
                <a:cs typeface="Poppins" pitchFamily="34" charset="-120"/>
              </a:rPr>
              <a:t>Yes</a:t>
            </a:r>
            <a:endParaRPr lang="en-US" sz="231" dirty="0"/>
          </a:p>
        </p:txBody>
      </p:sp>
      <p:sp>
        <p:nvSpPr>
          <p:cNvPr id="136" name="Text 66"/>
          <p:cNvSpPr/>
          <p:nvPr/>
        </p:nvSpPr>
        <p:spPr>
          <a:xfrm>
            <a:off x="6226969" y="878741"/>
            <a:ext cx="500063" cy="42863"/>
          </a:xfrm>
          <a:prstGeom prst="rect">
            <a:avLst/>
          </a:prstGeom>
          <a:noFill/>
          <a:ln/>
        </p:spPr>
        <p:txBody>
          <a:bodyPr wrap="square" rtlCol="0" anchor="ctr"/>
          <a:lstStyle/>
          <a:p>
            <a:pPr algn="l" indent="0" marL="0">
              <a:lnSpc>
                <a:spcPts val="346"/>
              </a:lnSpc>
              <a:buNone/>
            </a:pPr>
            <a:r>
              <a:rPr lang="en-US" sz="231" spc="-4" kern="0" dirty="0">
                <a:solidFill>
                  <a:srgbClr val="111111">
                    <a:alpha val="99000"/>
                  </a:srgbClr>
                </a:solidFill>
                <a:latin typeface="Poppins" pitchFamily="34" charset="0"/>
                <a:ea typeface="Poppins" pitchFamily="34" charset="-122"/>
                <a:cs typeface="Poppins" pitchFamily="34" charset="-120"/>
              </a:rPr>
              <a:t>No</a:t>
            </a:r>
            <a:endParaRPr lang="en-US" sz="231" dirty="0"/>
          </a:p>
        </p:txBody>
      </p:sp>
      <p:sp>
        <p:nvSpPr>
          <p:cNvPr id="137" name="Text 67"/>
          <p:cNvSpPr/>
          <p:nvPr/>
        </p:nvSpPr>
        <p:spPr>
          <a:xfrm>
            <a:off x="5520184" y="3122541"/>
            <a:ext cx="509587" cy="42863"/>
          </a:xfrm>
          <a:prstGeom prst="rect">
            <a:avLst/>
          </a:prstGeom>
          <a:noFill/>
          <a:ln/>
        </p:spPr>
        <p:txBody>
          <a:bodyPr wrap="square" rtlCol="0" anchor="ctr"/>
          <a:lstStyle/>
          <a:p>
            <a:pPr algn="l" indent="0" marL="0">
              <a:lnSpc>
                <a:spcPts val="346"/>
              </a:lnSpc>
              <a:buNone/>
            </a:pPr>
            <a:r>
              <a:rPr lang="en-US" sz="231" spc="-4" kern="0" dirty="0">
                <a:solidFill>
                  <a:srgbClr val="111111">
                    <a:alpha val="99000"/>
                  </a:srgbClr>
                </a:solidFill>
                <a:latin typeface="Poppins" pitchFamily="34" charset="0"/>
                <a:ea typeface="Poppins" pitchFamily="34" charset="-122"/>
                <a:cs typeface="Poppins" pitchFamily="34" charset="-120"/>
              </a:rPr>
              <a:t>Yes</a:t>
            </a:r>
            <a:endParaRPr lang="en-US" sz="231" dirty="0"/>
          </a:p>
        </p:txBody>
      </p:sp>
      <p:sp>
        <p:nvSpPr>
          <p:cNvPr id="138" name="Text 68"/>
          <p:cNvSpPr/>
          <p:nvPr/>
        </p:nvSpPr>
        <p:spPr>
          <a:xfrm>
            <a:off x="1061703" y="4734352"/>
            <a:ext cx="509587" cy="42863"/>
          </a:xfrm>
          <a:prstGeom prst="rect">
            <a:avLst/>
          </a:prstGeom>
          <a:noFill/>
          <a:ln/>
        </p:spPr>
        <p:txBody>
          <a:bodyPr wrap="square" rtlCol="0" anchor="ctr"/>
          <a:lstStyle/>
          <a:p>
            <a:pPr algn="l" indent="0" marL="0">
              <a:lnSpc>
                <a:spcPts val="346"/>
              </a:lnSpc>
              <a:buNone/>
            </a:pPr>
            <a:r>
              <a:rPr lang="en-US" sz="231" spc="-4" kern="0" dirty="0">
                <a:solidFill>
                  <a:srgbClr val="111111">
                    <a:alpha val="99000"/>
                  </a:srgbClr>
                </a:solidFill>
                <a:latin typeface="Poppins" pitchFamily="34" charset="0"/>
                <a:ea typeface="Poppins" pitchFamily="34" charset="-122"/>
                <a:cs typeface="Poppins" pitchFamily="34" charset="-120"/>
              </a:rPr>
              <a:t>Yes</a:t>
            </a:r>
            <a:endParaRPr lang="en-US" sz="231" dirty="0"/>
          </a:p>
        </p:txBody>
      </p:sp>
      <p:sp>
        <p:nvSpPr>
          <p:cNvPr id="139" name="Text 69"/>
          <p:cNvSpPr/>
          <p:nvPr/>
        </p:nvSpPr>
        <p:spPr>
          <a:xfrm>
            <a:off x="6651538" y="3174592"/>
            <a:ext cx="500063" cy="42863"/>
          </a:xfrm>
          <a:prstGeom prst="rect">
            <a:avLst/>
          </a:prstGeom>
          <a:noFill/>
          <a:ln/>
        </p:spPr>
        <p:txBody>
          <a:bodyPr wrap="square" rtlCol="0" anchor="ctr"/>
          <a:lstStyle/>
          <a:p>
            <a:pPr algn="l" indent="0" marL="0">
              <a:lnSpc>
                <a:spcPts val="346"/>
              </a:lnSpc>
              <a:buNone/>
            </a:pPr>
            <a:r>
              <a:rPr lang="en-US" sz="231" spc="-4" kern="0" dirty="0">
                <a:solidFill>
                  <a:srgbClr val="111111">
                    <a:alpha val="99000"/>
                  </a:srgbClr>
                </a:solidFill>
                <a:latin typeface="Poppins" pitchFamily="34" charset="0"/>
                <a:ea typeface="Poppins" pitchFamily="34" charset="-122"/>
                <a:cs typeface="Poppins" pitchFamily="34" charset="-120"/>
              </a:rPr>
              <a:t>No</a:t>
            </a:r>
            <a:endParaRPr lang="en-US" sz="231" dirty="0"/>
          </a:p>
        </p:txBody>
      </p:sp>
      <p:sp>
        <p:nvSpPr>
          <p:cNvPr id="140" name="Text 70"/>
          <p:cNvSpPr/>
          <p:nvPr/>
        </p:nvSpPr>
        <p:spPr>
          <a:xfrm>
            <a:off x="7838815" y="1047554"/>
            <a:ext cx="500063" cy="42863"/>
          </a:xfrm>
          <a:prstGeom prst="rect">
            <a:avLst/>
          </a:prstGeom>
          <a:noFill/>
          <a:ln/>
        </p:spPr>
        <p:txBody>
          <a:bodyPr wrap="square" rtlCol="0" anchor="ctr"/>
          <a:lstStyle/>
          <a:p>
            <a:pPr algn="l" indent="0" marL="0">
              <a:lnSpc>
                <a:spcPts val="346"/>
              </a:lnSpc>
              <a:buNone/>
            </a:pPr>
            <a:r>
              <a:rPr lang="en-US" sz="231" spc="-4" kern="0" dirty="0">
                <a:solidFill>
                  <a:srgbClr val="111111">
                    <a:alpha val="99000"/>
                  </a:srgbClr>
                </a:solidFill>
                <a:latin typeface="Poppins" pitchFamily="34" charset="0"/>
                <a:ea typeface="Poppins" pitchFamily="34" charset="-122"/>
                <a:cs typeface="Poppins" pitchFamily="34" charset="-120"/>
              </a:rPr>
              <a:t>No</a:t>
            </a:r>
            <a:endParaRPr lang="en-US" sz="231" dirty="0"/>
          </a:p>
        </p:txBody>
      </p:sp>
      <p:sp>
        <p:nvSpPr>
          <p:cNvPr id="141" name="Text 71"/>
          <p:cNvSpPr/>
          <p:nvPr/>
        </p:nvSpPr>
        <p:spPr>
          <a:xfrm>
            <a:off x="1481342" y="525291"/>
            <a:ext cx="971464" cy="430472"/>
          </a:xfrm>
          <a:prstGeom prst="rect">
            <a:avLst/>
          </a:prstGeom>
          <a:noFill/>
          <a:ln/>
        </p:spPr>
        <p:txBody>
          <a:bodyPr wrap="square" rtlCol="0" anchor="ctr"/>
          <a:lstStyle/>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Search groups, pages, posts, people or places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Join groups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Like/follow pages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Share posts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Connect with people</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Search places of the real estate</a:t>
            </a:r>
            <a:endParaRPr lang="en-US" sz="282" dirty="0"/>
          </a:p>
        </p:txBody>
      </p:sp>
      <p:sp>
        <p:nvSpPr>
          <p:cNvPr id="142" name="Text 72"/>
          <p:cNvSpPr/>
          <p:nvPr/>
        </p:nvSpPr>
        <p:spPr>
          <a:xfrm>
            <a:off x="1092659" y="4393560"/>
            <a:ext cx="971464" cy="269045"/>
          </a:xfrm>
          <a:prstGeom prst="rect">
            <a:avLst/>
          </a:prstGeom>
          <a:noFill/>
          <a:ln/>
        </p:spPr>
        <p:txBody>
          <a:bodyPr wrap="square" rtlCol="0" anchor="ctr"/>
          <a:lstStyle/>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Personal details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Bank details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BIN/TIN certificate</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NID/ Other licenses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Financial statement</a:t>
            </a:r>
            <a:endParaRPr lang="en-US" sz="282" dirty="0"/>
          </a:p>
        </p:txBody>
      </p:sp>
      <p:sp>
        <p:nvSpPr>
          <p:cNvPr id="143" name="Text 73"/>
          <p:cNvSpPr/>
          <p:nvPr/>
        </p:nvSpPr>
        <p:spPr>
          <a:xfrm>
            <a:off x="5308420" y="3448913"/>
            <a:ext cx="887746" cy="269045"/>
          </a:xfrm>
          <a:prstGeom prst="rect">
            <a:avLst/>
          </a:prstGeom>
          <a:noFill/>
          <a:ln/>
        </p:spPr>
        <p:txBody>
          <a:bodyPr wrap="square" rtlCol="0" anchor="ctr"/>
          <a:lstStyle/>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Personal details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Bank details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BIN/TIN certificate</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NID/ Other licenses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Financial statement</a:t>
            </a:r>
            <a:endParaRPr lang="en-US" sz="282" dirty="0"/>
          </a:p>
        </p:txBody>
      </p:sp>
      <p:sp>
        <p:nvSpPr>
          <p:cNvPr id="144" name="Text 74"/>
          <p:cNvSpPr/>
          <p:nvPr/>
        </p:nvSpPr>
        <p:spPr>
          <a:xfrm>
            <a:off x="5870525" y="3442933"/>
            <a:ext cx="887746" cy="269045"/>
          </a:xfrm>
          <a:prstGeom prst="rect">
            <a:avLst/>
          </a:prstGeom>
          <a:noFill/>
          <a:ln/>
        </p:spPr>
        <p:txBody>
          <a:bodyPr wrap="square" rtlCol="0" anchor="ctr"/>
          <a:lstStyle/>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Personal details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Bank details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BIN/TIN certificate</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NID/ Other licenses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Financial statement</a:t>
            </a:r>
            <a:endParaRPr lang="en-US" sz="282" dirty="0"/>
          </a:p>
        </p:txBody>
      </p:sp>
      <p:sp>
        <p:nvSpPr>
          <p:cNvPr id="145" name="Text 75"/>
          <p:cNvSpPr/>
          <p:nvPr/>
        </p:nvSpPr>
        <p:spPr>
          <a:xfrm>
            <a:off x="7927591" y="2384692"/>
            <a:ext cx="1168798" cy="322854"/>
          </a:xfrm>
          <a:prstGeom prst="rect">
            <a:avLst/>
          </a:prstGeom>
          <a:noFill/>
          <a:ln/>
        </p:spPr>
        <p:txBody>
          <a:bodyPr wrap="square" rtlCol="0" anchor="ctr"/>
          <a:lstStyle/>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Personal details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Bank details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BIN/TIN certificate</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NID/ Other licenses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Credential report from financial/non-financial institute</a:t>
            </a:r>
            <a:endParaRPr lang="en-US" sz="282" dirty="0"/>
          </a:p>
        </p:txBody>
      </p:sp>
      <p:sp>
        <p:nvSpPr>
          <p:cNvPr id="146" name="Text 76"/>
          <p:cNvSpPr/>
          <p:nvPr/>
        </p:nvSpPr>
        <p:spPr>
          <a:xfrm>
            <a:off x="7514965" y="1697131"/>
            <a:ext cx="959504" cy="269045"/>
          </a:xfrm>
          <a:prstGeom prst="rect">
            <a:avLst/>
          </a:prstGeom>
          <a:noFill/>
          <a:ln/>
        </p:spPr>
        <p:txBody>
          <a:bodyPr wrap="square" rtlCol="0" anchor="ctr"/>
          <a:lstStyle/>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Personal details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Bank details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BIN/TIN certificate</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NID/ Other licenses</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BAR Council’s certificate</a:t>
            </a:r>
            <a:endParaRPr lang="en-US" sz="282" dirty="0"/>
          </a:p>
        </p:txBody>
      </p:sp>
      <p:sp>
        <p:nvSpPr>
          <p:cNvPr id="147" name="Text 77"/>
          <p:cNvSpPr/>
          <p:nvPr/>
        </p:nvSpPr>
        <p:spPr>
          <a:xfrm>
            <a:off x="4122911" y="4883305"/>
            <a:ext cx="1007343" cy="107618"/>
          </a:xfrm>
          <a:prstGeom prst="rect">
            <a:avLst/>
          </a:prstGeom>
          <a:noFill/>
          <a:ln/>
        </p:spPr>
        <p:txBody>
          <a:bodyPr wrap="square" rtlCol="0" anchor="ctr"/>
          <a:lstStyle/>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Review the seller</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Back to Home Screen</a:t>
            </a:r>
            <a:endParaRPr lang="en-US" sz="282" dirty="0"/>
          </a:p>
        </p:txBody>
      </p:sp>
      <p:sp>
        <p:nvSpPr>
          <p:cNvPr id="148" name="Text 78"/>
          <p:cNvSpPr/>
          <p:nvPr/>
        </p:nvSpPr>
        <p:spPr>
          <a:xfrm>
            <a:off x="2948229" y="4836900"/>
            <a:ext cx="1007343" cy="53809"/>
          </a:xfrm>
          <a:prstGeom prst="rect">
            <a:avLst/>
          </a:prstGeom>
          <a:noFill/>
          <a:ln/>
        </p:spPr>
        <p:txBody>
          <a:bodyPr wrap="square" rtlCol="0" anchor="ctr"/>
          <a:lstStyle/>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Back to Home Screen</a:t>
            </a:r>
            <a:endParaRPr lang="en-US" sz="282" dirty="0"/>
          </a:p>
        </p:txBody>
      </p:sp>
      <p:sp>
        <p:nvSpPr>
          <p:cNvPr id="149" name="Text 79"/>
          <p:cNvSpPr/>
          <p:nvPr/>
        </p:nvSpPr>
        <p:spPr>
          <a:xfrm>
            <a:off x="3502521" y="3729917"/>
            <a:ext cx="1007343" cy="53809"/>
          </a:xfrm>
          <a:prstGeom prst="rect">
            <a:avLst/>
          </a:prstGeom>
          <a:noFill/>
          <a:ln/>
        </p:spPr>
        <p:txBody>
          <a:bodyPr wrap="square" rtlCol="0" anchor="ctr"/>
          <a:lstStyle/>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Back to Home Screen</a:t>
            </a:r>
            <a:endParaRPr lang="en-US" sz="282" dirty="0"/>
          </a:p>
        </p:txBody>
      </p:sp>
      <p:sp>
        <p:nvSpPr>
          <p:cNvPr id="150" name="Text 80"/>
          <p:cNvSpPr/>
          <p:nvPr/>
        </p:nvSpPr>
        <p:spPr>
          <a:xfrm>
            <a:off x="4202162" y="3729917"/>
            <a:ext cx="1007343" cy="107618"/>
          </a:xfrm>
          <a:prstGeom prst="rect">
            <a:avLst/>
          </a:prstGeom>
          <a:noFill/>
          <a:ln/>
        </p:spPr>
        <p:txBody>
          <a:bodyPr wrap="square" rtlCol="0" anchor="ctr"/>
          <a:lstStyle/>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Review the buyer</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Back to home screen</a:t>
            </a:r>
            <a:endParaRPr lang="en-US" sz="282" dirty="0"/>
          </a:p>
        </p:txBody>
      </p:sp>
      <p:sp>
        <p:nvSpPr>
          <p:cNvPr id="151" name="Text 81"/>
          <p:cNvSpPr/>
          <p:nvPr/>
        </p:nvSpPr>
        <p:spPr>
          <a:xfrm>
            <a:off x="1272071" y="4824033"/>
            <a:ext cx="1258495" cy="161427"/>
          </a:xfrm>
          <a:prstGeom prst="rect">
            <a:avLst/>
          </a:prstGeom>
          <a:noFill/>
          <a:ln/>
        </p:spPr>
        <p:txBody>
          <a:bodyPr wrap="square" rtlCol="0" anchor="ctr"/>
          <a:lstStyle/>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Credit/Debit card</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e-banking</a:t>
            </a:r>
            <a:endParaRPr lang="en-US" sz="282" dirty="0"/>
          </a:p>
          <a:p>
            <a:pPr algn="l" marL="342900" indent="-342900">
              <a:lnSpc>
                <a:spcPts val="424"/>
              </a:lnSpc>
              <a:buSzPct val="100000"/>
              <a:buChar char="•"/>
            </a:pPr>
            <a:r>
              <a:rPr lang="en-US" sz="282" dirty="0">
                <a:solidFill>
                  <a:srgbClr val="000000">
                    <a:alpha val="99000"/>
                  </a:srgbClr>
                </a:solidFill>
                <a:latin typeface="Poppins" pitchFamily="34" charset="0"/>
                <a:ea typeface="Poppins" pitchFamily="34" charset="-122"/>
                <a:cs typeface="Poppins" pitchFamily="34" charset="-120"/>
              </a:rPr>
              <a:t>OTP verification via email/phone number</a:t>
            </a:r>
            <a:endParaRPr lang="en-US" sz="282"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178196" y="2647892"/>
            <a:ext cx="47093" cy="48953"/>
          </a:xfrm>
          <a:prstGeom prst="rect">
            <a:avLst/>
          </a:prstGeom>
        </p:spPr>
      </p:pic>
      <p:pic>
        <p:nvPicPr>
          <p:cNvPr id="3" name="Image 1" descr="preencoded.png">    </p:cNvPr>
          <p:cNvPicPr>
            <a:picLocks noChangeAspect="1"/>
          </p:cNvPicPr>
          <p:nvPr/>
        </p:nvPicPr>
        <p:blipFill>
          <a:blip r:embed="rId2"/>
          <a:stretch>
            <a:fillRect/>
          </a:stretch>
        </p:blipFill>
        <p:spPr>
          <a:xfrm>
            <a:off x="7076258" y="2647892"/>
            <a:ext cx="47093" cy="48953"/>
          </a:xfrm>
          <a:prstGeom prst="rect">
            <a:avLst/>
          </a:prstGeom>
        </p:spPr>
      </p:pic>
      <p:pic>
        <p:nvPicPr>
          <p:cNvPr id="4" name="Image 2" descr="preencoded.png">    </p:cNvPr>
          <p:cNvPicPr>
            <a:picLocks noChangeAspect="1"/>
          </p:cNvPicPr>
          <p:nvPr/>
        </p:nvPicPr>
        <p:blipFill>
          <a:blip r:embed="rId3"/>
          <a:stretch>
            <a:fillRect/>
          </a:stretch>
        </p:blipFill>
        <p:spPr>
          <a:xfrm>
            <a:off x="6823526" y="2461730"/>
            <a:ext cx="216162" cy="236395"/>
          </a:xfrm>
          <a:prstGeom prst="rect">
            <a:avLst/>
          </a:prstGeom>
        </p:spPr>
      </p:pic>
      <p:pic>
        <p:nvPicPr>
          <p:cNvPr id="5" name="Image 3" descr="preencoded.png">    </p:cNvPr>
          <p:cNvPicPr>
            <a:picLocks noChangeAspect="1"/>
          </p:cNvPicPr>
          <p:nvPr/>
        </p:nvPicPr>
        <p:blipFill>
          <a:blip r:embed="rId4"/>
          <a:stretch>
            <a:fillRect/>
          </a:stretch>
        </p:blipFill>
        <p:spPr>
          <a:xfrm>
            <a:off x="6718814" y="2382659"/>
            <a:ext cx="72209" cy="310930"/>
          </a:xfrm>
          <a:prstGeom prst="rect">
            <a:avLst/>
          </a:prstGeom>
        </p:spPr>
      </p:pic>
      <p:pic>
        <p:nvPicPr>
          <p:cNvPr id="6" name="Image 4" descr="preencoded.png">    </p:cNvPr>
          <p:cNvPicPr>
            <a:picLocks noChangeAspect="1"/>
          </p:cNvPicPr>
          <p:nvPr/>
        </p:nvPicPr>
        <p:blipFill>
          <a:blip r:embed="rId5"/>
          <a:stretch>
            <a:fillRect/>
          </a:stretch>
        </p:blipFill>
        <p:spPr>
          <a:xfrm>
            <a:off x="6516798" y="2461730"/>
            <a:ext cx="170930" cy="235930"/>
          </a:xfrm>
          <a:prstGeom prst="rect">
            <a:avLst/>
          </a:prstGeom>
        </p:spPr>
      </p:pic>
      <p:pic>
        <p:nvPicPr>
          <p:cNvPr id="7" name="Image 5" descr="preencoded.png">    </p:cNvPr>
          <p:cNvPicPr>
            <a:picLocks noChangeAspect="1"/>
          </p:cNvPicPr>
          <p:nvPr/>
        </p:nvPicPr>
        <p:blipFill>
          <a:blip r:embed="rId6"/>
          <a:stretch>
            <a:fillRect/>
          </a:stretch>
        </p:blipFill>
        <p:spPr>
          <a:xfrm>
            <a:off x="6313387" y="2461730"/>
            <a:ext cx="170930" cy="235930"/>
          </a:xfrm>
          <a:prstGeom prst="rect">
            <a:avLst/>
          </a:prstGeom>
        </p:spPr>
      </p:pic>
      <p:pic>
        <p:nvPicPr>
          <p:cNvPr id="8" name="Image 6" descr="preencoded.png">    </p:cNvPr>
          <p:cNvPicPr>
            <a:picLocks noChangeAspect="1"/>
          </p:cNvPicPr>
          <p:nvPr/>
        </p:nvPicPr>
        <p:blipFill>
          <a:blip r:embed="rId7"/>
          <a:stretch>
            <a:fillRect/>
          </a:stretch>
        </p:blipFill>
        <p:spPr>
          <a:xfrm>
            <a:off x="6067012" y="2461730"/>
            <a:ext cx="215348" cy="236395"/>
          </a:xfrm>
          <a:prstGeom prst="rect">
            <a:avLst/>
          </a:prstGeom>
        </p:spPr>
      </p:pic>
      <p:pic>
        <p:nvPicPr>
          <p:cNvPr id="9" name="Image 7" descr="preencoded.png">    </p:cNvPr>
          <p:cNvPicPr>
            <a:picLocks noChangeAspect="1"/>
          </p:cNvPicPr>
          <p:nvPr/>
        </p:nvPicPr>
        <p:blipFill>
          <a:blip r:embed="rId8"/>
          <a:stretch>
            <a:fillRect/>
          </a:stretch>
        </p:blipFill>
        <p:spPr>
          <a:xfrm>
            <a:off x="5959960" y="2324172"/>
            <a:ext cx="72325" cy="369418"/>
          </a:xfrm>
          <a:prstGeom prst="rect">
            <a:avLst/>
          </a:prstGeom>
        </p:spPr>
      </p:pic>
      <p:pic>
        <p:nvPicPr>
          <p:cNvPr id="10" name="Image 8" descr="preencoded.png">    </p:cNvPr>
          <p:cNvPicPr>
            <a:picLocks noChangeAspect="1"/>
          </p:cNvPicPr>
          <p:nvPr/>
        </p:nvPicPr>
        <p:blipFill>
          <a:blip r:embed="rId9"/>
          <a:stretch>
            <a:fillRect/>
          </a:stretch>
        </p:blipFill>
        <p:spPr>
          <a:xfrm>
            <a:off x="5627637" y="2370336"/>
            <a:ext cx="295813" cy="327790"/>
          </a:xfrm>
          <a:prstGeom prst="rect">
            <a:avLst/>
          </a:prstGeom>
        </p:spPr>
      </p:pic>
      <p:pic>
        <p:nvPicPr>
          <p:cNvPr id="11" name="Image 9" descr="preencoded.png">    </p:cNvPr>
          <p:cNvPicPr>
            <a:picLocks noChangeAspect="1"/>
          </p:cNvPicPr>
          <p:nvPr/>
        </p:nvPicPr>
        <p:blipFill>
          <a:blip r:embed="rId10"/>
          <a:stretch>
            <a:fillRect/>
          </a:stretch>
        </p:blipFill>
        <p:spPr>
          <a:xfrm>
            <a:off x="5129442" y="2370336"/>
            <a:ext cx="374418" cy="327790"/>
          </a:xfrm>
          <a:prstGeom prst="rect">
            <a:avLst/>
          </a:prstGeom>
        </p:spPr>
      </p:pic>
      <p:pic>
        <p:nvPicPr>
          <p:cNvPr id="12" name="Image 10" descr="preencoded.png">    </p:cNvPr>
          <p:cNvPicPr>
            <a:picLocks noChangeAspect="1"/>
          </p:cNvPicPr>
          <p:nvPr/>
        </p:nvPicPr>
        <p:blipFill>
          <a:blip r:embed="rId11"/>
          <a:stretch>
            <a:fillRect/>
          </a:stretch>
        </p:blipFill>
        <p:spPr>
          <a:xfrm>
            <a:off x="4791247" y="2461730"/>
            <a:ext cx="216162" cy="236395"/>
          </a:xfrm>
          <a:prstGeom prst="rect">
            <a:avLst/>
          </a:prstGeom>
        </p:spPr>
      </p:pic>
      <p:pic>
        <p:nvPicPr>
          <p:cNvPr id="13" name="Image 11" descr="preencoded.png">    </p:cNvPr>
          <p:cNvPicPr>
            <a:picLocks noChangeAspect="1"/>
          </p:cNvPicPr>
          <p:nvPr/>
        </p:nvPicPr>
        <p:blipFill>
          <a:blip r:embed="rId12"/>
          <a:stretch>
            <a:fillRect/>
          </a:stretch>
        </p:blipFill>
        <p:spPr>
          <a:xfrm>
            <a:off x="4683729" y="2324172"/>
            <a:ext cx="72325" cy="369418"/>
          </a:xfrm>
          <a:prstGeom prst="rect">
            <a:avLst/>
          </a:prstGeom>
        </p:spPr>
      </p:pic>
      <p:pic>
        <p:nvPicPr>
          <p:cNvPr id="14" name="Image 12" descr="preencoded.png">    </p:cNvPr>
          <p:cNvPicPr>
            <a:picLocks noChangeAspect="1"/>
          </p:cNvPicPr>
          <p:nvPr/>
        </p:nvPicPr>
        <p:blipFill>
          <a:blip r:embed="rId13"/>
          <a:stretch>
            <a:fillRect/>
          </a:stretch>
        </p:blipFill>
        <p:spPr>
          <a:xfrm>
            <a:off x="4413143" y="2461381"/>
            <a:ext cx="238255" cy="355697"/>
          </a:xfrm>
          <a:prstGeom prst="rect">
            <a:avLst/>
          </a:prstGeom>
        </p:spPr>
      </p:pic>
      <p:pic>
        <p:nvPicPr>
          <p:cNvPr id="15" name="Image 13" descr="preencoded.png">    </p:cNvPr>
          <p:cNvPicPr>
            <a:picLocks noChangeAspect="1"/>
          </p:cNvPicPr>
          <p:nvPr/>
        </p:nvPicPr>
        <p:blipFill>
          <a:blip r:embed="rId14"/>
          <a:stretch>
            <a:fillRect/>
          </a:stretch>
        </p:blipFill>
        <p:spPr>
          <a:xfrm>
            <a:off x="3990831" y="2461381"/>
            <a:ext cx="394534" cy="232209"/>
          </a:xfrm>
          <a:prstGeom prst="rect">
            <a:avLst/>
          </a:prstGeom>
        </p:spPr>
      </p:pic>
      <p:pic>
        <p:nvPicPr>
          <p:cNvPr id="16" name="Image 14" descr="preencoded.png">    </p:cNvPr>
          <p:cNvPicPr>
            <a:picLocks noChangeAspect="1"/>
          </p:cNvPicPr>
          <p:nvPr/>
        </p:nvPicPr>
        <p:blipFill>
          <a:blip r:embed="rId15"/>
          <a:stretch>
            <a:fillRect/>
          </a:stretch>
        </p:blipFill>
        <p:spPr>
          <a:xfrm>
            <a:off x="3887977" y="2382659"/>
            <a:ext cx="72209" cy="310930"/>
          </a:xfrm>
          <a:prstGeom prst="rect">
            <a:avLst/>
          </a:prstGeom>
        </p:spPr>
      </p:pic>
      <p:pic>
        <p:nvPicPr>
          <p:cNvPr id="17" name="Image 15" descr="preencoded.png">    </p:cNvPr>
          <p:cNvPicPr>
            <a:picLocks noChangeAspect="1"/>
          </p:cNvPicPr>
          <p:nvPr/>
        </p:nvPicPr>
        <p:blipFill>
          <a:blip r:embed="rId16"/>
          <a:stretch>
            <a:fillRect/>
          </a:stretch>
        </p:blipFill>
        <p:spPr>
          <a:xfrm>
            <a:off x="3639721" y="2370336"/>
            <a:ext cx="219069" cy="327790"/>
          </a:xfrm>
          <a:prstGeom prst="rect">
            <a:avLst/>
          </a:prstGeom>
        </p:spPr>
      </p:pic>
      <p:pic>
        <p:nvPicPr>
          <p:cNvPr id="18" name="Image 16" descr="preencoded.png">    </p:cNvPr>
          <p:cNvPicPr>
            <a:picLocks noChangeAspect="1"/>
          </p:cNvPicPr>
          <p:nvPr/>
        </p:nvPicPr>
        <p:blipFill>
          <a:blip r:embed="rId17"/>
          <a:stretch>
            <a:fillRect/>
          </a:stretch>
        </p:blipFill>
        <p:spPr>
          <a:xfrm>
            <a:off x="3442258" y="2647892"/>
            <a:ext cx="55836" cy="107906"/>
          </a:xfrm>
          <a:prstGeom prst="rect">
            <a:avLst/>
          </a:prstGeom>
        </p:spPr>
      </p:pic>
      <p:pic>
        <p:nvPicPr>
          <p:cNvPr id="19" name="Image 17" descr="preencoded.png">    </p:cNvPr>
          <p:cNvPicPr>
            <a:picLocks noChangeAspect="1"/>
          </p:cNvPicPr>
          <p:nvPr/>
        </p:nvPicPr>
        <p:blipFill>
          <a:blip r:embed="rId18"/>
          <a:stretch>
            <a:fillRect/>
          </a:stretch>
        </p:blipFill>
        <p:spPr>
          <a:xfrm>
            <a:off x="3164844" y="2461381"/>
            <a:ext cx="241395" cy="232209"/>
          </a:xfrm>
          <a:prstGeom prst="rect">
            <a:avLst/>
          </a:prstGeom>
        </p:spPr>
      </p:pic>
      <p:pic>
        <p:nvPicPr>
          <p:cNvPr id="20" name="Image 18" descr="preencoded.png">    </p:cNvPr>
          <p:cNvPicPr>
            <a:picLocks noChangeAspect="1"/>
          </p:cNvPicPr>
          <p:nvPr/>
        </p:nvPicPr>
        <p:blipFill>
          <a:blip r:embed="rId19"/>
          <a:stretch>
            <a:fillRect/>
          </a:stretch>
        </p:blipFill>
        <p:spPr>
          <a:xfrm>
            <a:off x="2972863" y="2461381"/>
            <a:ext cx="169186" cy="232209"/>
          </a:xfrm>
          <a:prstGeom prst="rect">
            <a:avLst/>
          </a:prstGeom>
        </p:spPr>
      </p:pic>
      <p:pic>
        <p:nvPicPr>
          <p:cNvPr id="21" name="Image 19" descr="preencoded.png">    </p:cNvPr>
          <p:cNvPicPr>
            <a:picLocks noChangeAspect="1"/>
          </p:cNvPicPr>
          <p:nvPr/>
        </p:nvPicPr>
        <p:blipFill>
          <a:blip r:embed="rId20"/>
          <a:stretch>
            <a:fillRect/>
          </a:stretch>
        </p:blipFill>
        <p:spPr>
          <a:xfrm>
            <a:off x="2729257" y="2461730"/>
            <a:ext cx="216162" cy="236395"/>
          </a:xfrm>
          <a:prstGeom prst="rect">
            <a:avLst/>
          </a:prstGeom>
        </p:spPr>
      </p:pic>
      <p:pic>
        <p:nvPicPr>
          <p:cNvPr id="22" name="Image 20" descr="preencoded.png">    </p:cNvPr>
          <p:cNvPicPr>
            <a:picLocks noChangeAspect="1"/>
          </p:cNvPicPr>
          <p:nvPr/>
        </p:nvPicPr>
        <p:blipFill>
          <a:blip r:embed="rId21"/>
          <a:stretch>
            <a:fillRect/>
          </a:stretch>
        </p:blipFill>
        <p:spPr>
          <a:xfrm>
            <a:off x="2464139" y="2324172"/>
            <a:ext cx="238139" cy="374431"/>
          </a:xfrm>
          <a:prstGeom prst="rect">
            <a:avLst/>
          </a:prstGeom>
        </p:spPr>
      </p:pic>
      <p:pic>
        <p:nvPicPr>
          <p:cNvPr id="23" name="Image 21" descr="preencoded.png">    </p:cNvPr>
          <p:cNvPicPr>
            <a:picLocks noChangeAspect="1"/>
          </p:cNvPicPr>
          <p:nvPr/>
        </p:nvPicPr>
        <p:blipFill>
          <a:blip r:embed="rId22"/>
          <a:stretch>
            <a:fillRect/>
          </a:stretch>
        </p:blipFill>
        <p:spPr>
          <a:xfrm>
            <a:off x="2193538" y="2461730"/>
            <a:ext cx="239069" cy="236395"/>
          </a:xfrm>
          <a:prstGeom prst="rect">
            <a:avLst/>
          </a:prstGeom>
        </p:spPr>
      </p:pic>
      <p:pic>
        <p:nvPicPr>
          <p:cNvPr id="24" name="Image 22" descr="preencoded.png">    </p:cNvPr>
          <p:cNvPicPr>
            <a:picLocks noChangeAspect="1"/>
          </p:cNvPicPr>
          <p:nvPr/>
        </p:nvPicPr>
        <p:blipFill>
          <a:blip r:embed="rId23"/>
          <a:stretch>
            <a:fillRect/>
          </a:stretch>
        </p:blipFill>
        <p:spPr>
          <a:xfrm>
            <a:off x="1824037" y="2381250"/>
            <a:ext cx="343371" cy="319999"/>
          </a:xfrm>
          <a:prstGeom prst="rect">
            <a:avLst/>
          </a:prstGeom>
        </p:spPr>
      </p:pic>
      <p:pic>
        <p:nvPicPr>
          <p:cNvPr id="25" name="Image 23" descr="preencoded.png">    </p:cNvPr>
          <p:cNvPicPr>
            <a:picLocks noChangeAspect="1"/>
          </p:cNvPicPr>
          <p:nvPr/>
        </p:nvPicPr>
        <p:blipFill>
          <a:blip r:embed="rId24"/>
          <a:stretch>
            <a:fillRect/>
          </a:stretch>
        </p:blipFill>
        <p:spPr>
          <a:xfrm>
            <a:off x="3732" y="0"/>
            <a:ext cx="9140268" cy="5143500"/>
          </a:xfrm>
          <a:prstGeom prst="rect">
            <a:avLst/>
          </a:prstGeom>
        </p:spPr>
      </p:pic>
      <p:pic>
        <p:nvPicPr>
          <p:cNvPr id="26" name="Image 24" descr="preencoded.png">    </p:cNvPr>
          <p:cNvPicPr>
            <a:picLocks noChangeAspect="1"/>
          </p:cNvPicPr>
          <p:nvPr/>
        </p:nvPicPr>
        <p:blipFill>
          <a:blip r:embed="rId25"/>
          <a:stretch>
            <a:fillRect/>
          </a:stretch>
        </p:blipFill>
        <p:spPr>
          <a:xfrm>
            <a:off x="3732" y="0"/>
            <a:ext cx="9140268" cy="5143500"/>
          </a:xfrm>
          <a:prstGeom prst="rect">
            <a:avLst/>
          </a:prstGeom>
        </p:spPr>
      </p:pic>
      <p:pic>
        <p:nvPicPr>
          <p:cNvPr id="27" name="Image 25" descr="preencoded.png">    </p:cNvPr>
          <p:cNvPicPr>
            <a:picLocks noChangeAspect="1"/>
          </p:cNvPicPr>
          <p:nvPr/>
        </p:nvPicPr>
        <p:blipFill>
          <a:blip r:embed="rId26"/>
          <a:stretch>
            <a:fillRect/>
          </a:stretch>
        </p:blipFill>
        <p:spPr>
          <a:xfrm>
            <a:off x="3732" y="0"/>
            <a:ext cx="9140268"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800100" y="2550936"/>
            <a:ext cx="5976966" cy="685800"/>
          </a:xfrm>
          <a:prstGeom prst="rect">
            <a:avLst/>
          </a:prstGeom>
          <a:noFill/>
          <a:ln/>
        </p:spPr>
        <p:txBody>
          <a:bodyPr wrap="square" rtlCol="0" anchor="ctr"/>
          <a:lstStyle/>
          <a:p>
            <a:pPr algn="l" indent="0" marL="0">
              <a:lnSpc>
                <a:spcPts val="5414"/>
              </a:lnSpc>
              <a:buNone/>
            </a:pPr>
            <a:r>
              <a:rPr lang="en-US" sz="3609" b="1" dirty="0">
                <a:solidFill>
                  <a:srgbClr val="FA5C26">
                    <a:alpha val="99000"/>
                  </a:srgbClr>
                </a:solidFill>
                <a:latin typeface="Poppins" pitchFamily="34" charset="0"/>
                <a:ea typeface="Poppins" pitchFamily="34" charset="-122"/>
                <a:cs typeface="Poppins" pitchFamily="34" charset="-120"/>
              </a:rPr>
              <a:t>Problem </a:t>
            </a:r>
            <a:pPr algn="l" indent="0" marL="0">
              <a:lnSpc>
                <a:spcPts val="5414"/>
              </a:lnSpc>
              <a:buNone/>
            </a:pPr>
            <a:r>
              <a:rPr lang="en-US" sz="3609" b="1" dirty="0">
                <a:solidFill>
                  <a:srgbClr val="000000">
                    <a:alpha val="99000"/>
                  </a:srgbClr>
                </a:solidFill>
                <a:latin typeface="Poppins" pitchFamily="34" charset="0"/>
                <a:ea typeface="Poppins" pitchFamily="34" charset="-122"/>
                <a:cs typeface="Poppins" pitchFamily="34" charset="-120"/>
              </a:rPr>
              <a:t>Statement</a:t>
            </a:r>
            <a:endParaRPr lang="en-US" sz="3609" dirty="0"/>
          </a:p>
        </p:txBody>
      </p:sp>
      <p:sp>
        <p:nvSpPr>
          <p:cNvPr id="3" name="Text 1"/>
          <p:cNvSpPr/>
          <p:nvPr/>
        </p:nvSpPr>
        <p:spPr>
          <a:xfrm>
            <a:off x="800100" y="1905000"/>
            <a:ext cx="1136424" cy="685800"/>
          </a:xfrm>
          <a:prstGeom prst="rect">
            <a:avLst/>
          </a:prstGeom>
          <a:noFill/>
          <a:ln/>
        </p:spPr>
        <p:txBody>
          <a:bodyPr wrap="square" rtlCol="0" anchor="ctr"/>
          <a:lstStyle/>
          <a:p>
            <a:pPr algn="l" indent="0" marL="0">
              <a:lnSpc>
                <a:spcPts val="5414"/>
              </a:lnSpc>
              <a:buNone/>
            </a:pPr>
            <a:r>
              <a:rPr lang="en-US" sz="3609" b="1" dirty="0">
                <a:solidFill>
                  <a:srgbClr val="FA5C26">
                    <a:alpha val="99000"/>
                  </a:srgbClr>
                </a:solidFill>
                <a:latin typeface="Poppins" pitchFamily="34" charset="0"/>
                <a:ea typeface="Poppins" pitchFamily="34" charset="-122"/>
                <a:cs typeface="Poppins" pitchFamily="34" charset="-120"/>
              </a:rPr>
              <a:t>02</a:t>
            </a:r>
            <a:endParaRPr lang="en-US" sz="360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25897" y="3127961"/>
            <a:ext cx="185705" cy="1544"/>
          </a:xfrm>
          <a:prstGeom prst="rect">
            <a:avLst/>
          </a:prstGeom>
        </p:spPr>
      </p:pic>
      <p:pic>
        <p:nvPicPr>
          <p:cNvPr id="3" name="Image 1" descr="preencoded.png">    </p:cNvPr>
          <p:cNvPicPr>
            <a:picLocks noChangeAspect="1"/>
          </p:cNvPicPr>
          <p:nvPr/>
        </p:nvPicPr>
        <p:blipFill>
          <a:blip r:embed="rId2"/>
          <a:stretch>
            <a:fillRect/>
          </a:stretch>
        </p:blipFill>
        <p:spPr>
          <a:xfrm>
            <a:off x="8097436" y="3144812"/>
            <a:ext cx="48723" cy="1544"/>
          </a:xfrm>
          <a:prstGeom prst="rect">
            <a:avLst/>
          </a:prstGeom>
        </p:spPr>
      </p:pic>
      <p:pic>
        <p:nvPicPr>
          <p:cNvPr id="4" name="Image 2" descr="preencoded.png">    </p:cNvPr>
          <p:cNvPicPr>
            <a:picLocks noChangeAspect="1"/>
          </p:cNvPicPr>
          <p:nvPr/>
        </p:nvPicPr>
        <p:blipFill>
          <a:blip r:embed="rId3"/>
          <a:stretch>
            <a:fillRect/>
          </a:stretch>
        </p:blipFill>
        <p:spPr>
          <a:xfrm>
            <a:off x="8512690" y="3070474"/>
            <a:ext cx="107598" cy="1544"/>
          </a:xfrm>
          <a:prstGeom prst="rect">
            <a:avLst/>
          </a:prstGeom>
        </p:spPr>
      </p:pic>
      <p:pic>
        <p:nvPicPr>
          <p:cNvPr id="5" name="Image 3" descr="preencoded.png">    </p:cNvPr>
          <p:cNvPicPr>
            <a:picLocks noChangeAspect="1"/>
          </p:cNvPicPr>
          <p:nvPr/>
        </p:nvPicPr>
        <p:blipFill>
          <a:blip r:embed="rId4"/>
          <a:stretch>
            <a:fillRect/>
          </a:stretch>
        </p:blipFill>
        <p:spPr>
          <a:xfrm>
            <a:off x="6583161" y="3080882"/>
            <a:ext cx="242167" cy="1544"/>
          </a:xfrm>
          <a:prstGeom prst="rect">
            <a:avLst/>
          </a:prstGeom>
        </p:spPr>
      </p:pic>
      <p:pic>
        <p:nvPicPr>
          <p:cNvPr id="6" name="Image 4" descr="preencoded.png">    </p:cNvPr>
          <p:cNvPicPr>
            <a:picLocks noChangeAspect="1"/>
          </p:cNvPicPr>
          <p:nvPr/>
        </p:nvPicPr>
        <p:blipFill>
          <a:blip r:embed="rId5"/>
          <a:stretch>
            <a:fillRect/>
          </a:stretch>
        </p:blipFill>
        <p:spPr>
          <a:xfrm>
            <a:off x="6875283" y="3080882"/>
            <a:ext cx="35491" cy="1544"/>
          </a:xfrm>
          <a:prstGeom prst="rect">
            <a:avLst/>
          </a:prstGeom>
        </p:spPr>
      </p:pic>
      <p:pic>
        <p:nvPicPr>
          <p:cNvPr id="7" name="Image 5" descr="preencoded.png">    </p:cNvPr>
          <p:cNvPicPr>
            <a:picLocks noChangeAspect="1"/>
          </p:cNvPicPr>
          <p:nvPr/>
        </p:nvPicPr>
        <p:blipFill>
          <a:blip r:embed="rId6"/>
          <a:stretch>
            <a:fillRect/>
          </a:stretch>
        </p:blipFill>
        <p:spPr>
          <a:xfrm>
            <a:off x="7026166" y="3107023"/>
            <a:ext cx="525261" cy="1544"/>
          </a:xfrm>
          <a:prstGeom prst="rect">
            <a:avLst/>
          </a:prstGeom>
        </p:spPr>
      </p:pic>
      <p:pic>
        <p:nvPicPr>
          <p:cNvPr id="8" name="Image 6" descr="preencoded.png">    </p:cNvPr>
          <p:cNvPicPr>
            <a:picLocks noChangeAspect="1"/>
          </p:cNvPicPr>
          <p:nvPr/>
        </p:nvPicPr>
        <p:blipFill>
          <a:blip r:embed="rId7"/>
          <a:stretch>
            <a:fillRect/>
          </a:stretch>
        </p:blipFill>
        <p:spPr>
          <a:xfrm>
            <a:off x="6503259" y="1000125"/>
            <a:ext cx="1146628" cy="1751877"/>
          </a:xfrm>
          <a:prstGeom prst="rect">
            <a:avLst/>
          </a:prstGeom>
        </p:spPr>
      </p:pic>
      <p:pic>
        <p:nvPicPr>
          <p:cNvPr id="9" name="Image 7" descr="preencoded.png">    </p:cNvPr>
          <p:cNvPicPr>
            <a:picLocks noChangeAspect="1"/>
          </p:cNvPicPr>
          <p:nvPr/>
        </p:nvPicPr>
        <p:blipFill>
          <a:blip r:embed="rId8"/>
          <a:stretch>
            <a:fillRect/>
          </a:stretch>
        </p:blipFill>
        <p:spPr>
          <a:xfrm>
            <a:off x="7715989" y="1000125"/>
            <a:ext cx="1146628" cy="1751877"/>
          </a:xfrm>
          <a:prstGeom prst="rect">
            <a:avLst/>
          </a:prstGeom>
        </p:spPr>
      </p:pic>
      <p:pic>
        <p:nvPicPr>
          <p:cNvPr id="10" name="Image 8" descr="preencoded.png">    </p:cNvPr>
          <p:cNvPicPr>
            <a:picLocks noChangeAspect="1"/>
          </p:cNvPicPr>
          <p:nvPr/>
        </p:nvPicPr>
        <p:blipFill>
          <a:blip r:embed="rId9"/>
          <a:stretch>
            <a:fillRect/>
          </a:stretch>
        </p:blipFill>
        <p:spPr>
          <a:xfrm>
            <a:off x="6289011" y="3028288"/>
            <a:ext cx="2803494" cy="1544"/>
          </a:xfrm>
          <a:prstGeom prst="rect">
            <a:avLst/>
          </a:prstGeom>
        </p:spPr>
      </p:pic>
      <p:pic>
        <p:nvPicPr>
          <p:cNvPr id="11" name="Image 9" descr="preencoded.png">    </p:cNvPr>
          <p:cNvPicPr>
            <a:picLocks noChangeAspect="1"/>
          </p:cNvPicPr>
          <p:nvPr/>
        </p:nvPicPr>
        <p:blipFill>
          <a:blip r:embed="rId10"/>
          <a:stretch>
            <a:fillRect/>
          </a:stretch>
        </p:blipFill>
        <p:spPr>
          <a:xfrm>
            <a:off x="7948571" y="1252871"/>
            <a:ext cx="677326" cy="1776223"/>
          </a:xfrm>
          <a:prstGeom prst="rect">
            <a:avLst/>
          </a:prstGeom>
        </p:spPr>
      </p:pic>
      <p:pic>
        <p:nvPicPr>
          <p:cNvPr id="12" name="Image 10" descr="preencoded.png">    </p:cNvPr>
          <p:cNvPicPr>
            <a:picLocks noChangeAspect="1"/>
          </p:cNvPicPr>
          <p:nvPr/>
        </p:nvPicPr>
        <p:blipFill>
          <a:blip r:embed="rId11"/>
          <a:stretch>
            <a:fillRect/>
          </a:stretch>
        </p:blipFill>
        <p:spPr>
          <a:xfrm>
            <a:off x="7977392" y="1285022"/>
            <a:ext cx="619739" cy="1744072"/>
          </a:xfrm>
          <a:prstGeom prst="rect">
            <a:avLst/>
          </a:prstGeom>
        </p:spPr>
      </p:pic>
      <p:pic>
        <p:nvPicPr>
          <p:cNvPr id="13" name="Image 11" descr="preencoded.png">    </p:cNvPr>
          <p:cNvPicPr>
            <a:picLocks noChangeAspect="1"/>
          </p:cNvPicPr>
          <p:nvPr/>
        </p:nvPicPr>
        <p:blipFill>
          <a:blip r:embed="rId12"/>
          <a:stretch>
            <a:fillRect/>
          </a:stretch>
        </p:blipFill>
        <p:spPr>
          <a:xfrm>
            <a:off x="8024264" y="1515094"/>
            <a:ext cx="248445" cy="638742"/>
          </a:xfrm>
          <a:prstGeom prst="rect">
            <a:avLst/>
          </a:prstGeom>
        </p:spPr>
      </p:pic>
      <p:pic>
        <p:nvPicPr>
          <p:cNvPr id="14" name="Image 12" descr="preencoded.png">    </p:cNvPr>
          <p:cNvPicPr>
            <a:picLocks noChangeAspect="1"/>
          </p:cNvPicPr>
          <p:nvPr/>
        </p:nvPicPr>
        <p:blipFill>
          <a:blip r:embed="rId13"/>
          <a:stretch>
            <a:fillRect/>
          </a:stretch>
        </p:blipFill>
        <p:spPr>
          <a:xfrm>
            <a:off x="8305056" y="1515094"/>
            <a:ext cx="248445" cy="638742"/>
          </a:xfrm>
          <a:prstGeom prst="rect">
            <a:avLst/>
          </a:prstGeom>
        </p:spPr>
      </p:pic>
      <p:pic>
        <p:nvPicPr>
          <p:cNvPr id="15" name="Image 13" descr="preencoded.png">    </p:cNvPr>
          <p:cNvPicPr>
            <a:picLocks noChangeAspect="1"/>
          </p:cNvPicPr>
          <p:nvPr/>
        </p:nvPicPr>
        <p:blipFill>
          <a:blip r:embed="rId14"/>
          <a:stretch>
            <a:fillRect/>
          </a:stretch>
        </p:blipFill>
        <p:spPr>
          <a:xfrm>
            <a:off x="8024264" y="2346989"/>
            <a:ext cx="529242" cy="638741"/>
          </a:xfrm>
          <a:prstGeom prst="rect">
            <a:avLst/>
          </a:prstGeom>
        </p:spPr>
      </p:pic>
      <p:pic>
        <p:nvPicPr>
          <p:cNvPr id="16" name="Image 14" descr="preencoded.png">    </p:cNvPr>
          <p:cNvPicPr>
            <a:picLocks noChangeAspect="1"/>
          </p:cNvPicPr>
          <p:nvPr/>
        </p:nvPicPr>
        <p:blipFill>
          <a:blip r:embed="rId15"/>
          <a:stretch>
            <a:fillRect/>
          </a:stretch>
        </p:blipFill>
        <p:spPr>
          <a:xfrm>
            <a:off x="8024264" y="1331358"/>
            <a:ext cx="529242" cy="150718"/>
          </a:xfrm>
          <a:prstGeom prst="rect">
            <a:avLst/>
          </a:prstGeom>
        </p:spPr>
      </p:pic>
      <p:pic>
        <p:nvPicPr>
          <p:cNvPr id="17" name="Image 15" descr="preencoded.png">    </p:cNvPr>
          <p:cNvPicPr>
            <a:picLocks noChangeAspect="1"/>
          </p:cNvPicPr>
          <p:nvPr/>
        </p:nvPicPr>
        <p:blipFill>
          <a:blip r:embed="rId16"/>
          <a:stretch>
            <a:fillRect/>
          </a:stretch>
        </p:blipFill>
        <p:spPr>
          <a:xfrm>
            <a:off x="8024264" y="2182579"/>
            <a:ext cx="45193" cy="130090"/>
          </a:xfrm>
          <a:prstGeom prst="rect">
            <a:avLst/>
          </a:prstGeom>
        </p:spPr>
      </p:pic>
      <p:pic>
        <p:nvPicPr>
          <p:cNvPr id="18" name="Image 16" descr="preencoded.png">    </p:cNvPr>
          <p:cNvPicPr>
            <a:picLocks noChangeAspect="1"/>
          </p:cNvPicPr>
          <p:nvPr/>
        </p:nvPicPr>
        <p:blipFill>
          <a:blip r:embed="rId17"/>
          <a:stretch>
            <a:fillRect/>
          </a:stretch>
        </p:blipFill>
        <p:spPr>
          <a:xfrm>
            <a:off x="8069456" y="2182642"/>
            <a:ext cx="8855" cy="130090"/>
          </a:xfrm>
          <a:prstGeom prst="rect">
            <a:avLst/>
          </a:prstGeom>
        </p:spPr>
      </p:pic>
      <p:pic>
        <p:nvPicPr>
          <p:cNvPr id="19" name="Image 17" descr="preencoded.png">    </p:cNvPr>
          <p:cNvPicPr>
            <a:picLocks noChangeAspect="1"/>
          </p:cNvPicPr>
          <p:nvPr/>
        </p:nvPicPr>
        <p:blipFill>
          <a:blip r:embed="rId18"/>
          <a:stretch>
            <a:fillRect/>
          </a:stretch>
        </p:blipFill>
        <p:spPr>
          <a:xfrm>
            <a:off x="8016418" y="2212686"/>
            <a:ext cx="38128" cy="42124"/>
          </a:xfrm>
          <a:prstGeom prst="rect">
            <a:avLst/>
          </a:prstGeom>
        </p:spPr>
      </p:pic>
      <p:pic>
        <p:nvPicPr>
          <p:cNvPr id="20" name="Image 18" descr="preencoded.png">    </p:cNvPr>
          <p:cNvPicPr>
            <a:picLocks noChangeAspect="1"/>
          </p:cNvPicPr>
          <p:nvPr/>
        </p:nvPicPr>
        <p:blipFill>
          <a:blip r:embed="rId19"/>
          <a:stretch>
            <a:fillRect/>
          </a:stretch>
        </p:blipFill>
        <p:spPr>
          <a:xfrm>
            <a:off x="8041086" y="2270111"/>
            <a:ext cx="9809" cy="26328"/>
          </a:xfrm>
          <a:prstGeom prst="rect">
            <a:avLst/>
          </a:prstGeom>
        </p:spPr>
      </p:pic>
      <p:pic>
        <p:nvPicPr>
          <p:cNvPr id="21" name="Image 19" descr="preencoded.png">    </p:cNvPr>
          <p:cNvPicPr>
            <a:picLocks noChangeAspect="1"/>
          </p:cNvPicPr>
          <p:nvPr/>
        </p:nvPicPr>
        <p:blipFill>
          <a:blip r:embed="rId20"/>
          <a:stretch>
            <a:fillRect/>
          </a:stretch>
        </p:blipFill>
        <p:spPr>
          <a:xfrm>
            <a:off x="7992024" y="2204262"/>
            <a:ext cx="53267" cy="58850"/>
          </a:xfrm>
          <a:prstGeom prst="rect">
            <a:avLst/>
          </a:prstGeom>
        </p:spPr>
      </p:pic>
      <p:pic>
        <p:nvPicPr>
          <p:cNvPr id="22" name="Image 20" descr="preencoded.png">    </p:cNvPr>
          <p:cNvPicPr>
            <a:picLocks noChangeAspect="1"/>
          </p:cNvPicPr>
          <p:nvPr/>
        </p:nvPicPr>
        <p:blipFill>
          <a:blip r:embed="rId21"/>
          <a:stretch>
            <a:fillRect/>
          </a:stretch>
        </p:blipFill>
        <p:spPr>
          <a:xfrm>
            <a:off x="6742677" y="1255039"/>
            <a:ext cx="669308" cy="1506751"/>
          </a:xfrm>
          <a:prstGeom prst="rect">
            <a:avLst/>
          </a:prstGeom>
        </p:spPr>
      </p:pic>
      <p:pic>
        <p:nvPicPr>
          <p:cNvPr id="23" name="Image 21" descr="preencoded.png">    </p:cNvPr>
          <p:cNvPicPr>
            <a:picLocks noChangeAspect="1"/>
          </p:cNvPicPr>
          <p:nvPr/>
        </p:nvPicPr>
        <p:blipFill>
          <a:blip r:embed="rId22"/>
          <a:stretch>
            <a:fillRect/>
          </a:stretch>
        </p:blipFill>
        <p:spPr>
          <a:xfrm>
            <a:off x="6742677" y="1255037"/>
            <a:ext cx="676201" cy="1506753"/>
          </a:xfrm>
          <a:prstGeom prst="rect">
            <a:avLst/>
          </a:prstGeom>
        </p:spPr>
      </p:pic>
      <p:pic>
        <p:nvPicPr>
          <p:cNvPr id="24" name="Image 22" descr="preencoded.png">    </p:cNvPr>
          <p:cNvPicPr>
            <a:picLocks noChangeAspect="1"/>
          </p:cNvPicPr>
          <p:nvPr/>
        </p:nvPicPr>
        <p:blipFill>
          <a:blip r:embed="rId23"/>
          <a:stretch>
            <a:fillRect/>
          </a:stretch>
        </p:blipFill>
        <p:spPr>
          <a:xfrm>
            <a:off x="6779061" y="1298216"/>
            <a:ext cx="603479" cy="1420210"/>
          </a:xfrm>
          <a:prstGeom prst="rect">
            <a:avLst/>
          </a:prstGeom>
        </p:spPr>
      </p:pic>
      <p:pic>
        <p:nvPicPr>
          <p:cNvPr id="25" name="Image 23" descr="preencoded.png">    </p:cNvPr>
          <p:cNvPicPr>
            <a:picLocks noChangeAspect="1"/>
          </p:cNvPicPr>
          <p:nvPr/>
        </p:nvPicPr>
        <p:blipFill>
          <a:blip r:embed="rId24"/>
          <a:stretch>
            <a:fillRect/>
          </a:stretch>
        </p:blipFill>
        <p:spPr>
          <a:xfrm>
            <a:off x="6720246" y="1230336"/>
            <a:ext cx="721058" cy="1556233"/>
          </a:xfrm>
          <a:prstGeom prst="rect">
            <a:avLst/>
          </a:prstGeom>
        </p:spPr>
      </p:pic>
      <p:pic>
        <p:nvPicPr>
          <p:cNvPr id="26" name="Image 24" descr="preencoded.png">    </p:cNvPr>
          <p:cNvPicPr>
            <a:picLocks noChangeAspect="1"/>
          </p:cNvPicPr>
          <p:nvPr/>
        </p:nvPicPr>
        <p:blipFill>
          <a:blip r:embed="rId25"/>
          <a:stretch>
            <a:fillRect/>
          </a:stretch>
        </p:blipFill>
        <p:spPr>
          <a:xfrm>
            <a:off x="6675625" y="1223581"/>
            <a:ext cx="1971824" cy="1792632"/>
          </a:xfrm>
          <a:prstGeom prst="rect">
            <a:avLst/>
          </a:prstGeom>
        </p:spPr>
      </p:pic>
      <p:pic>
        <p:nvPicPr>
          <p:cNvPr id="27" name="Image 25" descr="preencoded.png">    </p:cNvPr>
          <p:cNvPicPr>
            <a:picLocks noChangeAspect="1"/>
          </p:cNvPicPr>
          <p:nvPr/>
        </p:nvPicPr>
        <p:blipFill>
          <a:blip r:embed="rId26"/>
          <a:stretch>
            <a:fillRect/>
          </a:stretch>
        </p:blipFill>
        <p:spPr>
          <a:xfrm>
            <a:off x="6675625" y="1223581"/>
            <a:ext cx="1971824" cy="1792632"/>
          </a:xfrm>
          <a:prstGeom prst="rect">
            <a:avLst/>
          </a:prstGeom>
        </p:spPr>
      </p:pic>
      <p:pic>
        <p:nvPicPr>
          <p:cNvPr id="28" name="Image 26" descr="preencoded.png">    </p:cNvPr>
          <p:cNvPicPr>
            <a:picLocks noChangeAspect="1"/>
          </p:cNvPicPr>
          <p:nvPr/>
        </p:nvPicPr>
        <p:blipFill>
          <a:blip r:embed="rId27"/>
          <a:stretch>
            <a:fillRect/>
          </a:stretch>
        </p:blipFill>
        <p:spPr>
          <a:xfrm>
            <a:off x="6576594" y="3143944"/>
            <a:ext cx="2174277" cy="140249"/>
          </a:xfrm>
          <a:prstGeom prst="rect">
            <a:avLst/>
          </a:prstGeom>
        </p:spPr>
      </p:pic>
      <p:pic>
        <p:nvPicPr>
          <p:cNvPr id="29" name="Image 27" descr="preencoded.png">    </p:cNvPr>
          <p:cNvPicPr>
            <a:picLocks noChangeAspect="1"/>
          </p:cNvPicPr>
          <p:nvPr/>
        </p:nvPicPr>
        <p:blipFill>
          <a:blip r:embed="rId28"/>
          <a:stretch>
            <a:fillRect/>
          </a:stretch>
        </p:blipFill>
        <p:spPr>
          <a:xfrm>
            <a:off x="7618935" y="2812152"/>
            <a:ext cx="328961" cy="116152"/>
          </a:xfrm>
          <a:prstGeom prst="rect">
            <a:avLst/>
          </a:prstGeom>
        </p:spPr>
      </p:pic>
      <p:pic>
        <p:nvPicPr>
          <p:cNvPr id="30" name="Image 28" descr="preencoded.png">    </p:cNvPr>
          <p:cNvPicPr>
            <a:picLocks noChangeAspect="1"/>
          </p:cNvPicPr>
          <p:nvPr/>
        </p:nvPicPr>
        <p:blipFill>
          <a:blip r:embed="rId29"/>
          <a:stretch>
            <a:fillRect/>
          </a:stretch>
        </p:blipFill>
        <p:spPr>
          <a:xfrm>
            <a:off x="7618935" y="2812152"/>
            <a:ext cx="328961" cy="116152"/>
          </a:xfrm>
          <a:prstGeom prst="rect">
            <a:avLst/>
          </a:prstGeom>
        </p:spPr>
      </p:pic>
      <p:pic>
        <p:nvPicPr>
          <p:cNvPr id="31" name="Image 29" descr="preencoded.png">    </p:cNvPr>
          <p:cNvPicPr>
            <a:picLocks noChangeAspect="1"/>
          </p:cNvPicPr>
          <p:nvPr/>
        </p:nvPicPr>
        <p:blipFill>
          <a:blip r:embed="rId30"/>
          <a:stretch>
            <a:fillRect/>
          </a:stretch>
        </p:blipFill>
        <p:spPr>
          <a:xfrm>
            <a:off x="7904383" y="2793212"/>
            <a:ext cx="115626" cy="138376"/>
          </a:xfrm>
          <a:prstGeom prst="rect">
            <a:avLst/>
          </a:prstGeom>
        </p:spPr>
      </p:pic>
      <p:pic>
        <p:nvPicPr>
          <p:cNvPr id="32" name="Image 30" descr="preencoded.png">    </p:cNvPr>
          <p:cNvPicPr>
            <a:picLocks noChangeAspect="1"/>
          </p:cNvPicPr>
          <p:nvPr/>
        </p:nvPicPr>
        <p:blipFill>
          <a:blip r:embed="rId31"/>
          <a:stretch>
            <a:fillRect/>
          </a:stretch>
        </p:blipFill>
        <p:spPr>
          <a:xfrm>
            <a:off x="7904383" y="2793212"/>
            <a:ext cx="115626" cy="138376"/>
          </a:xfrm>
          <a:prstGeom prst="rect">
            <a:avLst/>
          </a:prstGeom>
        </p:spPr>
      </p:pic>
      <p:pic>
        <p:nvPicPr>
          <p:cNvPr id="33" name="Image 31" descr="preencoded.png">    </p:cNvPr>
          <p:cNvPicPr>
            <a:picLocks noChangeAspect="1"/>
          </p:cNvPicPr>
          <p:nvPr/>
        </p:nvPicPr>
        <p:blipFill>
          <a:blip r:embed="rId32"/>
          <a:stretch>
            <a:fillRect/>
          </a:stretch>
        </p:blipFill>
        <p:spPr>
          <a:xfrm>
            <a:off x="8172008" y="1475982"/>
            <a:ext cx="178994" cy="146592"/>
          </a:xfrm>
          <a:prstGeom prst="rect">
            <a:avLst/>
          </a:prstGeom>
        </p:spPr>
      </p:pic>
      <p:pic>
        <p:nvPicPr>
          <p:cNvPr id="34" name="Image 32" descr="preencoded.png">    </p:cNvPr>
          <p:cNvPicPr>
            <a:picLocks noChangeAspect="1"/>
          </p:cNvPicPr>
          <p:nvPr/>
        </p:nvPicPr>
        <p:blipFill>
          <a:blip r:embed="rId33"/>
          <a:stretch>
            <a:fillRect/>
          </a:stretch>
        </p:blipFill>
        <p:spPr>
          <a:xfrm>
            <a:off x="8172008" y="1475982"/>
            <a:ext cx="178994" cy="146592"/>
          </a:xfrm>
          <a:prstGeom prst="rect">
            <a:avLst/>
          </a:prstGeom>
        </p:spPr>
      </p:pic>
      <p:pic>
        <p:nvPicPr>
          <p:cNvPr id="35" name="Image 33" descr="preencoded.png">    </p:cNvPr>
          <p:cNvPicPr>
            <a:picLocks noChangeAspect="1"/>
          </p:cNvPicPr>
          <p:nvPr/>
        </p:nvPicPr>
        <p:blipFill>
          <a:blip r:embed="rId34"/>
          <a:stretch>
            <a:fillRect/>
          </a:stretch>
        </p:blipFill>
        <p:spPr>
          <a:xfrm>
            <a:off x="8190347" y="1475634"/>
            <a:ext cx="160679" cy="147064"/>
          </a:xfrm>
          <a:prstGeom prst="rect">
            <a:avLst/>
          </a:prstGeom>
        </p:spPr>
      </p:pic>
      <p:pic>
        <p:nvPicPr>
          <p:cNvPr id="36" name="Image 34" descr="preencoded.png">    </p:cNvPr>
          <p:cNvPicPr>
            <a:picLocks noChangeAspect="1"/>
          </p:cNvPicPr>
          <p:nvPr/>
        </p:nvPicPr>
        <p:blipFill>
          <a:blip r:embed="rId35"/>
          <a:stretch>
            <a:fillRect/>
          </a:stretch>
        </p:blipFill>
        <p:spPr>
          <a:xfrm>
            <a:off x="8190347" y="1475634"/>
            <a:ext cx="160679" cy="147064"/>
          </a:xfrm>
          <a:prstGeom prst="rect">
            <a:avLst/>
          </a:prstGeom>
        </p:spPr>
      </p:pic>
      <p:pic>
        <p:nvPicPr>
          <p:cNvPr id="37" name="Image 35" descr="preencoded.png">    </p:cNvPr>
          <p:cNvPicPr>
            <a:picLocks noChangeAspect="1"/>
          </p:cNvPicPr>
          <p:nvPr/>
        </p:nvPicPr>
        <p:blipFill>
          <a:blip r:embed="rId36"/>
          <a:stretch>
            <a:fillRect/>
          </a:stretch>
        </p:blipFill>
        <p:spPr>
          <a:xfrm>
            <a:off x="8117788" y="1486723"/>
            <a:ext cx="71489" cy="61700"/>
          </a:xfrm>
          <a:prstGeom prst="rect">
            <a:avLst/>
          </a:prstGeom>
        </p:spPr>
      </p:pic>
      <p:pic>
        <p:nvPicPr>
          <p:cNvPr id="38" name="Image 36" descr="preencoded.png">    </p:cNvPr>
          <p:cNvPicPr>
            <a:picLocks noChangeAspect="1"/>
          </p:cNvPicPr>
          <p:nvPr/>
        </p:nvPicPr>
        <p:blipFill>
          <a:blip r:embed="rId37"/>
          <a:stretch>
            <a:fillRect/>
          </a:stretch>
        </p:blipFill>
        <p:spPr>
          <a:xfrm>
            <a:off x="8117788" y="1486723"/>
            <a:ext cx="71489" cy="61700"/>
          </a:xfrm>
          <a:prstGeom prst="rect">
            <a:avLst/>
          </a:prstGeom>
        </p:spPr>
      </p:pic>
      <p:pic>
        <p:nvPicPr>
          <p:cNvPr id="39" name="Image 37" descr="preencoded.png">    </p:cNvPr>
          <p:cNvPicPr>
            <a:picLocks noChangeAspect="1"/>
          </p:cNvPicPr>
          <p:nvPr/>
        </p:nvPicPr>
        <p:blipFill>
          <a:blip r:embed="rId38"/>
          <a:stretch>
            <a:fillRect/>
          </a:stretch>
        </p:blipFill>
        <p:spPr>
          <a:xfrm>
            <a:off x="8117788" y="1478112"/>
            <a:ext cx="19924" cy="8611"/>
          </a:xfrm>
          <a:prstGeom prst="rect">
            <a:avLst/>
          </a:prstGeom>
        </p:spPr>
      </p:pic>
      <p:pic>
        <p:nvPicPr>
          <p:cNvPr id="40" name="Image 38" descr="preencoded.png">    </p:cNvPr>
          <p:cNvPicPr>
            <a:picLocks noChangeAspect="1"/>
          </p:cNvPicPr>
          <p:nvPr/>
        </p:nvPicPr>
        <p:blipFill>
          <a:blip r:embed="rId39"/>
          <a:stretch>
            <a:fillRect/>
          </a:stretch>
        </p:blipFill>
        <p:spPr>
          <a:xfrm>
            <a:off x="8117788" y="1478112"/>
            <a:ext cx="19924" cy="8611"/>
          </a:xfrm>
          <a:prstGeom prst="rect">
            <a:avLst/>
          </a:prstGeom>
        </p:spPr>
      </p:pic>
      <p:pic>
        <p:nvPicPr>
          <p:cNvPr id="41" name="Image 39" descr="preencoded.png">    </p:cNvPr>
          <p:cNvPicPr>
            <a:picLocks noChangeAspect="1"/>
          </p:cNvPicPr>
          <p:nvPr/>
        </p:nvPicPr>
        <p:blipFill>
          <a:blip r:embed="rId40"/>
          <a:stretch>
            <a:fillRect/>
          </a:stretch>
        </p:blipFill>
        <p:spPr>
          <a:xfrm>
            <a:off x="8263007" y="1508679"/>
            <a:ext cx="58122" cy="64213"/>
          </a:xfrm>
          <a:prstGeom prst="rect">
            <a:avLst/>
          </a:prstGeom>
        </p:spPr>
      </p:pic>
      <p:pic>
        <p:nvPicPr>
          <p:cNvPr id="42" name="Image 40" descr="preencoded.png">    </p:cNvPr>
          <p:cNvPicPr>
            <a:picLocks noChangeAspect="1"/>
          </p:cNvPicPr>
          <p:nvPr/>
        </p:nvPicPr>
        <p:blipFill>
          <a:blip r:embed="rId41"/>
          <a:stretch>
            <a:fillRect/>
          </a:stretch>
        </p:blipFill>
        <p:spPr>
          <a:xfrm>
            <a:off x="8247780" y="1525502"/>
            <a:ext cx="58122" cy="64213"/>
          </a:xfrm>
          <a:prstGeom prst="rect">
            <a:avLst/>
          </a:prstGeom>
        </p:spPr>
      </p:pic>
      <p:pic>
        <p:nvPicPr>
          <p:cNvPr id="43" name="Image 41" descr="preencoded.png">    </p:cNvPr>
          <p:cNvPicPr>
            <a:picLocks noChangeAspect="1"/>
          </p:cNvPicPr>
          <p:nvPr/>
        </p:nvPicPr>
        <p:blipFill>
          <a:blip r:embed="rId42"/>
          <a:stretch>
            <a:fillRect/>
          </a:stretch>
        </p:blipFill>
        <p:spPr>
          <a:xfrm>
            <a:off x="8518457" y="1570042"/>
            <a:ext cx="138154" cy="278761"/>
          </a:xfrm>
          <a:prstGeom prst="rect">
            <a:avLst/>
          </a:prstGeom>
        </p:spPr>
      </p:pic>
      <p:pic>
        <p:nvPicPr>
          <p:cNvPr id="44" name="Image 42" descr="preencoded.png">    </p:cNvPr>
          <p:cNvPicPr>
            <a:picLocks noChangeAspect="1"/>
          </p:cNvPicPr>
          <p:nvPr/>
        </p:nvPicPr>
        <p:blipFill>
          <a:blip r:embed="rId43"/>
          <a:stretch>
            <a:fillRect/>
          </a:stretch>
        </p:blipFill>
        <p:spPr>
          <a:xfrm>
            <a:off x="8518457" y="1570042"/>
            <a:ext cx="138154" cy="278761"/>
          </a:xfrm>
          <a:prstGeom prst="rect">
            <a:avLst/>
          </a:prstGeom>
        </p:spPr>
      </p:pic>
      <p:pic>
        <p:nvPicPr>
          <p:cNvPr id="45" name="Image 43" descr="preencoded.png">    </p:cNvPr>
          <p:cNvPicPr>
            <a:picLocks noChangeAspect="1"/>
          </p:cNvPicPr>
          <p:nvPr/>
        </p:nvPicPr>
        <p:blipFill>
          <a:blip r:embed="rId44"/>
          <a:stretch>
            <a:fillRect/>
          </a:stretch>
        </p:blipFill>
        <p:spPr>
          <a:xfrm>
            <a:off x="8476236" y="1526249"/>
            <a:ext cx="112254" cy="58846"/>
          </a:xfrm>
          <a:prstGeom prst="rect">
            <a:avLst/>
          </a:prstGeom>
        </p:spPr>
      </p:pic>
      <p:pic>
        <p:nvPicPr>
          <p:cNvPr id="46" name="Image 44" descr="preencoded.png">    </p:cNvPr>
          <p:cNvPicPr>
            <a:picLocks noChangeAspect="1"/>
          </p:cNvPicPr>
          <p:nvPr/>
        </p:nvPicPr>
        <p:blipFill>
          <a:blip r:embed="rId45"/>
          <a:stretch>
            <a:fillRect/>
          </a:stretch>
        </p:blipFill>
        <p:spPr>
          <a:xfrm>
            <a:off x="8476236" y="1526249"/>
            <a:ext cx="112254" cy="58846"/>
          </a:xfrm>
          <a:prstGeom prst="rect">
            <a:avLst/>
          </a:prstGeom>
        </p:spPr>
      </p:pic>
      <p:pic>
        <p:nvPicPr>
          <p:cNvPr id="47" name="Image 45" descr="preencoded.png">    </p:cNvPr>
          <p:cNvPicPr>
            <a:picLocks noChangeAspect="1"/>
          </p:cNvPicPr>
          <p:nvPr/>
        </p:nvPicPr>
        <p:blipFill>
          <a:blip r:embed="rId46"/>
          <a:stretch>
            <a:fillRect/>
          </a:stretch>
        </p:blipFill>
        <p:spPr>
          <a:xfrm>
            <a:off x="8456781" y="1547574"/>
            <a:ext cx="27533" cy="36984"/>
          </a:xfrm>
          <a:prstGeom prst="rect">
            <a:avLst/>
          </a:prstGeom>
        </p:spPr>
      </p:pic>
      <p:pic>
        <p:nvPicPr>
          <p:cNvPr id="48" name="Image 46" descr="preencoded.png">    </p:cNvPr>
          <p:cNvPicPr>
            <a:picLocks noChangeAspect="1"/>
          </p:cNvPicPr>
          <p:nvPr/>
        </p:nvPicPr>
        <p:blipFill>
          <a:blip r:embed="rId47"/>
          <a:stretch>
            <a:fillRect/>
          </a:stretch>
        </p:blipFill>
        <p:spPr>
          <a:xfrm>
            <a:off x="8456781" y="1547574"/>
            <a:ext cx="27533" cy="36984"/>
          </a:xfrm>
          <a:prstGeom prst="rect">
            <a:avLst/>
          </a:prstGeom>
        </p:spPr>
      </p:pic>
      <p:pic>
        <p:nvPicPr>
          <p:cNvPr id="49" name="Image 47" descr="preencoded.png">    </p:cNvPr>
          <p:cNvPicPr>
            <a:picLocks noChangeAspect="1"/>
          </p:cNvPicPr>
          <p:nvPr/>
        </p:nvPicPr>
        <p:blipFill>
          <a:blip r:embed="rId48"/>
          <a:stretch>
            <a:fillRect/>
          </a:stretch>
        </p:blipFill>
        <p:spPr>
          <a:xfrm>
            <a:off x="6820779" y="1656460"/>
            <a:ext cx="1394738" cy="1048153"/>
          </a:xfrm>
          <a:prstGeom prst="rect">
            <a:avLst/>
          </a:prstGeom>
        </p:spPr>
      </p:pic>
      <p:pic>
        <p:nvPicPr>
          <p:cNvPr id="50" name="Image 48" descr="preencoded.png">    </p:cNvPr>
          <p:cNvPicPr>
            <a:picLocks noChangeAspect="1"/>
          </p:cNvPicPr>
          <p:nvPr/>
        </p:nvPicPr>
        <p:blipFill>
          <a:blip r:embed="rId49"/>
          <a:stretch>
            <a:fillRect/>
          </a:stretch>
        </p:blipFill>
        <p:spPr>
          <a:xfrm>
            <a:off x="6820779" y="1656460"/>
            <a:ext cx="1394738" cy="1048153"/>
          </a:xfrm>
          <a:prstGeom prst="rect">
            <a:avLst/>
          </a:prstGeom>
        </p:spPr>
      </p:pic>
      <p:pic>
        <p:nvPicPr>
          <p:cNvPr id="51" name="Image 49" descr="preencoded.png">    </p:cNvPr>
          <p:cNvPicPr>
            <a:picLocks noChangeAspect="1"/>
          </p:cNvPicPr>
          <p:nvPr/>
        </p:nvPicPr>
        <p:blipFill>
          <a:blip r:embed="rId50"/>
          <a:stretch>
            <a:fillRect/>
          </a:stretch>
        </p:blipFill>
        <p:spPr>
          <a:xfrm>
            <a:off x="6851670" y="1690531"/>
            <a:ext cx="1333007" cy="979949"/>
          </a:xfrm>
          <a:prstGeom prst="rect">
            <a:avLst/>
          </a:prstGeom>
        </p:spPr>
      </p:pic>
      <p:pic>
        <p:nvPicPr>
          <p:cNvPr id="52" name="Image 50" descr="preencoded.png">    </p:cNvPr>
          <p:cNvPicPr>
            <a:picLocks noChangeAspect="1"/>
          </p:cNvPicPr>
          <p:nvPr/>
        </p:nvPicPr>
        <p:blipFill>
          <a:blip r:embed="rId51"/>
          <a:stretch>
            <a:fillRect/>
          </a:stretch>
        </p:blipFill>
        <p:spPr>
          <a:xfrm>
            <a:off x="7071694" y="2163873"/>
            <a:ext cx="367987" cy="338358"/>
          </a:xfrm>
          <a:prstGeom prst="rect">
            <a:avLst/>
          </a:prstGeom>
        </p:spPr>
      </p:pic>
      <p:pic>
        <p:nvPicPr>
          <p:cNvPr id="53" name="Image 51" descr="preencoded.png">    </p:cNvPr>
          <p:cNvPicPr>
            <a:picLocks noChangeAspect="1"/>
          </p:cNvPicPr>
          <p:nvPr/>
        </p:nvPicPr>
        <p:blipFill>
          <a:blip r:embed="rId52"/>
          <a:stretch>
            <a:fillRect/>
          </a:stretch>
        </p:blipFill>
        <p:spPr>
          <a:xfrm>
            <a:off x="7071694" y="2163873"/>
            <a:ext cx="367987" cy="338358"/>
          </a:xfrm>
          <a:prstGeom prst="rect">
            <a:avLst/>
          </a:prstGeom>
        </p:spPr>
      </p:pic>
      <p:pic>
        <p:nvPicPr>
          <p:cNvPr id="54" name="Image 52" descr="preencoded.png">    </p:cNvPr>
          <p:cNvPicPr>
            <a:picLocks noChangeAspect="1"/>
          </p:cNvPicPr>
          <p:nvPr/>
        </p:nvPicPr>
        <p:blipFill>
          <a:blip r:embed="rId53"/>
          <a:stretch>
            <a:fillRect/>
          </a:stretch>
        </p:blipFill>
        <p:spPr>
          <a:xfrm>
            <a:off x="7237042" y="2254006"/>
            <a:ext cx="155484" cy="213409"/>
          </a:xfrm>
          <a:prstGeom prst="rect">
            <a:avLst/>
          </a:prstGeom>
        </p:spPr>
      </p:pic>
      <p:pic>
        <p:nvPicPr>
          <p:cNvPr id="55" name="Image 53" descr="preencoded.png">    </p:cNvPr>
          <p:cNvPicPr>
            <a:picLocks noChangeAspect="1"/>
          </p:cNvPicPr>
          <p:nvPr/>
        </p:nvPicPr>
        <p:blipFill>
          <a:blip r:embed="rId54"/>
          <a:stretch>
            <a:fillRect/>
          </a:stretch>
        </p:blipFill>
        <p:spPr>
          <a:xfrm>
            <a:off x="7114356" y="2254006"/>
            <a:ext cx="98961" cy="177542"/>
          </a:xfrm>
          <a:prstGeom prst="rect">
            <a:avLst/>
          </a:prstGeom>
        </p:spPr>
      </p:pic>
      <p:pic>
        <p:nvPicPr>
          <p:cNvPr id="56" name="Image 54" descr="preencoded.png">    </p:cNvPr>
          <p:cNvPicPr>
            <a:picLocks noChangeAspect="1"/>
          </p:cNvPicPr>
          <p:nvPr/>
        </p:nvPicPr>
        <p:blipFill>
          <a:blip r:embed="rId55"/>
          <a:stretch>
            <a:fillRect/>
          </a:stretch>
        </p:blipFill>
        <p:spPr>
          <a:xfrm>
            <a:off x="7123328" y="2263916"/>
            <a:ext cx="81023" cy="157719"/>
          </a:xfrm>
          <a:prstGeom prst="rect">
            <a:avLst/>
          </a:prstGeom>
        </p:spPr>
      </p:pic>
      <p:pic>
        <p:nvPicPr>
          <p:cNvPr id="57" name="Image 55" descr="preencoded.png">    </p:cNvPr>
          <p:cNvPicPr>
            <a:picLocks noChangeAspect="1"/>
          </p:cNvPicPr>
          <p:nvPr/>
        </p:nvPicPr>
        <p:blipFill>
          <a:blip r:embed="rId56"/>
          <a:stretch>
            <a:fillRect/>
          </a:stretch>
        </p:blipFill>
        <p:spPr>
          <a:xfrm>
            <a:off x="7136002" y="2263916"/>
            <a:ext cx="68349" cy="157719"/>
          </a:xfrm>
          <a:prstGeom prst="rect">
            <a:avLst/>
          </a:prstGeom>
        </p:spPr>
      </p:pic>
      <p:pic>
        <p:nvPicPr>
          <p:cNvPr id="58" name="Image 56" descr="preencoded.png">    </p:cNvPr>
          <p:cNvPicPr>
            <a:picLocks noChangeAspect="1"/>
          </p:cNvPicPr>
          <p:nvPr/>
        </p:nvPicPr>
        <p:blipFill>
          <a:blip r:embed="rId57"/>
          <a:stretch>
            <a:fillRect/>
          </a:stretch>
        </p:blipFill>
        <p:spPr>
          <a:xfrm>
            <a:off x="7249376" y="2267634"/>
            <a:ext cx="59601" cy="199781"/>
          </a:xfrm>
          <a:prstGeom prst="rect">
            <a:avLst/>
          </a:prstGeom>
        </p:spPr>
      </p:pic>
      <p:pic>
        <p:nvPicPr>
          <p:cNvPr id="59" name="Image 57" descr="preencoded.png">    </p:cNvPr>
          <p:cNvPicPr>
            <a:picLocks noChangeAspect="1"/>
          </p:cNvPicPr>
          <p:nvPr/>
        </p:nvPicPr>
        <p:blipFill>
          <a:blip r:embed="rId58"/>
          <a:stretch>
            <a:fillRect/>
          </a:stretch>
        </p:blipFill>
        <p:spPr>
          <a:xfrm>
            <a:off x="7320525" y="2267634"/>
            <a:ext cx="59601" cy="199781"/>
          </a:xfrm>
          <a:prstGeom prst="rect">
            <a:avLst/>
          </a:prstGeom>
        </p:spPr>
      </p:pic>
      <p:pic>
        <p:nvPicPr>
          <p:cNvPr id="60" name="Image 58" descr="preencoded.png">    </p:cNvPr>
          <p:cNvPicPr>
            <a:picLocks noChangeAspect="1"/>
          </p:cNvPicPr>
          <p:nvPr/>
        </p:nvPicPr>
        <p:blipFill>
          <a:blip r:embed="rId59"/>
          <a:stretch>
            <a:fillRect/>
          </a:stretch>
        </p:blipFill>
        <p:spPr>
          <a:xfrm>
            <a:off x="7122040" y="2009374"/>
            <a:ext cx="308832" cy="159205"/>
          </a:xfrm>
          <a:prstGeom prst="rect">
            <a:avLst/>
          </a:prstGeom>
        </p:spPr>
      </p:pic>
      <p:pic>
        <p:nvPicPr>
          <p:cNvPr id="61" name="Image 59" descr="preencoded.png">    </p:cNvPr>
          <p:cNvPicPr>
            <a:picLocks noChangeAspect="1"/>
          </p:cNvPicPr>
          <p:nvPr/>
        </p:nvPicPr>
        <p:blipFill>
          <a:blip r:embed="rId60"/>
          <a:stretch>
            <a:fillRect/>
          </a:stretch>
        </p:blipFill>
        <p:spPr>
          <a:xfrm>
            <a:off x="7122040" y="2009374"/>
            <a:ext cx="308832" cy="159205"/>
          </a:xfrm>
          <a:prstGeom prst="rect">
            <a:avLst/>
          </a:prstGeom>
        </p:spPr>
      </p:pic>
      <p:pic>
        <p:nvPicPr>
          <p:cNvPr id="62" name="Image 60" descr="preencoded.png">    </p:cNvPr>
          <p:cNvPicPr>
            <a:picLocks noChangeAspect="1"/>
          </p:cNvPicPr>
          <p:nvPr/>
        </p:nvPicPr>
        <p:blipFill>
          <a:blip r:embed="rId61"/>
          <a:stretch>
            <a:fillRect/>
          </a:stretch>
        </p:blipFill>
        <p:spPr>
          <a:xfrm>
            <a:off x="7175529" y="2058932"/>
            <a:ext cx="98961" cy="47947"/>
          </a:xfrm>
          <a:prstGeom prst="rect">
            <a:avLst/>
          </a:prstGeom>
        </p:spPr>
      </p:pic>
      <p:pic>
        <p:nvPicPr>
          <p:cNvPr id="63" name="Image 61" descr="preencoded.png">    </p:cNvPr>
          <p:cNvPicPr>
            <a:picLocks noChangeAspect="1"/>
          </p:cNvPicPr>
          <p:nvPr/>
        </p:nvPicPr>
        <p:blipFill>
          <a:blip r:embed="rId62"/>
          <a:stretch>
            <a:fillRect/>
          </a:stretch>
        </p:blipFill>
        <p:spPr>
          <a:xfrm>
            <a:off x="7184506" y="2068845"/>
            <a:ext cx="81023" cy="28124"/>
          </a:xfrm>
          <a:prstGeom prst="rect">
            <a:avLst/>
          </a:prstGeom>
        </p:spPr>
      </p:pic>
      <p:pic>
        <p:nvPicPr>
          <p:cNvPr id="64" name="Image 62" descr="preencoded.png">    </p:cNvPr>
          <p:cNvPicPr>
            <a:picLocks noChangeAspect="1"/>
          </p:cNvPicPr>
          <p:nvPr/>
        </p:nvPicPr>
        <p:blipFill>
          <a:blip r:embed="rId63"/>
          <a:stretch>
            <a:fillRect/>
          </a:stretch>
        </p:blipFill>
        <p:spPr>
          <a:xfrm>
            <a:off x="7283858" y="2058932"/>
            <a:ext cx="98961" cy="47947"/>
          </a:xfrm>
          <a:prstGeom prst="rect">
            <a:avLst/>
          </a:prstGeom>
        </p:spPr>
      </p:pic>
      <p:pic>
        <p:nvPicPr>
          <p:cNvPr id="65" name="Image 63" descr="preencoded.png">    </p:cNvPr>
          <p:cNvPicPr>
            <a:picLocks noChangeAspect="1"/>
          </p:cNvPicPr>
          <p:nvPr/>
        </p:nvPicPr>
        <p:blipFill>
          <a:blip r:embed="rId64"/>
          <a:stretch>
            <a:fillRect/>
          </a:stretch>
        </p:blipFill>
        <p:spPr>
          <a:xfrm>
            <a:off x="7292834" y="2068845"/>
            <a:ext cx="81023" cy="28124"/>
          </a:xfrm>
          <a:prstGeom prst="rect">
            <a:avLst/>
          </a:prstGeom>
        </p:spPr>
      </p:pic>
      <p:pic>
        <p:nvPicPr>
          <p:cNvPr id="66" name="Image 64" descr="preencoded.png">    </p:cNvPr>
          <p:cNvPicPr>
            <a:picLocks noChangeAspect="1"/>
          </p:cNvPicPr>
          <p:nvPr/>
        </p:nvPicPr>
        <p:blipFill>
          <a:blip r:embed="rId65"/>
          <a:stretch>
            <a:fillRect/>
          </a:stretch>
        </p:blipFill>
        <p:spPr>
          <a:xfrm>
            <a:off x="7204746" y="2068845"/>
            <a:ext cx="40537" cy="28124"/>
          </a:xfrm>
          <a:prstGeom prst="rect">
            <a:avLst/>
          </a:prstGeom>
        </p:spPr>
      </p:pic>
      <p:pic>
        <p:nvPicPr>
          <p:cNvPr id="67" name="Image 65" descr="preencoded.png">    </p:cNvPr>
          <p:cNvPicPr>
            <a:picLocks noChangeAspect="1"/>
          </p:cNvPicPr>
          <p:nvPr/>
        </p:nvPicPr>
        <p:blipFill>
          <a:blip r:embed="rId66"/>
          <a:stretch>
            <a:fillRect/>
          </a:stretch>
        </p:blipFill>
        <p:spPr>
          <a:xfrm>
            <a:off x="7313070" y="2068845"/>
            <a:ext cx="40537" cy="28124"/>
          </a:xfrm>
          <a:prstGeom prst="rect">
            <a:avLst/>
          </a:prstGeom>
        </p:spPr>
      </p:pic>
      <p:pic>
        <p:nvPicPr>
          <p:cNvPr id="68" name="Image 66" descr="preencoded.png">    </p:cNvPr>
          <p:cNvPicPr>
            <a:picLocks noChangeAspect="1"/>
          </p:cNvPicPr>
          <p:nvPr/>
        </p:nvPicPr>
        <p:blipFill>
          <a:blip r:embed="rId67"/>
          <a:stretch>
            <a:fillRect/>
          </a:stretch>
        </p:blipFill>
        <p:spPr>
          <a:xfrm>
            <a:off x="7024483" y="2117845"/>
            <a:ext cx="494760" cy="92054"/>
          </a:xfrm>
          <a:prstGeom prst="rect">
            <a:avLst/>
          </a:prstGeom>
        </p:spPr>
      </p:pic>
      <p:pic>
        <p:nvPicPr>
          <p:cNvPr id="69" name="Image 67" descr="preencoded.png">    </p:cNvPr>
          <p:cNvPicPr>
            <a:picLocks noChangeAspect="1"/>
          </p:cNvPicPr>
          <p:nvPr/>
        </p:nvPicPr>
        <p:blipFill>
          <a:blip r:embed="rId68"/>
          <a:stretch>
            <a:fillRect/>
          </a:stretch>
        </p:blipFill>
        <p:spPr>
          <a:xfrm>
            <a:off x="7024483" y="2117845"/>
            <a:ext cx="494760" cy="92054"/>
          </a:xfrm>
          <a:prstGeom prst="rect">
            <a:avLst/>
          </a:prstGeom>
        </p:spPr>
      </p:pic>
      <p:pic>
        <p:nvPicPr>
          <p:cNvPr id="70" name="Image 68" descr="preencoded.png">    </p:cNvPr>
          <p:cNvPicPr>
            <a:picLocks noChangeAspect="1"/>
          </p:cNvPicPr>
          <p:nvPr/>
        </p:nvPicPr>
        <p:blipFill>
          <a:blip r:embed="rId69"/>
          <a:stretch>
            <a:fillRect/>
          </a:stretch>
        </p:blipFill>
        <p:spPr>
          <a:xfrm>
            <a:off x="7089911" y="1988622"/>
            <a:ext cx="357220" cy="59408"/>
          </a:xfrm>
          <a:prstGeom prst="rect">
            <a:avLst/>
          </a:prstGeom>
        </p:spPr>
      </p:pic>
      <p:pic>
        <p:nvPicPr>
          <p:cNvPr id="71" name="Image 69" descr="preencoded.png">    </p:cNvPr>
          <p:cNvPicPr>
            <a:picLocks noChangeAspect="1"/>
          </p:cNvPicPr>
          <p:nvPr/>
        </p:nvPicPr>
        <p:blipFill>
          <a:blip r:embed="rId70"/>
          <a:stretch>
            <a:fillRect/>
          </a:stretch>
        </p:blipFill>
        <p:spPr>
          <a:xfrm>
            <a:off x="7089911" y="1988622"/>
            <a:ext cx="357220" cy="59408"/>
          </a:xfrm>
          <a:prstGeom prst="rect">
            <a:avLst/>
          </a:prstGeom>
        </p:spPr>
      </p:pic>
      <p:pic>
        <p:nvPicPr>
          <p:cNvPr id="72" name="Image 70" descr="preencoded.png">    </p:cNvPr>
          <p:cNvPicPr>
            <a:picLocks noChangeAspect="1"/>
          </p:cNvPicPr>
          <p:nvPr/>
        </p:nvPicPr>
        <p:blipFill>
          <a:blip r:embed="rId71"/>
          <a:stretch>
            <a:fillRect/>
          </a:stretch>
        </p:blipFill>
        <p:spPr>
          <a:xfrm>
            <a:off x="7024483" y="2467415"/>
            <a:ext cx="415198" cy="34815"/>
          </a:xfrm>
          <a:prstGeom prst="rect">
            <a:avLst/>
          </a:prstGeom>
        </p:spPr>
      </p:pic>
      <p:pic>
        <p:nvPicPr>
          <p:cNvPr id="73" name="Image 71" descr="preencoded.png">    </p:cNvPr>
          <p:cNvPicPr>
            <a:picLocks noChangeAspect="1"/>
          </p:cNvPicPr>
          <p:nvPr/>
        </p:nvPicPr>
        <p:blipFill>
          <a:blip r:embed="rId72"/>
          <a:stretch>
            <a:fillRect/>
          </a:stretch>
        </p:blipFill>
        <p:spPr>
          <a:xfrm>
            <a:off x="7024483" y="2467415"/>
            <a:ext cx="415198" cy="34815"/>
          </a:xfrm>
          <a:prstGeom prst="rect">
            <a:avLst/>
          </a:prstGeom>
        </p:spPr>
      </p:pic>
      <p:pic>
        <p:nvPicPr>
          <p:cNvPr id="74" name="Image 72" descr="preencoded.png">    </p:cNvPr>
          <p:cNvPicPr>
            <a:picLocks noChangeAspect="1"/>
          </p:cNvPicPr>
          <p:nvPr/>
        </p:nvPicPr>
        <p:blipFill>
          <a:blip r:embed="rId73"/>
          <a:stretch>
            <a:fillRect/>
          </a:stretch>
        </p:blipFill>
        <p:spPr>
          <a:xfrm>
            <a:off x="7419491" y="1785311"/>
            <a:ext cx="457753" cy="406562"/>
          </a:xfrm>
          <a:prstGeom prst="rect">
            <a:avLst/>
          </a:prstGeom>
        </p:spPr>
      </p:pic>
      <p:pic>
        <p:nvPicPr>
          <p:cNvPr id="75" name="Image 73" descr="preencoded.png">    </p:cNvPr>
          <p:cNvPicPr>
            <a:picLocks noChangeAspect="1"/>
          </p:cNvPicPr>
          <p:nvPr/>
        </p:nvPicPr>
        <p:blipFill>
          <a:blip r:embed="rId74"/>
          <a:stretch>
            <a:fillRect/>
          </a:stretch>
        </p:blipFill>
        <p:spPr>
          <a:xfrm>
            <a:off x="7419491" y="1785311"/>
            <a:ext cx="457753" cy="406562"/>
          </a:xfrm>
          <a:prstGeom prst="rect">
            <a:avLst/>
          </a:prstGeom>
        </p:spPr>
      </p:pic>
      <p:pic>
        <p:nvPicPr>
          <p:cNvPr id="76" name="Image 74" descr="preencoded.png">    </p:cNvPr>
          <p:cNvPicPr>
            <a:picLocks noChangeAspect="1"/>
          </p:cNvPicPr>
          <p:nvPr/>
        </p:nvPicPr>
        <p:blipFill>
          <a:blip r:embed="rId75"/>
          <a:stretch>
            <a:fillRect/>
          </a:stretch>
        </p:blipFill>
        <p:spPr>
          <a:xfrm>
            <a:off x="7419491" y="2168580"/>
            <a:ext cx="457753" cy="333712"/>
          </a:xfrm>
          <a:prstGeom prst="rect">
            <a:avLst/>
          </a:prstGeom>
        </p:spPr>
      </p:pic>
      <p:pic>
        <p:nvPicPr>
          <p:cNvPr id="77" name="Image 75" descr="preencoded.png">    </p:cNvPr>
          <p:cNvPicPr>
            <a:picLocks noChangeAspect="1"/>
          </p:cNvPicPr>
          <p:nvPr/>
        </p:nvPicPr>
        <p:blipFill>
          <a:blip r:embed="rId76"/>
          <a:stretch>
            <a:fillRect/>
          </a:stretch>
        </p:blipFill>
        <p:spPr>
          <a:xfrm>
            <a:off x="7419491" y="2168580"/>
            <a:ext cx="457753" cy="333712"/>
          </a:xfrm>
          <a:prstGeom prst="rect">
            <a:avLst/>
          </a:prstGeom>
        </p:spPr>
      </p:pic>
      <p:pic>
        <p:nvPicPr>
          <p:cNvPr id="78" name="Image 76" descr="preencoded.png">    </p:cNvPr>
          <p:cNvPicPr>
            <a:picLocks noChangeAspect="1"/>
          </p:cNvPicPr>
          <p:nvPr/>
        </p:nvPicPr>
        <p:blipFill>
          <a:blip r:embed="rId77"/>
          <a:stretch>
            <a:fillRect/>
          </a:stretch>
        </p:blipFill>
        <p:spPr>
          <a:xfrm>
            <a:off x="7476232" y="1841559"/>
            <a:ext cx="344212" cy="272879"/>
          </a:xfrm>
          <a:prstGeom prst="rect">
            <a:avLst/>
          </a:prstGeom>
        </p:spPr>
      </p:pic>
      <p:pic>
        <p:nvPicPr>
          <p:cNvPr id="79" name="Image 77" descr="preencoded.png">    </p:cNvPr>
          <p:cNvPicPr>
            <a:picLocks noChangeAspect="1"/>
          </p:cNvPicPr>
          <p:nvPr/>
        </p:nvPicPr>
        <p:blipFill>
          <a:blip r:embed="rId78"/>
          <a:stretch>
            <a:fillRect/>
          </a:stretch>
        </p:blipFill>
        <p:spPr>
          <a:xfrm>
            <a:off x="7476232" y="1841559"/>
            <a:ext cx="344212" cy="272879"/>
          </a:xfrm>
          <a:prstGeom prst="rect">
            <a:avLst/>
          </a:prstGeom>
        </p:spPr>
      </p:pic>
      <p:pic>
        <p:nvPicPr>
          <p:cNvPr id="80" name="Image 78" descr="preencoded.png">    </p:cNvPr>
          <p:cNvPicPr>
            <a:picLocks noChangeAspect="1"/>
          </p:cNvPicPr>
          <p:nvPr/>
        </p:nvPicPr>
        <p:blipFill>
          <a:blip r:embed="rId79"/>
          <a:stretch>
            <a:fillRect/>
          </a:stretch>
        </p:blipFill>
        <p:spPr>
          <a:xfrm>
            <a:off x="7544693" y="1970720"/>
            <a:ext cx="98961" cy="109338"/>
          </a:xfrm>
          <a:prstGeom prst="rect">
            <a:avLst/>
          </a:prstGeom>
        </p:spPr>
      </p:pic>
      <p:pic>
        <p:nvPicPr>
          <p:cNvPr id="81" name="Image 79" descr="preencoded.png">    </p:cNvPr>
          <p:cNvPicPr>
            <a:picLocks noChangeAspect="1"/>
          </p:cNvPicPr>
          <p:nvPr/>
        </p:nvPicPr>
        <p:blipFill>
          <a:blip r:embed="rId80"/>
          <a:stretch>
            <a:fillRect/>
          </a:stretch>
        </p:blipFill>
        <p:spPr>
          <a:xfrm>
            <a:off x="7553669" y="1980692"/>
            <a:ext cx="81023" cy="89514"/>
          </a:xfrm>
          <a:prstGeom prst="rect">
            <a:avLst/>
          </a:prstGeom>
        </p:spPr>
      </p:pic>
      <p:pic>
        <p:nvPicPr>
          <p:cNvPr id="82" name="Image 80" descr="preencoded.png">    </p:cNvPr>
          <p:cNvPicPr>
            <a:picLocks noChangeAspect="1"/>
          </p:cNvPicPr>
          <p:nvPr/>
        </p:nvPicPr>
        <p:blipFill>
          <a:blip r:embed="rId81"/>
          <a:stretch>
            <a:fillRect/>
          </a:stretch>
        </p:blipFill>
        <p:spPr>
          <a:xfrm>
            <a:off x="7653026" y="1970720"/>
            <a:ext cx="98961" cy="109338"/>
          </a:xfrm>
          <a:prstGeom prst="rect">
            <a:avLst/>
          </a:prstGeom>
        </p:spPr>
      </p:pic>
      <p:pic>
        <p:nvPicPr>
          <p:cNvPr id="83" name="Image 81" descr="preencoded.png">    </p:cNvPr>
          <p:cNvPicPr>
            <a:picLocks noChangeAspect="1"/>
          </p:cNvPicPr>
          <p:nvPr/>
        </p:nvPicPr>
        <p:blipFill>
          <a:blip r:embed="rId82"/>
          <a:stretch>
            <a:fillRect/>
          </a:stretch>
        </p:blipFill>
        <p:spPr>
          <a:xfrm>
            <a:off x="7661997" y="1980692"/>
            <a:ext cx="81023" cy="89514"/>
          </a:xfrm>
          <a:prstGeom prst="rect">
            <a:avLst/>
          </a:prstGeom>
        </p:spPr>
      </p:pic>
      <p:pic>
        <p:nvPicPr>
          <p:cNvPr id="84" name="Image 82" descr="preencoded.png">    </p:cNvPr>
          <p:cNvPicPr>
            <a:picLocks noChangeAspect="1"/>
          </p:cNvPicPr>
          <p:nvPr/>
        </p:nvPicPr>
        <p:blipFill>
          <a:blip r:embed="rId83"/>
          <a:stretch>
            <a:fillRect/>
          </a:stretch>
        </p:blipFill>
        <p:spPr>
          <a:xfrm>
            <a:off x="7463898" y="2249111"/>
            <a:ext cx="368884" cy="253118"/>
          </a:xfrm>
          <a:prstGeom prst="rect">
            <a:avLst/>
          </a:prstGeom>
        </p:spPr>
      </p:pic>
      <p:pic>
        <p:nvPicPr>
          <p:cNvPr id="85" name="Image 83" descr="preencoded.png">    </p:cNvPr>
          <p:cNvPicPr>
            <a:picLocks noChangeAspect="1"/>
          </p:cNvPicPr>
          <p:nvPr/>
        </p:nvPicPr>
        <p:blipFill>
          <a:blip r:embed="rId84"/>
          <a:stretch>
            <a:fillRect/>
          </a:stretch>
        </p:blipFill>
        <p:spPr>
          <a:xfrm>
            <a:off x="7463898" y="2249111"/>
            <a:ext cx="368884" cy="253118"/>
          </a:xfrm>
          <a:prstGeom prst="rect">
            <a:avLst/>
          </a:prstGeom>
        </p:spPr>
      </p:pic>
      <p:pic>
        <p:nvPicPr>
          <p:cNvPr id="86" name="Image 84" descr="preencoded.png">    </p:cNvPr>
          <p:cNvPicPr>
            <a:picLocks noChangeAspect="1"/>
          </p:cNvPicPr>
          <p:nvPr/>
        </p:nvPicPr>
        <p:blipFill>
          <a:blip r:embed="rId85"/>
          <a:stretch>
            <a:fillRect/>
          </a:stretch>
        </p:blipFill>
        <p:spPr>
          <a:xfrm>
            <a:off x="7566566" y="1980631"/>
            <a:ext cx="55397" cy="89514"/>
          </a:xfrm>
          <a:prstGeom prst="rect">
            <a:avLst/>
          </a:prstGeom>
        </p:spPr>
      </p:pic>
      <p:pic>
        <p:nvPicPr>
          <p:cNvPr id="87" name="Image 85" descr="preencoded.png">    </p:cNvPr>
          <p:cNvPicPr>
            <a:picLocks noChangeAspect="1"/>
          </p:cNvPicPr>
          <p:nvPr/>
        </p:nvPicPr>
        <p:blipFill>
          <a:blip r:embed="rId86"/>
          <a:stretch>
            <a:fillRect/>
          </a:stretch>
        </p:blipFill>
        <p:spPr>
          <a:xfrm>
            <a:off x="7674894" y="1980631"/>
            <a:ext cx="55452" cy="89514"/>
          </a:xfrm>
          <a:prstGeom prst="rect">
            <a:avLst/>
          </a:prstGeom>
        </p:spPr>
      </p:pic>
      <p:pic>
        <p:nvPicPr>
          <p:cNvPr id="88" name="Image 86" descr="preencoded.png">    </p:cNvPr>
          <p:cNvPicPr>
            <a:picLocks noChangeAspect="1"/>
          </p:cNvPicPr>
          <p:nvPr/>
        </p:nvPicPr>
        <p:blipFill>
          <a:blip r:embed="rId87"/>
          <a:stretch>
            <a:fillRect/>
          </a:stretch>
        </p:blipFill>
        <p:spPr>
          <a:xfrm>
            <a:off x="7361123" y="1771001"/>
            <a:ext cx="574491" cy="202754"/>
          </a:xfrm>
          <a:prstGeom prst="rect">
            <a:avLst/>
          </a:prstGeom>
        </p:spPr>
      </p:pic>
      <p:pic>
        <p:nvPicPr>
          <p:cNvPr id="89" name="Image 87" descr="preencoded.png">    </p:cNvPr>
          <p:cNvPicPr>
            <a:picLocks noChangeAspect="1"/>
          </p:cNvPicPr>
          <p:nvPr/>
        </p:nvPicPr>
        <p:blipFill>
          <a:blip r:embed="rId88"/>
          <a:stretch>
            <a:fillRect/>
          </a:stretch>
        </p:blipFill>
        <p:spPr>
          <a:xfrm>
            <a:off x="7400934" y="2145101"/>
            <a:ext cx="494816" cy="64797"/>
          </a:xfrm>
          <a:prstGeom prst="rect">
            <a:avLst/>
          </a:prstGeom>
        </p:spPr>
      </p:pic>
      <p:pic>
        <p:nvPicPr>
          <p:cNvPr id="90" name="Image 88" descr="preencoded.png">    </p:cNvPr>
          <p:cNvPicPr>
            <a:picLocks noChangeAspect="1"/>
          </p:cNvPicPr>
          <p:nvPr/>
        </p:nvPicPr>
        <p:blipFill>
          <a:blip r:embed="rId89"/>
          <a:stretch>
            <a:fillRect/>
          </a:stretch>
        </p:blipFill>
        <p:spPr>
          <a:xfrm>
            <a:off x="7449322" y="1827063"/>
            <a:ext cx="398097" cy="143656"/>
          </a:xfrm>
          <a:prstGeom prst="rect">
            <a:avLst/>
          </a:prstGeom>
        </p:spPr>
      </p:pic>
      <p:pic>
        <p:nvPicPr>
          <p:cNvPr id="91" name="Image 89" descr="preencoded.png">    </p:cNvPr>
          <p:cNvPicPr>
            <a:picLocks noChangeAspect="1"/>
          </p:cNvPicPr>
          <p:nvPr/>
        </p:nvPicPr>
        <p:blipFill>
          <a:blip r:embed="rId90"/>
          <a:stretch>
            <a:fillRect/>
          </a:stretch>
        </p:blipFill>
        <p:spPr>
          <a:xfrm>
            <a:off x="7476232" y="2262802"/>
            <a:ext cx="59601" cy="239489"/>
          </a:xfrm>
          <a:prstGeom prst="rect">
            <a:avLst/>
          </a:prstGeom>
        </p:spPr>
      </p:pic>
      <p:pic>
        <p:nvPicPr>
          <p:cNvPr id="92" name="Image 90" descr="preencoded.png">    </p:cNvPr>
          <p:cNvPicPr>
            <a:picLocks noChangeAspect="1"/>
          </p:cNvPicPr>
          <p:nvPr/>
        </p:nvPicPr>
        <p:blipFill>
          <a:blip r:embed="rId91"/>
          <a:stretch>
            <a:fillRect/>
          </a:stretch>
        </p:blipFill>
        <p:spPr>
          <a:xfrm>
            <a:off x="7547381" y="2262802"/>
            <a:ext cx="59601" cy="239489"/>
          </a:xfrm>
          <a:prstGeom prst="rect">
            <a:avLst/>
          </a:prstGeom>
        </p:spPr>
      </p:pic>
      <p:pic>
        <p:nvPicPr>
          <p:cNvPr id="93" name="Image 91" descr="preencoded.png">    </p:cNvPr>
          <p:cNvPicPr>
            <a:picLocks noChangeAspect="1"/>
          </p:cNvPicPr>
          <p:nvPr/>
        </p:nvPicPr>
        <p:blipFill>
          <a:blip r:embed="rId92"/>
          <a:stretch>
            <a:fillRect/>
          </a:stretch>
        </p:blipFill>
        <p:spPr>
          <a:xfrm>
            <a:off x="7618540" y="2262802"/>
            <a:ext cx="59601" cy="239489"/>
          </a:xfrm>
          <a:prstGeom prst="rect">
            <a:avLst/>
          </a:prstGeom>
        </p:spPr>
      </p:pic>
      <p:pic>
        <p:nvPicPr>
          <p:cNvPr id="94" name="Image 92" descr="preencoded.png">    </p:cNvPr>
          <p:cNvPicPr>
            <a:picLocks noChangeAspect="1"/>
          </p:cNvPicPr>
          <p:nvPr/>
        </p:nvPicPr>
        <p:blipFill>
          <a:blip r:embed="rId93"/>
          <a:stretch>
            <a:fillRect/>
          </a:stretch>
        </p:blipFill>
        <p:spPr>
          <a:xfrm>
            <a:off x="7689693" y="2262802"/>
            <a:ext cx="59601" cy="239489"/>
          </a:xfrm>
          <a:prstGeom prst="rect">
            <a:avLst/>
          </a:prstGeom>
        </p:spPr>
      </p:pic>
      <p:pic>
        <p:nvPicPr>
          <p:cNvPr id="95" name="Image 93" descr="preencoded.png">    </p:cNvPr>
          <p:cNvPicPr>
            <a:picLocks noChangeAspect="1"/>
          </p:cNvPicPr>
          <p:nvPr/>
        </p:nvPicPr>
        <p:blipFill>
          <a:blip r:embed="rId94"/>
          <a:stretch>
            <a:fillRect/>
          </a:stretch>
        </p:blipFill>
        <p:spPr>
          <a:xfrm>
            <a:off x="7760847" y="2262802"/>
            <a:ext cx="59601" cy="239489"/>
          </a:xfrm>
          <a:prstGeom prst="rect">
            <a:avLst/>
          </a:prstGeom>
        </p:spPr>
      </p:pic>
      <p:pic>
        <p:nvPicPr>
          <p:cNvPr id="96" name="Image 94" descr="preencoded.png">    </p:cNvPr>
          <p:cNvPicPr>
            <a:picLocks noChangeAspect="1"/>
          </p:cNvPicPr>
          <p:nvPr/>
        </p:nvPicPr>
        <p:blipFill>
          <a:blip r:embed="rId95"/>
          <a:stretch>
            <a:fillRect/>
          </a:stretch>
        </p:blipFill>
        <p:spPr>
          <a:xfrm>
            <a:off x="7021395" y="2521929"/>
            <a:ext cx="858934" cy="39275"/>
          </a:xfrm>
          <a:prstGeom prst="rect">
            <a:avLst/>
          </a:prstGeom>
        </p:spPr>
      </p:pic>
      <p:pic>
        <p:nvPicPr>
          <p:cNvPr id="97" name="Image 95" descr="preencoded.png">    </p:cNvPr>
          <p:cNvPicPr>
            <a:picLocks noChangeAspect="1"/>
          </p:cNvPicPr>
          <p:nvPr/>
        </p:nvPicPr>
        <p:blipFill>
          <a:blip r:embed="rId96"/>
          <a:stretch>
            <a:fillRect/>
          </a:stretch>
        </p:blipFill>
        <p:spPr>
          <a:xfrm>
            <a:off x="7674894" y="1767593"/>
            <a:ext cx="292182" cy="737858"/>
          </a:xfrm>
          <a:prstGeom prst="rect">
            <a:avLst/>
          </a:prstGeom>
        </p:spPr>
      </p:pic>
      <p:pic>
        <p:nvPicPr>
          <p:cNvPr id="98" name="Image 96" descr="preencoded.png">    </p:cNvPr>
          <p:cNvPicPr>
            <a:picLocks noChangeAspect="1"/>
          </p:cNvPicPr>
          <p:nvPr/>
        </p:nvPicPr>
        <p:blipFill>
          <a:blip r:embed="rId97"/>
          <a:stretch>
            <a:fillRect/>
          </a:stretch>
        </p:blipFill>
        <p:spPr>
          <a:xfrm>
            <a:off x="7120244" y="1872346"/>
            <a:ext cx="302330" cy="98373"/>
          </a:xfrm>
          <a:prstGeom prst="rect">
            <a:avLst/>
          </a:prstGeom>
        </p:spPr>
      </p:pic>
      <p:pic>
        <p:nvPicPr>
          <p:cNvPr id="99" name="Image 97" descr="preencoded.png">    </p:cNvPr>
          <p:cNvPicPr>
            <a:picLocks noChangeAspect="1"/>
          </p:cNvPicPr>
          <p:nvPr/>
        </p:nvPicPr>
        <p:blipFill>
          <a:blip r:embed="rId98"/>
          <a:stretch>
            <a:fillRect/>
          </a:stretch>
        </p:blipFill>
        <p:spPr>
          <a:xfrm>
            <a:off x="7039449" y="1985215"/>
            <a:ext cx="64815" cy="136037"/>
          </a:xfrm>
          <a:prstGeom prst="rect">
            <a:avLst/>
          </a:prstGeom>
        </p:spPr>
      </p:pic>
      <p:pic>
        <p:nvPicPr>
          <p:cNvPr id="100" name="Image 98" descr="preencoded.png">    </p:cNvPr>
          <p:cNvPicPr>
            <a:picLocks noChangeAspect="1"/>
          </p:cNvPicPr>
          <p:nvPr/>
        </p:nvPicPr>
        <p:blipFill>
          <a:blip r:embed="rId99"/>
          <a:stretch>
            <a:fillRect/>
          </a:stretch>
        </p:blipFill>
        <p:spPr>
          <a:xfrm>
            <a:off x="7021395" y="2521929"/>
            <a:ext cx="858934" cy="39275"/>
          </a:xfrm>
          <a:prstGeom prst="rect">
            <a:avLst/>
          </a:prstGeom>
        </p:spPr>
      </p:pic>
      <p:pic>
        <p:nvPicPr>
          <p:cNvPr id="101" name="Image 99" descr="preencoded.png">    </p:cNvPr>
          <p:cNvPicPr>
            <a:picLocks noChangeAspect="1"/>
          </p:cNvPicPr>
          <p:nvPr/>
        </p:nvPicPr>
        <p:blipFill>
          <a:blip r:embed="rId100"/>
          <a:stretch>
            <a:fillRect/>
          </a:stretch>
        </p:blipFill>
        <p:spPr>
          <a:xfrm>
            <a:off x="7674894" y="1767593"/>
            <a:ext cx="292182" cy="737858"/>
          </a:xfrm>
          <a:prstGeom prst="rect">
            <a:avLst/>
          </a:prstGeom>
        </p:spPr>
      </p:pic>
      <p:pic>
        <p:nvPicPr>
          <p:cNvPr id="102" name="Image 100" descr="preencoded.png">    </p:cNvPr>
          <p:cNvPicPr>
            <a:picLocks noChangeAspect="1"/>
          </p:cNvPicPr>
          <p:nvPr/>
        </p:nvPicPr>
        <p:blipFill>
          <a:blip r:embed="rId101"/>
          <a:stretch>
            <a:fillRect/>
          </a:stretch>
        </p:blipFill>
        <p:spPr>
          <a:xfrm>
            <a:off x="7120240" y="1872346"/>
            <a:ext cx="302330" cy="98373"/>
          </a:xfrm>
          <a:prstGeom prst="rect">
            <a:avLst/>
          </a:prstGeom>
        </p:spPr>
      </p:pic>
      <p:pic>
        <p:nvPicPr>
          <p:cNvPr id="103" name="Image 101" descr="preencoded.png">    </p:cNvPr>
          <p:cNvPicPr>
            <a:picLocks noChangeAspect="1"/>
          </p:cNvPicPr>
          <p:nvPr/>
        </p:nvPicPr>
        <p:blipFill>
          <a:blip r:embed="rId102"/>
          <a:stretch>
            <a:fillRect/>
          </a:stretch>
        </p:blipFill>
        <p:spPr>
          <a:xfrm>
            <a:off x="7039449" y="1985215"/>
            <a:ext cx="64815" cy="136037"/>
          </a:xfrm>
          <a:prstGeom prst="rect">
            <a:avLst/>
          </a:prstGeom>
        </p:spPr>
      </p:pic>
      <p:pic>
        <p:nvPicPr>
          <p:cNvPr id="104" name="Image 102" descr="preencoded.png">    </p:cNvPr>
          <p:cNvPicPr>
            <a:picLocks noChangeAspect="1"/>
          </p:cNvPicPr>
          <p:nvPr/>
        </p:nvPicPr>
        <p:blipFill>
          <a:blip r:embed="rId103"/>
          <a:stretch>
            <a:fillRect/>
          </a:stretch>
        </p:blipFill>
        <p:spPr>
          <a:xfrm>
            <a:off x="7874166" y="2581151"/>
            <a:ext cx="313599" cy="92921"/>
          </a:xfrm>
          <a:prstGeom prst="rect">
            <a:avLst/>
          </a:prstGeom>
        </p:spPr>
      </p:pic>
      <p:pic>
        <p:nvPicPr>
          <p:cNvPr id="105" name="Image 103" descr="preencoded.png">    </p:cNvPr>
          <p:cNvPicPr>
            <a:picLocks noChangeAspect="1"/>
          </p:cNvPicPr>
          <p:nvPr/>
        </p:nvPicPr>
        <p:blipFill>
          <a:blip r:embed="rId104"/>
          <a:stretch>
            <a:fillRect/>
          </a:stretch>
        </p:blipFill>
        <p:spPr>
          <a:xfrm>
            <a:off x="7874166" y="2581151"/>
            <a:ext cx="313599" cy="92921"/>
          </a:xfrm>
          <a:prstGeom prst="rect">
            <a:avLst/>
          </a:prstGeom>
        </p:spPr>
      </p:pic>
      <p:pic>
        <p:nvPicPr>
          <p:cNvPr id="106" name="Image 104" descr="preencoded.png">    </p:cNvPr>
          <p:cNvPicPr>
            <a:picLocks noChangeAspect="1"/>
          </p:cNvPicPr>
          <p:nvPr/>
        </p:nvPicPr>
        <p:blipFill>
          <a:blip r:embed="rId105"/>
          <a:stretch>
            <a:fillRect/>
          </a:stretch>
        </p:blipFill>
        <p:spPr>
          <a:xfrm>
            <a:off x="7092702" y="2829037"/>
            <a:ext cx="25729" cy="77587"/>
          </a:xfrm>
          <a:prstGeom prst="rect">
            <a:avLst/>
          </a:prstGeom>
        </p:spPr>
      </p:pic>
      <p:pic>
        <p:nvPicPr>
          <p:cNvPr id="107" name="Image 105" descr="preencoded.png">    </p:cNvPr>
          <p:cNvPicPr>
            <a:picLocks noChangeAspect="1"/>
          </p:cNvPicPr>
          <p:nvPr/>
        </p:nvPicPr>
        <p:blipFill>
          <a:blip r:embed="rId106"/>
          <a:stretch>
            <a:fillRect/>
          </a:stretch>
        </p:blipFill>
        <p:spPr>
          <a:xfrm>
            <a:off x="7158996" y="2777061"/>
            <a:ext cx="37091" cy="71826"/>
          </a:xfrm>
          <a:prstGeom prst="rect">
            <a:avLst/>
          </a:prstGeom>
        </p:spPr>
      </p:pic>
      <p:pic>
        <p:nvPicPr>
          <p:cNvPr id="108" name="Image 106" descr="preencoded.png">    </p:cNvPr>
          <p:cNvPicPr>
            <a:picLocks noChangeAspect="1"/>
          </p:cNvPicPr>
          <p:nvPr/>
        </p:nvPicPr>
        <p:blipFill>
          <a:blip r:embed="rId107"/>
          <a:stretch>
            <a:fillRect/>
          </a:stretch>
        </p:blipFill>
        <p:spPr>
          <a:xfrm>
            <a:off x="7306852" y="2845917"/>
            <a:ext cx="66098" cy="32399"/>
          </a:xfrm>
          <a:prstGeom prst="rect">
            <a:avLst/>
          </a:prstGeom>
        </p:spPr>
      </p:pic>
      <p:pic>
        <p:nvPicPr>
          <p:cNvPr id="109" name="Image 107" descr="preencoded.png">    </p:cNvPr>
          <p:cNvPicPr>
            <a:picLocks noChangeAspect="1"/>
          </p:cNvPicPr>
          <p:nvPr/>
        </p:nvPicPr>
        <p:blipFill>
          <a:blip r:embed="rId108"/>
          <a:stretch>
            <a:fillRect/>
          </a:stretch>
        </p:blipFill>
        <p:spPr>
          <a:xfrm>
            <a:off x="7189887" y="2836561"/>
            <a:ext cx="55536" cy="63703"/>
          </a:xfrm>
          <a:prstGeom prst="rect">
            <a:avLst/>
          </a:prstGeom>
        </p:spPr>
      </p:pic>
      <p:pic>
        <p:nvPicPr>
          <p:cNvPr id="110" name="Image 108" descr="preencoded.png">    </p:cNvPr>
          <p:cNvPicPr>
            <a:picLocks noChangeAspect="1"/>
          </p:cNvPicPr>
          <p:nvPr/>
        </p:nvPicPr>
        <p:blipFill>
          <a:blip r:embed="rId109"/>
          <a:stretch>
            <a:fillRect/>
          </a:stretch>
        </p:blipFill>
        <p:spPr>
          <a:xfrm>
            <a:off x="7042035" y="2906664"/>
            <a:ext cx="33026" cy="67234"/>
          </a:xfrm>
          <a:prstGeom prst="rect">
            <a:avLst/>
          </a:prstGeom>
        </p:spPr>
      </p:pic>
      <p:pic>
        <p:nvPicPr>
          <p:cNvPr id="111" name="Image 109" descr="preencoded.png">    </p:cNvPr>
          <p:cNvPicPr>
            <a:picLocks noChangeAspect="1"/>
          </p:cNvPicPr>
          <p:nvPr/>
        </p:nvPicPr>
        <p:blipFill>
          <a:blip r:embed="rId110"/>
          <a:stretch>
            <a:fillRect/>
          </a:stretch>
        </p:blipFill>
        <p:spPr>
          <a:xfrm>
            <a:off x="7221680" y="2793954"/>
            <a:ext cx="71512" cy="42619"/>
          </a:xfrm>
          <a:prstGeom prst="rect">
            <a:avLst/>
          </a:prstGeom>
        </p:spPr>
      </p:pic>
      <p:pic>
        <p:nvPicPr>
          <p:cNvPr id="112" name="Image 110" descr="preencoded.png">    </p:cNvPr>
          <p:cNvPicPr>
            <a:picLocks noChangeAspect="1"/>
          </p:cNvPicPr>
          <p:nvPr/>
        </p:nvPicPr>
        <p:blipFill>
          <a:blip r:embed="rId111"/>
          <a:stretch>
            <a:fillRect/>
          </a:stretch>
        </p:blipFill>
        <p:spPr>
          <a:xfrm>
            <a:off x="7272733" y="2852356"/>
            <a:ext cx="32054" cy="67500"/>
          </a:xfrm>
          <a:prstGeom prst="rect">
            <a:avLst/>
          </a:prstGeom>
        </p:spPr>
      </p:pic>
      <p:pic>
        <p:nvPicPr>
          <p:cNvPr id="113" name="Image 111" descr="preencoded.png">    </p:cNvPr>
          <p:cNvPicPr>
            <a:picLocks noChangeAspect="1"/>
          </p:cNvPicPr>
          <p:nvPr/>
        </p:nvPicPr>
        <p:blipFill>
          <a:blip r:embed="rId112"/>
          <a:stretch>
            <a:fillRect/>
          </a:stretch>
        </p:blipFill>
        <p:spPr>
          <a:xfrm>
            <a:off x="7123951" y="2866693"/>
            <a:ext cx="58448" cy="40559"/>
          </a:xfrm>
          <a:prstGeom prst="rect">
            <a:avLst/>
          </a:prstGeom>
        </p:spPr>
      </p:pic>
      <p:pic>
        <p:nvPicPr>
          <p:cNvPr id="114" name="Image 112" descr="preencoded.png">    </p:cNvPr>
          <p:cNvPicPr>
            <a:picLocks noChangeAspect="1"/>
          </p:cNvPicPr>
          <p:nvPr/>
        </p:nvPicPr>
        <p:blipFill>
          <a:blip r:embed="rId113"/>
          <a:stretch>
            <a:fillRect/>
          </a:stretch>
        </p:blipFill>
        <p:spPr>
          <a:xfrm>
            <a:off x="7042031" y="2906665"/>
            <a:ext cx="33026" cy="67234"/>
          </a:xfrm>
          <a:prstGeom prst="rect">
            <a:avLst/>
          </a:prstGeom>
        </p:spPr>
      </p:pic>
      <p:pic>
        <p:nvPicPr>
          <p:cNvPr id="115" name="Image 113" descr="preencoded.png">    </p:cNvPr>
          <p:cNvPicPr>
            <a:picLocks noChangeAspect="1"/>
          </p:cNvPicPr>
          <p:nvPr/>
        </p:nvPicPr>
        <p:blipFill>
          <a:blip r:embed="rId114"/>
          <a:stretch>
            <a:fillRect/>
          </a:stretch>
        </p:blipFill>
        <p:spPr>
          <a:xfrm>
            <a:off x="7221680" y="2793954"/>
            <a:ext cx="71512" cy="42619"/>
          </a:xfrm>
          <a:prstGeom prst="rect">
            <a:avLst/>
          </a:prstGeom>
        </p:spPr>
      </p:pic>
      <p:pic>
        <p:nvPicPr>
          <p:cNvPr id="116" name="Image 114" descr="preencoded.png">    </p:cNvPr>
          <p:cNvPicPr>
            <a:picLocks noChangeAspect="1"/>
          </p:cNvPicPr>
          <p:nvPr/>
        </p:nvPicPr>
        <p:blipFill>
          <a:blip r:embed="rId115"/>
          <a:stretch>
            <a:fillRect/>
          </a:stretch>
        </p:blipFill>
        <p:spPr>
          <a:xfrm>
            <a:off x="7272733" y="2852358"/>
            <a:ext cx="32054" cy="67500"/>
          </a:xfrm>
          <a:prstGeom prst="rect">
            <a:avLst/>
          </a:prstGeom>
        </p:spPr>
      </p:pic>
      <p:pic>
        <p:nvPicPr>
          <p:cNvPr id="117" name="Image 115" descr="preencoded.png">    </p:cNvPr>
          <p:cNvPicPr>
            <a:picLocks noChangeAspect="1"/>
          </p:cNvPicPr>
          <p:nvPr/>
        </p:nvPicPr>
        <p:blipFill>
          <a:blip r:embed="rId116"/>
          <a:stretch>
            <a:fillRect/>
          </a:stretch>
        </p:blipFill>
        <p:spPr>
          <a:xfrm>
            <a:off x="7123951" y="2866693"/>
            <a:ext cx="58448" cy="40559"/>
          </a:xfrm>
          <a:prstGeom prst="rect">
            <a:avLst/>
          </a:prstGeom>
        </p:spPr>
      </p:pic>
      <p:pic>
        <p:nvPicPr>
          <p:cNvPr id="118" name="Image 116" descr="preencoded.png">    </p:cNvPr>
          <p:cNvPicPr>
            <a:picLocks noChangeAspect="1"/>
          </p:cNvPicPr>
          <p:nvPr/>
        </p:nvPicPr>
        <p:blipFill>
          <a:blip r:embed="rId117"/>
          <a:stretch>
            <a:fillRect/>
          </a:stretch>
        </p:blipFill>
        <p:spPr>
          <a:xfrm>
            <a:off x="7086163" y="2916423"/>
            <a:ext cx="66112" cy="41010"/>
          </a:xfrm>
          <a:prstGeom prst="rect">
            <a:avLst/>
          </a:prstGeom>
        </p:spPr>
      </p:pic>
      <p:pic>
        <p:nvPicPr>
          <p:cNvPr id="119" name="Image 117" descr="preencoded.png">    </p:cNvPr>
          <p:cNvPicPr>
            <a:picLocks noChangeAspect="1"/>
          </p:cNvPicPr>
          <p:nvPr/>
        </p:nvPicPr>
        <p:blipFill>
          <a:blip r:embed="rId118"/>
          <a:stretch>
            <a:fillRect/>
          </a:stretch>
        </p:blipFill>
        <p:spPr>
          <a:xfrm>
            <a:off x="7058964" y="2830776"/>
            <a:ext cx="262756" cy="191362"/>
          </a:xfrm>
          <a:prstGeom prst="rect">
            <a:avLst/>
          </a:prstGeom>
        </p:spPr>
      </p:pic>
      <p:pic>
        <p:nvPicPr>
          <p:cNvPr id="120" name="Image 118" descr="preencoded.png">    </p:cNvPr>
          <p:cNvPicPr>
            <a:picLocks noChangeAspect="1"/>
          </p:cNvPicPr>
          <p:nvPr/>
        </p:nvPicPr>
        <p:blipFill>
          <a:blip r:embed="rId119"/>
          <a:stretch>
            <a:fillRect/>
          </a:stretch>
        </p:blipFill>
        <p:spPr>
          <a:xfrm>
            <a:off x="7058964" y="2830776"/>
            <a:ext cx="262756" cy="191362"/>
          </a:xfrm>
          <a:prstGeom prst="rect">
            <a:avLst/>
          </a:prstGeom>
        </p:spPr>
      </p:pic>
      <p:pic>
        <p:nvPicPr>
          <p:cNvPr id="121" name="Image 119" descr="preencoded.png">    </p:cNvPr>
          <p:cNvPicPr>
            <a:picLocks noChangeAspect="1"/>
          </p:cNvPicPr>
          <p:nvPr/>
        </p:nvPicPr>
        <p:blipFill>
          <a:blip r:embed="rId120"/>
          <a:stretch>
            <a:fillRect/>
          </a:stretch>
        </p:blipFill>
        <p:spPr>
          <a:xfrm>
            <a:off x="6961877" y="2855929"/>
            <a:ext cx="55094" cy="61226"/>
          </a:xfrm>
          <a:prstGeom prst="rect">
            <a:avLst/>
          </a:prstGeom>
        </p:spPr>
      </p:pic>
      <p:pic>
        <p:nvPicPr>
          <p:cNvPr id="122" name="Image 120" descr="preencoded.png">    </p:cNvPr>
          <p:cNvPicPr>
            <a:picLocks noChangeAspect="1"/>
          </p:cNvPicPr>
          <p:nvPr/>
        </p:nvPicPr>
        <p:blipFill>
          <a:blip r:embed="rId121"/>
          <a:stretch>
            <a:fillRect/>
          </a:stretch>
        </p:blipFill>
        <p:spPr>
          <a:xfrm>
            <a:off x="6983248" y="2756847"/>
            <a:ext cx="36398" cy="74200"/>
          </a:xfrm>
          <a:prstGeom prst="rect">
            <a:avLst/>
          </a:prstGeom>
        </p:spPr>
      </p:pic>
      <p:pic>
        <p:nvPicPr>
          <p:cNvPr id="123" name="Image 121" descr="preencoded.png">    </p:cNvPr>
          <p:cNvPicPr>
            <a:picLocks noChangeAspect="1"/>
          </p:cNvPicPr>
          <p:nvPr/>
        </p:nvPicPr>
        <p:blipFill>
          <a:blip r:embed="rId122"/>
          <a:stretch>
            <a:fillRect/>
          </a:stretch>
        </p:blipFill>
        <p:spPr>
          <a:xfrm>
            <a:off x="7137853" y="2661447"/>
            <a:ext cx="49285" cy="62865"/>
          </a:xfrm>
          <a:prstGeom prst="rect">
            <a:avLst/>
          </a:prstGeom>
        </p:spPr>
      </p:pic>
      <p:pic>
        <p:nvPicPr>
          <p:cNvPr id="124" name="Image 122" descr="preencoded.png">    </p:cNvPr>
          <p:cNvPicPr>
            <a:picLocks noChangeAspect="1"/>
          </p:cNvPicPr>
          <p:nvPr/>
        </p:nvPicPr>
        <p:blipFill>
          <a:blip r:embed="rId123"/>
          <a:stretch>
            <a:fillRect/>
          </a:stretch>
        </p:blipFill>
        <p:spPr>
          <a:xfrm>
            <a:off x="7032110" y="2773401"/>
            <a:ext cx="71586" cy="47025"/>
          </a:xfrm>
          <a:prstGeom prst="rect">
            <a:avLst/>
          </a:prstGeom>
        </p:spPr>
      </p:pic>
      <p:pic>
        <p:nvPicPr>
          <p:cNvPr id="125" name="Image 123" descr="preencoded.png">    </p:cNvPr>
          <p:cNvPicPr>
            <a:picLocks noChangeAspect="1"/>
          </p:cNvPicPr>
          <p:nvPr/>
        </p:nvPicPr>
        <p:blipFill>
          <a:blip r:embed="rId124"/>
          <a:stretch>
            <a:fillRect/>
          </a:stretch>
        </p:blipFill>
        <p:spPr>
          <a:xfrm>
            <a:off x="6977611" y="2954407"/>
            <a:ext cx="62740" cy="36446"/>
          </a:xfrm>
          <a:prstGeom prst="rect">
            <a:avLst/>
          </a:prstGeom>
        </p:spPr>
      </p:pic>
      <p:pic>
        <p:nvPicPr>
          <p:cNvPr id="126" name="Image 124" descr="preencoded.png">    </p:cNvPr>
          <p:cNvPicPr>
            <a:picLocks noChangeAspect="1"/>
          </p:cNvPicPr>
          <p:nvPr/>
        </p:nvPicPr>
        <p:blipFill>
          <a:blip r:embed="rId125"/>
          <a:stretch>
            <a:fillRect/>
          </a:stretch>
        </p:blipFill>
        <p:spPr>
          <a:xfrm>
            <a:off x="7053825" y="2689426"/>
            <a:ext cx="43142" cy="80107"/>
          </a:xfrm>
          <a:prstGeom prst="rect">
            <a:avLst/>
          </a:prstGeom>
        </p:spPr>
      </p:pic>
      <p:pic>
        <p:nvPicPr>
          <p:cNvPr id="127" name="Image 125" descr="preencoded.png">    </p:cNvPr>
          <p:cNvPicPr>
            <a:picLocks noChangeAspect="1"/>
          </p:cNvPicPr>
          <p:nvPr/>
        </p:nvPicPr>
        <p:blipFill>
          <a:blip r:embed="rId126"/>
          <a:stretch>
            <a:fillRect/>
          </a:stretch>
        </p:blipFill>
        <p:spPr>
          <a:xfrm>
            <a:off x="7108585" y="2734657"/>
            <a:ext cx="56276" cy="48550"/>
          </a:xfrm>
          <a:prstGeom prst="rect">
            <a:avLst/>
          </a:prstGeom>
        </p:spPr>
      </p:pic>
      <p:pic>
        <p:nvPicPr>
          <p:cNvPr id="128" name="Image 126" descr="preencoded.png">    </p:cNvPr>
          <p:cNvPicPr>
            <a:picLocks noChangeAspect="1"/>
          </p:cNvPicPr>
          <p:nvPr/>
        </p:nvPicPr>
        <p:blipFill>
          <a:blip r:embed="rId127"/>
          <a:stretch>
            <a:fillRect/>
          </a:stretch>
        </p:blipFill>
        <p:spPr>
          <a:xfrm>
            <a:off x="7012763" y="2832486"/>
            <a:ext cx="55336" cy="49297"/>
          </a:xfrm>
          <a:prstGeom prst="rect">
            <a:avLst/>
          </a:prstGeom>
        </p:spPr>
      </p:pic>
      <p:pic>
        <p:nvPicPr>
          <p:cNvPr id="129" name="Image 127" descr="preencoded.png">    </p:cNvPr>
          <p:cNvPicPr>
            <a:picLocks noChangeAspect="1"/>
          </p:cNvPicPr>
          <p:nvPr/>
        </p:nvPicPr>
        <p:blipFill>
          <a:blip r:embed="rId128"/>
          <a:stretch>
            <a:fillRect/>
          </a:stretch>
        </p:blipFill>
        <p:spPr>
          <a:xfrm>
            <a:off x="6977611" y="2954407"/>
            <a:ext cx="62740" cy="36446"/>
          </a:xfrm>
          <a:prstGeom prst="rect">
            <a:avLst/>
          </a:prstGeom>
        </p:spPr>
      </p:pic>
      <p:pic>
        <p:nvPicPr>
          <p:cNvPr id="130" name="Image 128" descr="preencoded.png">    </p:cNvPr>
          <p:cNvPicPr>
            <a:picLocks noChangeAspect="1"/>
          </p:cNvPicPr>
          <p:nvPr/>
        </p:nvPicPr>
        <p:blipFill>
          <a:blip r:embed="rId129"/>
          <a:stretch>
            <a:fillRect/>
          </a:stretch>
        </p:blipFill>
        <p:spPr>
          <a:xfrm>
            <a:off x="7053825" y="2689426"/>
            <a:ext cx="43142" cy="80107"/>
          </a:xfrm>
          <a:prstGeom prst="rect">
            <a:avLst/>
          </a:prstGeom>
        </p:spPr>
      </p:pic>
      <p:pic>
        <p:nvPicPr>
          <p:cNvPr id="131" name="Image 129" descr="preencoded.png">    </p:cNvPr>
          <p:cNvPicPr>
            <a:picLocks noChangeAspect="1"/>
          </p:cNvPicPr>
          <p:nvPr/>
        </p:nvPicPr>
        <p:blipFill>
          <a:blip r:embed="rId130"/>
          <a:stretch>
            <a:fillRect/>
          </a:stretch>
        </p:blipFill>
        <p:spPr>
          <a:xfrm>
            <a:off x="7108585" y="2734657"/>
            <a:ext cx="56276" cy="48550"/>
          </a:xfrm>
          <a:prstGeom prst="rect">
            <a:avLst/>
          </a:prstGeom>
        </p:spPr>
      </p:pic>
      <p:pic>
        <p:nvPicPr>
          <p:cNvPr id="132" name="Image 130" descr="preencoded.png">    </p:cNvPr>
          <p:cNvPicPr>
            <a:picLocks noChangeAspect="1"/>
          </p:cNvPicPr>
          <p:nvPr/>
        </p:nvPicPr>
        <p:blipFill>
          <a:blip r:embed="rId131"/>
          <a:stretch>
            <a:fillRect/>
          </a:stretch>
        </p:blipFill>
        <p:spPr>
          <a:xfrm>
            <a:off x="7012763" y="2832486"/>
            <a:ext cx="55336" cy="49297"/>
          </a:xfrm>
          <a:prstGeom prst="rect">
            <a:avLst/>
          </a:prstGeom>
        </p:spPr>
      </p:pic>
      <p:pic>
        <p:nvPicPr>
          <p:cNvPr id="133" name="Image 131" descr="preencoded.png">    </p:cNvPr>
          <p:cNvPicPr>
            <a:picLocks noChangeAspect="1"/>
          </p:cNvPicPr>
          <p:nvPr/>
        </p:nvPicPr>
        <p:blipFill>
          <a:blip r:embed="rId132"/>
          <a:stretch>
            <a:fillRect/>
          </a:stretch>
        </p:blipFill>
        <p:spPr>
          <a:xfrm>
            <a:off x="7028241" y="2894823"/>
            <a:ext cx="51313" cy="64518"/>
          </a:xfrm>
          <a:prstGeom prst="rect">
            <a:avLst/>
          </a:prstGeom>
        </p:spPr>
      </p:pic>
      <p:pic>
        <p:nvPicPr>
          <p:cNvPr id="134" name="Image 132" descr="preencoded.png">    </p:cNvPr>
          <p:cNvPicPr>
            <a:picLocks noChangeAspect="1"/>
          </p:cNvPicPr>
          <p:nvPr/>
        </p:nvPicPr>
        <p:blipFill>
          <a:blip r:embed="rId133"/>
          <a:stretch>
            <a:fillRect/>
          </a:stretch>
        </p:blipFill>
        <p:spPr>
          <a:xfrm>
            <a:off x="7007516" y="2715410"/>
            <a:ext cx="146293" cy="321067"/>
          </a:xfrm>
          <a:prstGeom prst="rect">
            <a:avLst/>
          </a:prstGeom>
        </p:spPr>
      </p:pic>
      <p:pic>
        <p:nvPicPr>
          <p:cNvPr id="135" name="Image 133" descr="preencoded.png">    </p:cNvPr>
          <p:cNvPicPr>
            <a:picLocks noChangeAspect="1"/>
          </p:cNvPicPr>
          <p:nvPr/>
        </p:nvPicPr>
        <p:blipFill>
          <a:blip r:embed="rId134"/>
          <a:stretch>
            <a:fillRect/>
          </a:stretch>
        </p:blipFill>
        <p:spPr>
          <a:xfrm>
            <a:off x="7007516" y="2715410"/>
            <a:ext cx="146293" cy="321067"/>
          </a:xfrm>
          <a:prstGeom prst="rect">
            <a:avLst/>
          </a:prstGeom>
        </p:spPr>
      </p:pic>
      <p:pic>
        <p:nvPicPr>
          <p:cNvPr id="136" name="Image 134" descr="preencoded.png">    </p:cNvPr>
          <p:cNvPicPr>
            <a:picLocks noChangeAspect="1"/>
          </p:cNvPicPr>
          <p:nvPr/>
        </p:nvPicPr>
        <p:blipFill>
          <a:blip r:embed="rId135"/>
          <a:stretch>
            <a:fillRect/>
          </a:stretch>
        </p:blipFill>
        <p:spPr>
          <a:xfrm>
            <a:off x="6973784" y="2866336"/>
            <a:ext cx="23027" cy="66552"/>
          </a:xfrm>
          <a:prstGeom prst="rect">
            <a:avLst/>
          </a:prstGeom>
        </p:spPr>
      </p:pic>
      <p:pic>
        <p:nvPicPr>
          <p:cNvPr id="137" name="Image 135" descr="preencoded.png">    </p:cNvPr>
          <p:cNvPicPr>
            <a:picLocks noChangeAspect="1"/>
          </p:cNvPicPr>
          <p:nvPr/>
        </p:nvPicPr>
        <p:blipFill>
          <a:blip r:embed="rId136"/>
          <a:stretch>
            <a:fillRect/>
          </a:stretch>
        </p:blipFill>
        <p:spPr>
          <a:xfrm>
            <a:off x="6914313" y="2810728"/>
            <a:ext cx="26752" cy="64736"/>
          </a:xfrm>
          <a:prstGeom prst="rect">
            <a:avLst/>
          </a:prstGeom>
        </p:spPr>
      </p:pic>
      <p:pic>
        <p:nvPicPr>
          <p:cNvPr id="138" name="Image 136" descr="preencoded.png">    </p:cNvPr>
          <p:cNvPicPr>
            <a:picLocks noChangeAspect="1"/>
          </p:cNvPicPr>
          <p:nvPr/>
        </p:nvPicPr>
        <p:blipFill>
          <a:blip r:embed="rId137"/>
          <a:stretch>
            <a:fillRect/>
          </a:stretch>
        </p:blipFill>
        <p:spPr>
          <a:xfrm>
            <a:off x="6754941" y="2843213"/>
            <a:ext cx="56141" cy="29448"/>
          </a:xfrm>
          <a:prstGeom prst="rect">
            <a:avLst/>
          </a:prstGeom>
        </p:spPr>
      </p:pic>
      <p:pic>
        <p:nvPicPr>
          <p:cNvPr id="139" name="Image 137" descr="preencoded.png">    </p:cNvPr>
          <p:cNvPicPr>
            <a:picLocks noChangeAspect="1"/>
          </p:cNvPicPr>
          <p:nvPr/>
        </p:nvPicPr>
        <p:blipFill>
          <a:blip r:embed="rId138"/>
          <a:stretch>
            <a:fillRect/>
          </a:stretch>
        </p:blipFill>
        <p:spPr>
          <a:xfrm>
            <a:off x="6862669" y="2860348"/>
            <a:ext cx="52201" cy="49562"/>
          </a:xfrm>
          <a:prstGeom prst="rect">
            <a:avLst/>
          </a:prstGeom>
        </p:spPr>
      </p:pic>
      <p:pic>
        <p:nvPicPr>
          <p:cNvPr id="140" name="Image 138" descr="preencoded.png">    </p:cNvPr>
          <p:cNvPicPr>
            <a:picLocks noChangeAspect="1"/>
          </p:cNvPicPr>
          <p:nvPr/>
        </p:nvPicPr>
        <p:blipFill>
          <a:blip r:embed="rId139"/>
          <a:stretch>
            <a:fillRect/>
          </a:stretch>
        </p:blipFill>
        <p:spPr>
          <a:xfrm>
            <a:off x="6996280" y="2940196"/>
            <a:ext cx="34658" cy="54641"/>
          </a:xfrm>
          <a:prstGeom prst="rect">
            <a:avLst/>
          </a:prstGeom>
        </p:spPr>
      </p:pic>
      <p:pic>
        <p:nvPicPr>
          <p:cNvPr id="141" name="Image 139" descr="preencoded.png">    </p:cNvPr>
          <p:cNvPicPr>
            <a:picLocks noChangeAspect="1"/>
          </p:cNvPicPr>
          <p:nvPr/>
        </p:nvPicPr>
        <p:blipFill>
          <a:blip r:embed="rId140"/>
          <a:stretch>
            <a:fillRect/>
          </a:stretch>
        </p:blipFill>
        <p:spPr>
          <a:xfrm>
            <a:off x="6829109" y="2810620"/>
            <a:ext cx="58843" cy="43223"/>
          </a:xfrm>
          <a:prstGeom prst="rect">
            <a:avLst/>
          </a:prstGeom>
        </p:spPr>
      </p:pic>
      <p:pic>
        <p:nvPicPr>
          <p:cNvPr id="142" name="Image 140" descr="preencoded.png">    </p:cNvPr>
          <p:cNvPicPr>
            <a:picLocks noChangeAspect="1"/>
          </p:cNvPicPr>
          <p:nvPr/>
        </p:nvPicPr>
        <p:blipFill>
          <a:blip r:embed="rId141"/>
          <a:stretch>
            <a:fillRect/>
          </a:stretch>
        </p:blipFill>
        <p:spPr>
          <a:xfrm>
            <a:off x="6808277" y="2860348"/>
            <a:ext cx="29180" cy="57258"/>
          </a:xfrm>
          <a:prstGeom prst="rect">
            <a:avLst/>
          </a:prstGeom>
        </p:spPr>
      </p:pic>
      <p:pic>
        <p:nvPicPr>
          <p:cNvPr id="143" name="Image 141" descr="preencoded.png">    </p:cNvPr>
          <p:cNvPicPr>
            <a:picLocks noChangeAspect="1"/>
          </p:cNvPicPr>
          <p:nvPr/>
        </p:nvPicPr>
        <p:blipFill>
          <a:blip r:embed="rId142"/>
          <a:stretch>
            <a:fillRect/>
          </a:stretch>
        </p:blipFill>
        <p:spPr>
          <a:xfrm>
            <a:off x="6914727" y="2889629"/>
            <a:ext cx="51276" cy="34360"/>
          </a:xfrm>
          <a:prstGeom prst="rect">
            <a:avLst/>
          </a:prstGeom>
        </p:spPr>
      </p:pic>
      <p:pic>
        <p:nvPicPr>
          <p:cNvPr id="144" name="Image 142" descr="preencoded.png">    </p:cNvPr>
          <p:cNvPicPr>
            <a:picLocks noChangeAspect="1"/>
          </p:cNvPicPr>
          <p:nvPr/>
        </p:nvPicPr>
        <p:blipFill>
          <a:blip r:embed="rId143"/>
          <a:stretch>
            <a:fillRect/>
          </a:stretch>
        </p:blipFill>
        <p:spPr>
          <a:xfrm>
            <a:off x="6996280" y="2940196"/>
            <a:ext cx="34658" cy="54641"/>
          </a:xfrm>
          <a:prstGeom prst="rect">
            <a:avLst/>
          </a:prstGeom>
        </p:spPr>
      </p:pic>
      <p:pic>
        <p:nvPicPr>
          <p:cNvPr id="145" name="Image 143" descr="preencoded.png">    </p:cNvPr>
          <p:cNvPicPr>
            <a:picLocks noChangeAspect="1"/>
          </p:cNvPicPr>
          <p:nvPr/>
        </p:nvPicPr>
        <p:blipFill>
          <a:blip r:embed="rId144"/>
          <a:stretch>
            <a:fillRect/>
          </a:stretch>
        </p:blipFill>
        <p:spPr>
          <a:xfrm>
            <a:off x="6829109" y="2810620"/>
            <a:ext cx="58843" cy="43223"/>
          </a:xfrm>
          <a:prstGeom prst="rect">
            <a:avLst/>
          </a:prstGeom>
        </p:spPr>
      </p:pic>
      <p:pic>
        <p:nvPicPr>
          <p:cNvPr id="146" name="Image 144" descr="preencoded.png">    </p:cNvPr>
          <p:cNvPicPr>
            <a:picLocks noChangeAspect="1"/>
          </p:cNvPicPr>
          <p:nvPr/>
        </p:nvPicPr>
        <p:blipFill>
          <a:blip r:embed="rId145"/>
          <a:stretch>
            <a:fillRect/>
          </a:stretch>
        </p:blipFill>
        <p:spPr>
          <a:xfrm>
            <a:off x="6808277" y="2860348"/>
            <a:ext cx="29180" cy="57258"/>
          </a:xfrm>
          <a:prstGeom prst="rect">
            <a:avLst/>
          </a:prstGeom>
        </p:spPr>
      </p:pic>
      <p:pic>
        <p:nvPicPr>
          <p:cNvPr id="147" name="Image 145" descr="preencoded.png">    </p:cNvPr>
          <p:cNvPicPr>
            <a:picLocks noChangeAspect="1"/>
          </p:cNvPicPr>
          <p:nvPr/>
        </p:nvPicPr>
        <p:blipFill>
          <a:blip r:embed="rId146"/>
          <a:stretch>
            <a:fillRect/>
          </a:stretch>
        </p:blipFill>
        <p:spPr>
          <a:xfrm>
            <a:off x="6914727" y="2889629"/>
            <a:ext cx="51276" cy="34360"/>
          </a:xfrm>
          <a:prstGeom prst="rect">
            <a:avLst/>
          </a:prstGeom>
        </p:spPr>
      </p:pic>
      <p:pic>
        <p:nvPicPr>
          <p:cNvPr id="148" name="Image 146" descr="preencoded.png">    </p:cNvPr>
          <p:cNvPicPr>
            <a:picLocks noChangeAspect="1"/>
          </p:cNvPicPr>
          <p:nvPr/>
        </p:nvPicPr>
        <p:blipFill>
          <a:blip r:embed="rId147"/>
          <a:stretch>
            <a:fillRect/>
          </a:stretch>
        </p:blipFill>
        <p:spPr>
          <a:xfrm>
            <a:off x="6933935" y="2936730"/>
            <a:ext cx="56513" cy="35938"/>
          </a:xfrm>
          <a:prstGeom prst="rect">
            <a:avLst/>
          </a:prstGeom>
        </p:spPr>
      </p:pic>
      <p:pic>
        <p:nvPicPr>
          <p:cNvPr id="149" name="Image 147" descr="preencoded.png">    </p:cNvPr>
          <p:cNvPicPr>
            <a:picLocks noChangeAspect="1"/>
          </p:cNvPicPr>
          <p:nvPr/>
        </p:nvPicPr>
        <p:blipFill>
          <a:blip r:embed="rId148"/>
          <a:stretch>
            <a:fillRect/>
          </a:stretch>
        </p:blipFill>
        <p:spPr>
          <a:xfrm>
            <a:off x="6797594" y="2850363"/>
            <a:ext cx="207378" cy="187714"/>
          </a:xfrm>
          <a:prstGeom prst="rect">
            <a:avLst/>
          </a:prstGeom>
        </p:spPr>
      </p:pic>
      <p:pic>
        <p:nvPicPr>
          <p:cNvPr id="150" name="Image 148" descr="preencoded.png">    </p:cNvPr>
          <p:cNvPicPr>
            <a:picLocks noChangeAspect="1"/>
          </p:cNvPicPr>
          <p:nvPr/>
        </p:nvPicPr>
        <p:blipFill>
          <a:blip r:embed="rId149"/>
          <a:stretch>
            <a:fillRect/>
          </a:stretch>
        </p:blipFill>
        <p:spPr>
          <a:xfrm>
            <a:off x="6797594" y="2850363"/>
            <a:ext cx="207378" cy="187714"/>
          </a:xfrm>
          <a:prstGeom prst="rect">
            <a:avLst/>
          </a:prstGeom>
        </p:spPr>
      </p:pic>
      <p:pic>
        <p:nvPicPr>
          <p:cNvPr id="151" name="Image 149" descr="preencoded.png">    </p:cNvPr>
          <p:cNvPicPr>
            <a:picLocks noChangeAspect="1"/>
          </p:cNvPicPr>
          <p:nvPr/>
        </p:nvPicPr>
        <p:blipFill>
          <a:blip r:embed="rId150"/>
          <a:stretch>
            <a:fillRect/>
          </a:stretch>
        </p:blipFill>
        <p:spPr>
          <a:xfrm>
            <a:off x="6889635" y="2992607"/>
            <a:ext cx="262351" cy="221463"/>
          </a:xfrm>
          <a:prstGeom prst="rect">
            <a:avLst/>
          </a:prstGeom>
        </p:spPr>
      </p:pic>
      <p:pic>
        <p:nvPicPr>
          <p:cNvPr id="152" name="Image 150" descr="preencoded.png">    </p:cNvPr>
          <p:cNvPicPr>
            <a:picLocks noChangeAspect="1"/>
          </p:cNvPicPr>
          <p:nvPr/>
        </p:nvPicPr>
        <p:blipFill>
          <a:blip r:embed="rId151"/>
          <a:stretch>
            <a:fillRect/>
          </a:stretch>
        </p:blipFill>
        <p:spPr>
          <a:xfrm>
            <a:off x="6889635" y="2992607"/>
            <a:ext cx="262351" cy="221463"/>
          </a:xfrm>
          <a:prstGeom prst="rect">
            <a:avLst/>
          </a:prstGeom>
        </p:spPr>
      </p:pic>
      <p:pic>
        <p:nvPicPr>
          <p:cNvPr id="153" name="Image 151" descr="preencoded.png">    </p:cNvPr>
          <p:cNvPicPr>
            <a:picLocks noChangeAspect="1"/>
          </p:cNvPicPr>
          <p:nvPr/>
        </p:nvPicPr>
        <p:blipFill>
          <a:blip r:embed="rId152"/>
          <a:stretch>
            <a:fillRect/>
          </a:stretch>
        </p:blipFill>
        <p:spPr>
          <a:xfrm>
            <a:off x="8012432" y="1897931"/>
            <a:ext cx="61959" cy="114045"/>
          </a:xfrm>
          <a:prstGeom prst="rect">
            <a:avLst/>
          </a:prstGeom>
        </p:spPr>
      </p:pic>
      <p:pic>
        <p:nvPicPr>
          <p:cNvPr id="154" name="Image 152" descr="preencoded.png">    </p:cNvPr>
          <p:cNvPicPr>
            <a:picLocks noChangeAspect="1"/>
          </p:cNvPicPr>
          <p:nvPr/>
        </p:nvPicPr>
        <p:blipFill>
          <a:blip r:embed="rId153"/>
          <a:stretch>
            <a:fillRect/>
          </a:stretch>
        </p:blipFill>
        <p:spPr>
          <a:xfrm>
            <a:off x="8041035" y="1969171"/>
            <a:ext cx="204881" cy="131205"/>
          </a:xfrm>
          <a:prstGeom prst="rect">
            <a:avLst/>
          </a:prstGeom>
        </p:spPr>
      </p:pic>
      <p:pic>
        <p:nvPicPr>
          <p:cNvPr id="155" name="Image 153" descr="preencoded.png">    </p:cNvPr>
          <p:cNvPicPr>
            <a:picLocks noChangeAspect="1"/>
          </p:cNvPicPr>
          <p:nvPr/>
        </p:nvPicPr>
        <p:blipFill>
          <a:blip r:embed="rId154"/>
          <a:stretch>
            <a:fillRect/>
          </a:stretch>
        </p:blipFill>
        <p:spPr>
          <a:xfrm>
            <a:off x="8041035" y="1969171"/>
            <a:ext cx="204881" cy="131205"/>
          </a:xfrm>
          <a:prstGeom prst="rect">
            <a:avLst/>
          </a:prstGeom>
        </p:spPr>
      </p:pic>
      <p:pic>
        <p:nvPicPr>
          <p:cNvPr id="156" name="Image 154" descr="preencoded.png">    </p:cNvPr>
          <p:cNvPicPr>
            <a:picLocks noChangeAspect="1"/>
          </p:cNvPicPr>
          <p:nvPr/>
        </p:nvPicPr>
        <p:blipFill>
          <a:blip r:embed="rId155"/>
          <a:stretch>
            <a:fillRect/>
          </a:stretch>
        </p:blipFill>
        <p:spPr>
          <a:xfrm>
            <a:off x="8036375" y="1963966"/>
            <a:ext cx="38016" cy="33761"/>
          </a:xfrm>
          <a:prstGeom prst="rect">
            <a:avLst/>
          </a:prstGeom>
        </p:spPr>
      </p:pic>
      <p:pic>
        <p:nvPicPr>
          <p:cNvPr id="157" name="Image 155" descr="preencoded.png">    </p:cNvPr>
          <p:cNvPicPr>
            <a:picLocks noChangeAspect="1"/>
          </p:cNvPicPr>
          <p:nvPr/>
        </p:nvPicPr>
        <p:blipFill>
          <a:blip r:embed="rId156"/>
          <a:stretch>
            <a:fillRect/>
          </a:stretch>
        </p:blipFill>
        <p:spPr>
          <a:xfrm>
            <a:off x="8178236" y="2002312"/>
            <a:ext cx="67284" cy="89266"/>
          </a:xfrm>
          <a:prstGeom prst="rect">
            <a:avLst/>
          </a:prstGeom>
        </p:spPr>
      </p:pic>
      <p:pic>
        <p:nvPicPr>
          <p:cNvPr id="158" name="Image 156" descr="preencoded.png">    </p:cNvPr>
          <p:cNvPicPr>
            <a:picLocks noChangeAspect="1"/>
          </p:cNvPicPr>
          <p:nvPr/>
        </p:nvPicPr>
        <p:blipFill>
          <a:blip r:embed="rId157"/>
          <a:stretch>
            <a:fillRect/>
          </a:stretch>
        </p:blipFill>
        <p:spPr>
          <a:xfrm>
            <a:off x="8187430" y="3065952"/>
            <a:ext cx="46932" cy="106426"/>
          </a:xfrm>
          <a:prstGeom prst="rect">
            <a:avLst/>
          </a:prstGeom>
        </p:spPr>
      </p:pic>
      <p:pic>
        <p:nvPicPr>
          <p:cNvPr id="159" name="Image 157" descr="preencoded.png">    </p:cNvPr>
          <p:cNvPicPr>
            <a:picLocks noChangeAspect="1"/>
          </p:cNvPicPr>
          <p:nvPr/>
        </p:nvPicPr>
        <p:blipFill>
          <a:blip r:embed="rId158"/>
          <a:stretch>
            <a:fillRect/>
          </a:stretch>
        </p:blipFill>
        <p:spPr>
          <a:xfrm>
            <a:off x="8376777" y="3066942"/>
            <a:ext cx="50183" cy="107727"/>
          </a:xfrm>
          <a:prstGeom prst="rect">
            <a:avLst/>
          </a:prstGeom>
        </p:spPr>
      </p:pic>
      <p:pic>
        <p:nvPicPr>
          <p:cNvPr id="160" name="Image 158" descr="preencoded.png">    </p:cNvPr>
          <p:cNvPicPr>
            <a:picLocks noChangeAspect="1"/>
          </p:cNvPicPr>
          <p:nvPr/>
        </p:nvPicPr>
        <p:blipFill>
          <a:blip r:embed="rId159"/>
          <a:stretch>
            <a:fillRect/>
          </a:stretch>
        </p:blipFill>
        <p:spPr>
          <a:xfrm>
            <a:off x="8180236" y="2283865"/>
            <a:ext cx="204118" cy="842549"/>
          </a:xfrm>
          <a:prstGeom prst="rect">
            <a:avLst/>
          </a:prstGeom>
        </p:spPr>
      </p:pic>
      <p:pic>
        <p:nvPicPr>
          <p:cNvPr id="161" name="Image 159" descr="preencoded.png">    </p:cNvPr>
          <p:cNvPicPr>
            <a:picLocks noChangeAspect="1"/>
          </p:cNvPicPr>
          <p:nvPr/>
        </p:nvPicPr>
        <p:blipFill>
          <a:blip r:embed="rId160"/>
          <a:stretch>
            <a:fillRect/>
          </a:stretch>
        </p:blipFill>
        <p:spPr>
          <a:xfrm>
            <a:off x="8281136" y="2352688"/>
            <a:ext cx="38109" cy="240976"/>
          </a:xfrm>
          <a:prstGeom prst="rect">
            <a:avLst/>
          </a:prstGeom>
        </p:spPr>
      </p:pic>
      <p:pic>
        <p:nvPicPr>
          <p:cNvPr id="162" name="Image 160" descr="preencoded.png">    </p:cNvPr>
          <p:cNvPicPr>
            <a:picLocks noChangeAspect="1"/>
          </p:cNvPicPr>
          <p:nvPr/>
        </p:nvPicPr>
        <p:blipFill>
          <a:blip r:embed="rId161"/>
          <a:stretch>
            <a:fillRect/>
          </a:stretch>
        </p:blipFill>
        <p:spPr>
          <a:xfrm>
            <a:off x="8181938" y="3112228"/>
            <a:ext cx="58480" cy="28558"/>
          </a:xfrm>
          <a:prstGeom prst="rect">
            <a:avLst/>
          </a:prstGeom>
        </p:spPr>
      </p:pic>
      <p:pic>
        <p:nvPicPr>
          <p:cNvPr id="163" name="Image 161" descr="preencoded.png">    </p:cNvPr>
          <p:cNvPicPr>
            <a:picLocks noChangeAspect="1"/>
          </p:cNvPicPr>
          <p:nvPr/>
        </p:nvPicPr>
        <p:blipFill>
          <a:blip r:embed="rId162"/>
          <a:stretch>
            <a:fillRect/>
          </a:stretch>
        </p:blipFill>
        <p:spPr>
          <a:xfrm>
            <a:off x="8282453" y="2283926"/>
            <a:ext cx="147875" cy="853823"/>
          </a:xfrm>
          <a:prstGeom prst="rect">
            <a:avLst/>
          </a:prstGeom>
        </p:spPr>
      </p:pic>
      <p:pic>
        <p:nvPicPr>
          <p:cNvPr id="164" name="Image 162" descr="preencoded.png">    </p:cNvPr>
          <p:cNvPicPr>
            <a:picLocks noChangeAspect="1"/>
          </p:cNvPicPr>
          <p:nvPr/>
        </p:nvPicPr>
        <p:blipFill>
          <a:blip r:embed="rId163"/>
          <a:stretch>
            <a:fillRect/>
          </a:stretch>
        </p:blipFill>
        <p:spPr>
          <a:xfrm>
            <a:off x="8377117" y="3110678"/>
            <a:ext cx="57806" cy="34938"/>
          </a:xfrm>
          <a:prstGeom prst="rect">
            <a:avLst/>
          </a:prstGeom>
        </p:spPr>
      </p:pic>
      <p:pic>
        <p:nvPicPr>
          <p:cNvPr id="165" name="Image 163" descr="preencoded.png">    </p:cNvPr>
          <p:cNvPicPr>
            <a:picLocks noChangeAspect="1"/>
          </p:cNvPicPr>
          <p:nvPr/>
        </p:nvPicPr>
        <p:blipFill>
          <a:blip r:embed="rId164"/>
          <a:stretch>
            <a:fillRect/>
          </a:stretch>
        </p:blipFill>
        <p:spPr>
          <a:xfrm>
            <a:off x="8544595" y="2123296"/>
            <a:ext cx="94590" cy="46275"/>
          </a:xfrm>
          <a:prstGeom prst="rect">
            <a:avLst/>
          </a:prstGeom>
        </p:spPr>
      </p:pic>
      <p:pic>
        <p:nvPicPr>
          <p:cNvPr id="166" name="Image 164" descr="preencoded.png">    </p:cNvPr>
          <p:cNvPicPr>
            <a:picLocks noChangeAspect="1"/>
          </p:cNvPicPr>
          <p:nvPr/>
        </p:nvPicPr>
        <p:blipFill>
          <a:blip r:embed="rId165"/>
          <a:stretch>
            <a:fillRect/>
          </a:stretch>
        </p:blipFill>
        <p:spPr>
          <a:xfrm>
            <a:off x="8273448" y="1797844"/>
            <a:ext cx="35375" cy="48731"/>
          </a:xfrm>
          <a:prstGeom prst="rect">
            <a:avLst/>
          </a:prstGeom>
        </p:spPr>
      </p:pic>
      <p:pic>
        <p:nvPicPr>
          <p:cNvPr id="167" name="Image 165" descr="preencoded.png">    </p:cNvPr>
          <p:cNvPicPr>
            <a:picLocks noChangeAspect="1"/>
          </p:cNvPicPr>
          <p:nvPr/>
        </p:nvPicPr>
        <p:blipFill>
          <a:blip r:embed="rId166"/>
          <a:stretch>
            <a:fillRect/>
          </a:stretch>
        </p:blipFill>
        <p:spPr>
          <a:xfrm>
            <a:off x="8273448" y="1797844"/>
            <a:ext cx="35375" cy="48731"/>
          </a:xfrm>
          <a:prstGeom prst="rect">
            <a:avLst/>
          </a:prstGeom>
        </p:spPr>
      </p:pic>
      <p:pic>
        <p:nvPicPr>
          <p:cNvPr id="168" name="Image 166" descr="preencoded.png">    </p:cNvPr>
          <p:cNvPicPr>
            <a:picLocks noChangeAspect="1"/>
          </p:cNvPicPr>
          <p:nvPr/>
        </p:nvPicPr>
        <p:blipFill>
          <a:blip r:embed="rId167"/>
          <a:stretch>
            <a:fillRect/>
          </a:stretch>
        </p:blipFill>
        <p:spPr>
          <a:xfrm>
            <a:off x="8274909" y="1900408"/>
            <a:ext cx="78814" cy="126850"/>
          </a:xfrm>
          <a:prstGeom prst="rect">
            <a:avLst/>
          </a:prstGeom>
        </p:spPr>
      </p:pic>
      <p:pic>
        <p:nvPicPr>
          <p:cNvPr id="169" name="Image 167" descr="preencoded.png">    </p:cNvPr>
          <p:cNvPicPr>
            <a:picLocks noChangeAspect="1"/>
          </p:cNvPicPr>
          <p:nvPr/>
        </p:nvPicPr>
        <p:blipFill>
          <a:blip r:embed="rId168"/>
          <a:stretch>
            <a:fillRect/>
          </a:stretch>
        </p:blipFill>
        <p:spPr>
          <a:xfrm>
            <a:off x="8303051" y="1918621"/>
            <a:ext cx="36328" cy="40885"/>
          </a:xfrm>
          <a:prstGeom prst="rect">
            <a:avLst/>
          </a:prstGeom>
        </p:spPr>
      </p:pic>
      <p:pic>
        <p:nvPicPr>
          <p:cNvPr id="170" name="Image 168" descr="preencoded.png">    </p:cNvPr>
          <p:cNvPicPr>
            <a:picLocks noChangeAspect="1"/>
          </p:cNvPicPr>
          <p:nvPr/>
        </p:nvPicPr>
        <p:blipFill>
          <a:blip r:embed="rId169"/>
          <a:stretch>
            <a:fillRect/>
          </a:stretch>
        </p:blipFill>
        <p:spPr>
          <a:xfrm>
            <a:off x="8265342" y="1804421"/>
            <a:ext cx="98654" cy="142351"/>
          </a:xfrm>
          <a:prstGeom prst="rect">
            <a:avLst/>
          </a:prstGeom>
        </p:spPr>
      </p:pic>
      <p:pic>
        <p:nvPicPr>
          <p:cNvPr id="171" name="Image 169" descr="preencoded.png">    </p:cNvPr>
          <p:cNvPicPr>
            <a:picLocks noChangeAspect="1"/>
          </p:cNvPicPr>
          <p:nvPr/>
        </p:nvPicPr>
        <p:blipFill>
          <a:blip r:embed="rId170"/>
          <a:stretch>
            <a:fillRect/>
          </a:stretch>
        </p:blipFill>
        <p:spPr>
          <a:xfrm>
            <a:off x="8304451" y="1861166"/>
            <a:ext cx="6409" cy="10591"/>
          </a:xfrm>
          <a:prstGeom prst="rect">
            <a:avLst/>
          </a:prstGeom>
        </p:spPr>
      </p:pic>
      <p:pic>
        <p:nvPicPr>
          <p:cNvPr id="172" name="Image 170" descr="preencoded.png">    </p:cNvPr>
          <p:cNvPicPr>
            <a:picLocks noChangeAspect="1"/>
          </p:cNvPicPr>
          <p:nvPr/>
        </p:nvPicPr>
        <p:blipFill>
          <a:blip r:embed="rId171"/>
          <a:stretch>
            <a:fillRect/>
          </a:stretch>
        </p:blipFill>
        <p:spPr>
          <a:xfrm>
            <a:off x="8274686" y="1855963"/>
            <a:ext cx="6409" cy="10591"/>
          </a:xfrm>
          <a:prstGeom prst="rect">
            <a:avLst/>
          </a:prstGeom>
        </p:spPr>
      </p:pic>
      <p:pic>
        <p:nvPicPr>
          <p:cNvPr id="173" name="Image 171" descr="preencoded.png">    </p:cNvPr>
          <p:cNvPicPr>
            <a:picLocks noChangeAspect="1"/>
          </p:cNvPicPr>
          <p:nvPr/>
        </p:nvPicPr>
        <p:blipFill>
          <a:blip r:embed="rId172"/>
          <a:stretch>
            <a:fillRect/>
          </a:stretch>
        </p:blipFill>
        <p:spPr>
          <a:xfrm>
            <a:off x="8275737" y="1864850"/>
            <a:ext cx="16143" cy="27571"/>
          </a:xfrm>
          <a:prstGeom prst="rect">
            <a:avLst/>
          </a:prstGeom>
        </p:spPr>
      </p:pic>
      <p:pic>
        <p:nvPicPr>
          <p:cNvPr id="174" name="Image 172" descr="preencoded.png">    </p:cNvPr>
          <p:cNvPicPr>
            <a:picLocks noChangeAspect="1"/>
          </p:cNvPicPr>
          <p:nvPr/>
        </p:nvPicPr>
        <p:blipFill>
          <a:blip r:embed="rId173"/>
          <a:stretch>
            <a:fillRect/>
          </a:stretch>
        </p:blipFill>
        <p:spPr>
          <a:xfrm>
            <a:off x="8311172" y="1843417"/>
            <a:ext cx="13348" cy="11652"/>
          </a:xfrm>
          <a:prstGeom prst="rect">
            <a:avLst/>
          </a:prstGeom>
        </p:spPr>
      </p:pic>
      <p:pic>
        <p:nvPicPr>
          <p:cNvPr id="175" name="Image 173" descr="preencoded.png">    </p:cNvPr>
          <p:cNvPicPr>
            <a:picLocks noChangeAspect="1"/>
          </p:cNvPicPr>
          <p:nvPr/>
        </p:nvPicPr>
        <p:blipFill>
          <a:blip r:embed="rId174"/>
          <a:stretch>
            <a:fillRect/>
          </a:stretch>
        </p:blipFill>
        <p:spPr>
          <a:xfrm>
            <a:off x="8269635" y="1836169"/>
            <a:ext cx="14292" cy="10408"/>
          </a:xfrm>
          <a:prstGeom prst="rect">
            <a:avLst/>
          </a:prstGeom>
        </p:spPr>
      </p:pic>
      <p:pic>
        <p:nvPicPr>
          <p:cNvPr id="176" name="Image 174" descr="preencoded.png">    </p:cNvPr>
          <p:cNvPicPr>
            <a:picLocks noChangeAspect="1"/>
          </p:cNvPicPr>
          <p:nvPr/>
        </p:nvPicPr>
        <p:blipFill>
          <a:blip r:embed="rId175"/>
          <a:stretch>
            <a:fillRect/>
          </a:stretch>
        </p:blipFill>
        <p:spPr>
          <a:xfrm>
            <a:off x="8283304" y="1902762"/>
            <a:ext cx="31914" cy="12464"/>
          </a:xfrm>
          <a:prstGeom prst="rect">
            <a:avLst/>
          </a:prstGeom>
        </p:spPr>
      </p:pic>
      <p:pic>
        <p:nvPicPr>
          <p:cNvPr id="177" name="Image 175" descr="preencoded.png">    </p:cNvPr>
          <p:cNvPicPr>
            <a:picLocks noChangeAspect="1"/>
          </p:cNvPicPr>
          <p:nvPr/>
        </p:nvPicPr>
        <p:blipFill>
          <a:blip r:embed="rId176"/>
          <a:stretch>
            <a:fillRect/>
          </a:stretch>
        </p:blipFill>
        <p:spPr>
          <a:xfrm>
            <a:off x="8287234" y="1909731"/>
            <a:ext cx="20636" cy="5515"/>
          </a:xfrm>
          <a:prstGeom prst="rect">
            <a:avLst/>
          </a:prstGeom>
        </p:spPr>
      </p:pic>
      <p:pic>
        <p:nvPicPr>
          <p:cNvPr id="178" name="Image 176" descr="preencoded.png">    </p:cNvPr>
          <p:cNvPicPr>
            <a:picLocks noChangeAspect="1"/>
          </p:cNvPicPr>
          <p:nvPr/>
        </p:nvPicPr>
        <p:blipFill>
          <a:blip r:embed="rId177"/>
          <a:stretch>
            <a:fillRect/>
          </a:stretch>
        </p:blipFill>
        <p:spPr>
          <a:xfrm>
            <a:off x="8284378" y="1902839"/>
            <a:ext cx="29942" cy="4742"/>
          </a:xfrm>
          <a:prstGeom prst="rect">
            <a:avLst/>
          </a:prstGeom>
        </p:spPr>
      </p:pic>
      <p:pic>
        <p:nvPicPr>
          <p:cNvPr id="179" name="Image 177" descr="preencoded.png">    </p:cNvPr>
          <p:cNvPicPr>
            <a:picLocks noChangeAspect="1"/>
          </p:cNvPicPr>
          <p:nvPr/>
        </p:nvPicPr>
        <p:blipFill>
          <a:blip r:embed="rId178"/>
          <a:stretch>
            <a:fillRect/>
          </a:stretch>
        </p:blipFill>
        <p:spPr>
          <a:xfrm>
            <a:off x="8341063" y="1818390"/>
            <a:ext cx="42142" cy="71240"/>
          </a:xfrm>
          <a:prstGeom prst="rect">
            <a:avLst/>
          </a:prstGeom>
        </p:spPr>
      </p:pic>
      <p:pic>
        <p:nvPicPr>
          <p:cNvPr id="180" name="Image 178" descr="preencoded.png">    </p:cNvPr>
          <p:cNvPicPr>
            <a:picLocks noChangeAspect="1"/>
          </p:cNvPicPr>
          <p:nvPr/>
        </p:nvPicPr>
        <p:blipFill>
          <a:blip r:embed="rId179"/>
          <a:stretch>
            <a:fillRect/>
          </a:stretch>
        </p:blipFill>
        <p:spPr>
          <a:xfrm>
            <a:off x="8341063" y="1818390"/>
            <a:ext cx="42142" cy="71240"/>
          </a:xfrm>
          <a:prstGeom prst="rect">
            <a:avLst/>
          </a:prstGeom>
        </p:spPr>
      </p:pic>
      <p:pic>
        <p:nvPicPr>
          <p:cNvPr id="181" name="Image 179" descr="preencoded.png">    </p:cNvPr>
          <p:cNvPicPr>
            <a:picLocks noChangeAspect="1"/>
          </p:cNvPicPr>
          <p:nvPr/>
        </p:nvPicPr>
        <p:blipFill>
          <a:blip r:embed="rId180"/>
          <a:stretch>
            <a:fillRect/>
          </a:stretch>
        </p:blipFill>
        <p:spPr>
          <a:xfrm>
            <a:off x="8341230" y="1875226"/>
            <a:ext cx="36877" cy="37916"/>
          </a:xfrm>
          <a:prstGeom prst="rect">
            <a:avLst/>
          </a:prstGeom>
        </p:spPr>
      </p:pic>
      <p:pic>
        <p:nvPicPr>
          <p:cNvPr id="182" name="Image 180" descr="preencoded.png">    </p:cNvPr>
          <p:cNvPicPr>
            <a:picLocks noChangeAspect="1"/>
          </p:cNvPicPr>
          <p:nvPr/>
        </p:nvPicPr>
        <p:blipFill>
          <a:blip r:embed="rId181"/>
          <a:stretch>
            <a:fillRect/>
          </a:stretch>
        </p:blipFill>
        <p:spPr>
          <a:xfrm>
            <a:off x="8267607" y="1740893"/>
            <a:ext cx="121830" cy="97841"/>
          </a:xfrm>
          <a:prstGeom prst="rect">
            <a:avLst/>
          </a:prstGeom>
        </p:spPr>
      </p:pic>
      <p:pic>
        <p:nvPicPr>
          <p:cNvPr id="183" name="Image 181" descr="preencoded.png">    </p:cNvPr>
          <p:cNvPicPr>
            <a:picLocks noChangeAspect="1"/>
          </p:cNvPicPr>
          <p:nvPr/>
        </p:nvPicPr>
        <p:blipFill>
          <a:blip r:embed="rId182"/>
          <a:stretch>
            <a:fillRect/>
          </a:stretch>
        </p:blipFill>
        <p:spPr>
          <a:xfrm>
            <a:off x="8267556" y="1799361"/>
            <a:ext cx="36277" cy="21197"/>
          </a:xfrm>
          <a:prstGeom prst="rect">
            <a:avLst/>
          </a:prstGeom>
        </p:spPr>
      </p:pic>
      <p:pic>
        <p:nvPicPr>
          <p:cNvPr id="184" name="Image 182" descr="preencoded.png">    </p:cNvPr>
          <p:cNvPicPr>
            <a:picLocks noChangeAspect="1"/>
          </p:cNvPicPr>
          <p:nvPr/>
        </p:nvPicPr>
        <p:blipFill>
          <a:blip r:embed="rId183"/>
          <a:stretch>
            <a:fillRect/>
          </a:stretch>
        </p:blipFill>
        <p:spPr>
          <a:xfrm>
            <a:off x="8372070" y="1997493"/>
            <a:ext cx="200002" cy="179364"/>
          </a:xfrm>
          <a:prstGeom prst="rect">
            <a:avLst/>
          </a:prstGeom>
        </p:spPr>
      </p:pic>
      <p:pic>
        <p:nvPicPr>
          <p:cNvPr id="185" name="Image 183" descr="preencoded.png">    </p:cNvPr>
          <p:cNvPicPr>
            <a:picLocks noChangeAspect="1"/>
          </p:cNvPicPr>
          <p:nvPr/>
        </p:nvPicPr>
        <p:blipFill>
          <a:blip r:embed="rId184"/>
          <a:stretch>
            <a:fillRect/>
          </a:stretch>
        </p:blipFill>
        <p:spPr>
          <a:xfrm>
            <a:off x="8372070" y="1997493"/>
            <a:ext cx="200002" cy="179364"/>
          </a:xfrm>
          <a:prstGeom prst="rect">
            <a:avLst/>
          </a:prstGeom>
        </p:spPr>
      </p:pic>
      <p:pic>
        <p:nvPicPr>
          <p:cNvPr id="186" name="Image 184" descr="preencoded.png">    </p:cNvPr>
          <p:cNvPicPr>
            <a:picLocks noChangeAspect="1"/>
          </p:cNvPicPr>
          <p:nvPr/>
        </p:nvPicPr>
        <p:blipFill>
          <a:blip r:embed="rId185"/>
          <a:stretch>
            <a:fillRect/>
          </a:stretch>
        </p:blipFill>
        <p:spPr>
          <a:xfrm>
            <a:off x="8382158" y="2016622"/>
            <a:ext cx="56462" cy="136780"/>
          </a:xfrm>
          <a:prstGeom prst="rect">
            <a:avLst/>
          </a:prstGeom>
        </p:spPr>
      </p:pic>
      <p:pic>
        <p:nvPicPr>
          <p:cNvPr id="187" name="Image 185" descr="preencoded.png">    </p:cNvPr>
          <p:cNvPicPr>
            <a:picLocks noChangeAspect="1"/>
          </p:cNvPicPr>
          <p:nvPr/>
        </p:nvPicPr>
        <p:blipFill>
          <a:blip r:embed="rId186"/>
          <a:stretch>
            <a:fillRect/>
          </a:stretch>
        </p:blipFill>
        <p:spPr>
          <a:xfrm>
            <a:off x="8566007" y="2130977"/>
            <a:ext cx="12106" cy="42930"/>
          </a:xfrm>
          <a:prstGeom prst="rect">
            <a:avLst/>
          </a:prstGeom>
        </p:spPr>
      </p:pic>
      <p:pic>
        <p:nvPicPr>
          <p:cNvPr id="188" name="Image 186" descr="preencoded.png">    </p:cNvPr>
          <p:cNvPicPr>
            <a:picLocks noChangeAspect="1"/>
          </p:cNvPicPr>
          <p:nvPr/>
        </p:nvPicPr>
        <p:blipFill>
          <a:blip r:embed="rId187"/>
          <a:stretch>
            <a:fillRect/>
          </a:stretch>
        </p:blipFill>
        <p:spPr>
          <a:xfrm>
            <a:off x="8201704" y="1979422"/>
            <a:ext cx="216438" cy="341686"/>
          </a:xfrm>
          <a:prstGeom prst="rect">
            <a:avLst/>
          </a:prstGeom>
        </p:spPr>
      </p:pic>
      <p:pic>
        <p:nvPicPr>
          <p:cNvPr id="189" name="Image 187" descr="preencoded.png">    </p:cNvPr>
          <p:cNvPicPr>
            <a:picLocks noChangeAspect="1"/>
          </p:cNvPicPr>
          <p:nvPr/>
        </p:nvPicPr>
        <p:blipFill>
          <a:blip r:embed="rId188"/>
          <a:stretch>
            <a:fillRect/>
          </a:stretch>
        </p:blipFill>
        <p:spPr>
          <a:xfrm>
            <a:off x="8201704" y="1979422"/>
            <a:ext cx="216438" cy="341686"/>
          </a:xfrm>
          <a:prstGeom prst="rect">
            <a:avLst/>
          </a:prstGeom>
        </p:spPr>
      </p:pic>
      <p:pic>
        <p:nvPicPr>
          <p:cNvPr id="190" name="Image 188" descr="preencoded.png">    </p:cNvPr>
          <p:cNvPicPr>
            <a:picLocks noChangeAspect="1"/>
          </p:cNvPicPr>
          <p:nvPr/>
        </p:nvPicPr>
        <p:blipFill>
          <a:blip r:embed="rId189"/>
          <a:stretch>
            <a:fillRect/>
          </a:stretch>
        </p:blipFill>
        <p:spPr>
          <a:xfrm>
            <a:off x="8283197" y="1968672"/>
            <a:ext cx="88813" cy="56132"/>
          </a:xfrm>
          <a:prstGeom prst="rect">
            <a:avLst/>
          </a:prstGeom>
        </p:spPr>
      </p:pic>
      <p:pic>
        <p:nvPicPr>
          <p:cNvPr id="191" name="Image 189" descr="preencoded.png">    </p:cNvPr>
          <p:cNvPicPr>
            <a:picLocks noChangeAspect="1"/>
          </p:cNvPicPr>
          <p:nvPr/>
        </p:nvPicPr>
        <p:blipFill>
          <a:blip r:embed="rId190"/>
          <a:stretch>
            <a:fillRect/>
          </a:stretch>
        </p:blipFill>
        <p:spPr>
          <a:xfrm>
            <a:off x="8307865" y="2003489"/>
            <a:ext cx="8967" cy="9912"/>
          </a:xfrm>
          <a:prstGeom prst="rect">
            <a:avLst/>
          </a:prstGeom>
        </p:spPr>
      </p:pic>
      <p:pic>
        <p:nvPicPr>
          <p:cNvPr id="192" name="Image 190" descr="preencoded.png">    </p:cNvPr>
          <p:cNvPicPr>
            <a:picLocks noChangeAspect="1"/>
          </p:cNvPicPr>
          <p:nvPr/>
        </p:nvPicPr>
        <p:blipFill>
          <a:blip r:embed="rId191"/>
          <a:stretch>
            <a:fillRect/>
          </a:stretch>
        </p:blipFill>
        <p:spPr>
          <a:xfrm>
            <a:off x="8292950" y="2082225"/>
            <a:ext cx="8967" cy="9912"/>
          </a:xfrm>
          <a:prstGeom prst="rect">
            <a:avLst/>
          </a:prstGeom>
        </p:spPr>
      </p:pic>
      <p:pic>
        <p:nvPicPr>
          <p:cNvPr id="193" name="Image 191" descr="preencoded.png">    </p:cNvPr>
          <p:cNvPicPr>
            <a:picLocks noChangeAspect="1"/>
          </p:cNvPicPr>
          <p:nvPr/>
        </p:nvPicPr>
        <p:blipFill>
          <a:blip r:embed="rId192"/>
          <a:stretch>
            <a:fillRect/>
          </a:stretch>
        </p:blipFill>
        <p:spPr>
          <a:xfrm>
            <a:off x="8283308" y="2170005"/>
            <a:ext cx="8967" cy="9912"/>
          </a:xfrm>
          <a:prstGeom prst="rect">
            <a:avLst/>
          </a:prstGeom>
        </p:spPr>
      </p:pic>
      <p:pic>
        <p:nvPicPr>
          <p:cNvPr id="194" name="Image 192" descr="preencoded.png">    </p:cNvPr>
          <p:cNvPicPr>
            <a:picLocks noChangeAspect="1"/>
          </p:cNvPicPr>
          <p:nvPr/>
        </p:nvPicPr>
        <p:blipFill>
          <a:blip r:embed="rId193"/>
          <a:stretch>
            <a:fillRect/>
          </a:stretch>
        </p:blipFill>
        <p:spPr>
          <a:xfrm>
            <a:off x="8278820" y="2257041"/>
            <a:ext cx="8967" cy="9912"/>
          </a:xfrm>
          <a:prstGeom prst="rect">
            <a:avLst/>
          </a:prstGeom>
        </p:spPr>
      </p:pic>
      <p:pic>
        <p:nvPicPr>
          <p:cNvPr id="195" name="Image 193" descr="preencoded.png">    </p:cNvPr>
          <p:cNvPicPr>
            <a:picLocks noChangeAspect="1"/>
          </p:cNvPicPr>
          <p:nvPr/>
        </p:nvPicPr>
        <p:blipFill>
          <a:blip r:embed="rId194"/>
          <a:stretch>
            <a:fillRect/>
          </a:stretch>
        </p:blipFill>
        <p:spPr>
          <a:xfrm>
            <a:off x="8127629" y="3160512"/>
            <a:ext cx="119588" cy="53434"/>
          </a:xfrm>
          <a:prstGeom prst="rect">
            <a:avLst/>
          </a:prstGeom>
        </p:spPr>
      </p:pic>
      <p:pic>
        <p:nvPicPr>
          <p:cNvPr id="196" name="Image 194" descr="preencoded.png">    </p:cNvPr>
          <p:cNvPicPr>
            <a:picLocks noChangeAspect="1"/>
          </p:cNvPicPr>
          <p:nvPr/>
        </p:nvPicPr>
        <p:blipFill>
          <a:blip r:embed="rId195"/>
          <a:stretch>
            <a:fillRect/>
          </a:stretch>
        </p:blipFill>
        <p:spPr>
          <a:xfrm>
            <a:off x="8327348" y="3160512"/>
            <a:ext cx="119588" cy="53434"/>
          </a:xfrm>
          <a:prstGeom prst="rect">
            <a:avLst/>
          </a:prstGeom>
        </p:spPr>
      </p:pic>
      <p:pic>
        <p:nvPicPr>
          <p:cNvPr id="197" name="Image 195" descr="preencoded.png">    </p:cNvPr>
          <p:cNvPicPr>
            <a:picLocks noChangeAspect="1"/>
          </p:cNvPicPr>
          <p:nvPr/>
        </p:nvPicPr>
        <p:blipFill>
          <a:blip r:embed="rId196"/>
          <a:stretch>
            <a:fillRect/>
          </a:stretch>
        </p:blipFill>
        <p:spPr>
          <a:xfrm>
            <a:off x="8285564" y="1921099"/>
            <a:ext cx="23254" cy="22736"/>
          </a:xfrm>
          <a:prstGeom prst="rect">
            <a:avLst/>
          </a:prstGeom>
        </p:spPr>
      </p:pic>
      <p:pic>
        <p:nvPicPr>
          <p:cNvPr id="198" name="Image 196" descr="preencoded.png">    </p:cNvPr>
          <p:cNvPicPr>
            <a:picLocks noChangeAspect="1"/>
          </p:cNvPicPr>
          <p:nvPr/>
        </p:nvPicPr>
        <p:blipFill>
          <a:blip r:embed="rId197"/>
          <a:stretch>
            <a:fillRect/>
          </a:stretch>
        </p:blipFill>
        <p:spPr>
          <a:xfrm>
            <a:off x="8285564" y="1921099"/>
            <a:ext cx="23254" cy="22736"/>
          </a:xfrm>
          <a:prstGeom prst="rect">
            <a:avLst/>
          </a:prstGeom>
        </p:spPr>
      </p:pic>
      <p:pic>
        <p:nvPicPr>
          <p:cNvPr id="199" name="Image 197" descr="preencoded.png">    </p:cNvPr>
          <p:cNvPicPr>
            <a:picLocks noChangeAspect="1"/>
          </p:cNvPicPr>
          <p:nvPr/>
        </p:nvPicPr>
        <p:blipFill>
          <a:blip r:embed="rId198"/>
          <a:stretch>
            <a:fillRect/>
          </a:stretch>
        </p:blipFill>
        <p:spPr>
          <a:xfrm>
            <a:off x="8373749" y="2468282"/>
            <a:ext cx="145052" cy="707441"/>
          </a:xfrm>
          <a:prstGeom prst="rect">
            <a:avLst/>
          </a:prstGeom>
        </p:spPr>
      </p:pic>
      <p:pic>
        <p:nvPicPr>
          <p:cNvPr id="200" name="Image 198" descr="preencoded.png">    </p:cNvPr>
          <p:cNvPicPr>
            <a:picLocks noChangeAspect="1"/>
          </p:cNvPicPr>
          <p:nvPr/>
        </p:nvPicPr>
        <p:blipFill>
          <a:blip r:embed="rId199"/>
          <a:stretch>
            <a:fillRect/>
          </a:stretch>
        </p:blipFill>
        <p:spPr>
          <a:xfrm>
            <a:off x="8505848" y="2466300"/>
            <a:ext cx="120048" cy="711096"/>
          </a:xfrm>
          <a:prstGeom prst="rect">
            <a:avLst/>
          </a:prstGeom>
        </p:spPr>
      </p:pic>
      <p:pic>
        <p:nvPicPr>
          <p:cNvPr id="201" name="Image 199" descr="preencoded.png">    </p:cNvPr>
          <p:cNvPicPr>
            <a:picLocks noChangeAspect="1"/>
          </p:cNvPicPr>
          <p:nvPr/>
        </p:nvPicPr>
        <p:blipFill>
          <a:blip r:embed="rId200"/>
          <a:stretch>
            <a:fillRect/>
          </a:stretch>
        </p:blipFill>
        <p:spPr>
          <a:xfrm>
            <a:off x="8317678" y="3163919"/>
            <a:ext cx="112109" cy="50089"/>
          </a:xfrm>
          <a:prstGeom prst="rect">
            <a:avLst/>
          </a:prstGeom>
        </p:spPr>
      </p:pic>
      <p:pic>
        <p:nvPicPr>
          <p:cNvPr id="202" name="Image 200" descr="preencoded.png">    </p:cNvPr>
          <p:cNvPicPr>
            <a:picLocks noChangeAspect="1"/>
          </p:cNvPicPr>
          <p:nvPr/>
        </p:nvPicPr>
        <p:blipFill>
          <a:blip r:embed="rId201"/>
          <a:stretch>
            <a:fillRect/>
          </a:stretch>
        </p:blipFill>
        <p:spPr>
          <a:xfrm>
            <a:off x="8524154" y="3163919"/>
            <a:ext cx="112082" cy="50089"/>
          </a:xfrm>
          <a:prstGeom prst="rect">
            <a:avLst/>
          </a:prstGeom>
        </p:spPr>
      </p:pic>
      <p:pic>
        <p:nvPicPr>
          <p:cNvPr id="203" name="Image 201" descr="preencoded.png">    </p:cNvPr>
          <p:cNvPicPr>
            <a:picLocks noChangeAspect="1"/>
          </p:cNvPicPr>
          <p:nvPr/>
        </p:nvPicPr>
        <p:blipFill>
          <a:blip r:embed="rId202"/>
          <a:stretch>
            <a:fillRect/>
          </a:stretch>
        </p:blipFill>
        <p:spPr>
          <a:xfrm>
            <a:off x="8373759" y="2291670"/>
            <a:ext cx="256175" cy="440232"/>
          </a:xfrm>
          <a:prstGeom prst="rect">
            <a:avLst/>
          </a:prstGeom>
        </p:spPr>
      </p:pic>
      <p:pic>
        <p:nvPicPr>
          <p:cNvPr id="204" name="Image 202" descr="preencoded.png">    </p:cNvPr>
          <p:cNvPicPr>
            <a:picLocks noChangeAspect="1"/>
          </p:cNvPicPr>
          <p:nvPr/>
        </p:nvPicPr>
        <p:blipFill>
          <a:blip r:embed="rId203"/>
          <a:stretch>
            <a:fillRect/>
          </a:stretch>
        </p:blipFill>
        <p:spPr>
          <a:xfrm>
            <a:off x="8373759" y="2291670"/>
            <a:ext cx="256175" cy="440232"/>
          </a:xfrm>
          <a:prstGeom prst="rect">
            <a:avLst/>
          </a:prstGeom>
        </p:spPr>
      </p:pic>
      <p:pic>
        <p:nvPicPr>
          <p:cNvPr id="205" name="Image 203" descr="preencoded.png">    </p:cNvPr>
          <p:cNvPicPr>
            <a:picLocks noChangeAspect="1"/>
          </p:cNvPicPr>
          <p:nvPr/>
        </p:nvPicPr>
        <p:blipFill>
          <a:blip r:embed="rId204"/>
          <a:stretch>
            <a:fillRect/>
          </a:stretch>
        </p:blipFill>
        <p:spPr>
          <a:xfrm>
            <a:off x="8374298" y="2046109"/>
            <a:ext cx="46155" cy="183819"/>
          </a:xfrm>
          <a:prstGeom prst="rect">
            <a:avLst/>
          </a:prstGeom>
        </p:spPr>
      </p:pic>
      <p:pic>
        <p:nvPicPr>
          <p:cNvPr id="206" name="Image 204" descr="preencoded.png">    </p:cNvPr>
          <p:cNvPicPr>
            <a:picLocks noChangeAspect="1"/>
          </p:cNvPicPr>
          <p:nvPr/>
        </p:nvPicPr>
        <p:blipFill>
          <a:blip r:embed="rId205"/>
          <a:stretch>
            <a:fillRect/>
          </a:stretch>
        </p:blipFill>
        <p:spPr>
          <a:xfrm>
            <a:off x="8420937" y="1804629"/>
            <a:ext cx="170641" cy="197562"/>
          </a:xfrm>
          <a:prstGeom prst="rect">
            <a:avLst/>
          </a:prstGeom>
        </p:spPr>
      </p:pic>
      <p:pic>
        <p:nvPicPr>
          <p:cNvPr id="207" name="Image 205" descr="preencoded.png">    </p:cNvPr>
          <p:cNvPicPr>
            <a:picLocks noChangeAspect="1"/>
          </p:cNvPicPr>
          <p:nvPr/>
        </p:nvPicPr>
        <p:blipFill>
          <a:blip r:embed="rId206"/>
          <a:stretch>
            <a:fillRect/>
          </a:stretch>
        </p:blipFill>
        <p:spPr>
          <a:xfrm>
            <a:off x="8481343" y="1948666"/>
            <a:ext cx="48220" cy="69505"/>
          </a:xfrm>
          <a:prstGeom prst="rect">
            <a:avLst/>
          </a:prstGeom>
        </p:spPr>
      </p:pic>
      <p:pic>
        <p:nvPicPr>
          <p:cNvPr id="208" name="Image 206" descr="preencoded.png">    </p:cNvPr>
          <p:cNvPicPr>
            <a:picLocks noChangeAspect="1"/>
          </p:cNvPicPr>
          <p:nvPr/>
        </p:nvPicPr>
        <p:blipFill>
          <a:blip r:embed="rId207"/>
          <a:stretch>
            <a:fillRect/>
          </a:stretch>
        </p:blipFill>
        <p:spPr>
          <a:xfrm>
            <a:off x="8485724" y="1964276"/>
            <a:ext cx="33305" cy="34257"/>
          </a:xfrm>
          <a:prstGeom prst="rect">
            <a:avLst/>
          </a:prstGeom>
        </p:spPr>
      </p:pic>
      <p:pic>
        <p:nvPicPr>
          <p:cNvPr id="209" name="Image 207" descr="preencoded.png">    </p:cNvPr>
          <p:cNvPicPr>
            <a:picLocks noChangeAspect="1"/>
          </p:cNvPicPr>
          <p:nvPr/>
        </p:nvPicPr>
        <p:blipFill>
          <a:blip r:embed="rId208"/>
          <a:stretch>
            <a:fillRect/>
          </a:stretch>
        </p:blipFill>
        <p:spPr>
          <a:xfrm>
            <a:off x="8443340" y="1833290"/>
            <a:ext cx="107496" cy="153984"/>
          </a:xfrm>
          <a:prstGeom prst="rect">
            <a:avLst/>
          </a:prstGeom>
        </p:spPr>
      </p:pic>
      <p:pic>
        <p:nvPicPr>
          <p:cNvPr id="210" name="Image 208" descr="preencoded.png">    </p:cNvPr>
          <p:cNvPicPr>
            <a:picLocks noChangeAspect="1"/>
          </p:cNvPicPr>
          <p:nvPr/>
        </p:nvPicPr>
        <p:blipFill>
          <a:blip r:embed="rId209"/>
          <a:stretch>
            <a:fillRect/>
          </a:stretch>
        </p:blipFill>
        <p:spPr>
          <a:xfrm>
            <a:off x="8529182" y="1910754"/>
            <a:ext cx="28268" cy="36175"/>
          </a:xfrm>
          <a:prstGeom prst="rect">
            <a:avLst/>
          </a:prstGeom>
        </p:spPr>
      </p:pic>
      <p:pic>
        <p:nvPicPr>
          <p:cNvPr id="211" name="Image 209" descr="preencoded.png">    </p:cNvPr>
          <p:cNvPicPr>
            <a:picLocks noChangeAspect="1"/>
          </p:cNvPicPr>
          <p:nvPr/>
        </p:nvPicPr>
        <p:blipFill>
          <a:blip r:embed="rId210"/>
          <a:stretch>
            <a:fillRect/>
          </a:stretch>
        </p:blipFill>
        <p:spPr>
          <a:xfrm>
            <a:off x="8433062" y="1818049"/>
            <a:ext cx="95138" cy="56591"/>
          </a:xfrm>
          <a:prstGeom prst="rect">
            <a:avLst/>
          </a:prstGeom>
        </p:spPr>
      </p:pic>
      <p:pic>
        <p:nvPicPr>
          <p:cNvPr id="212" name="Image 210" descr="preencoded.png">    </p:cNvPr>
          <p:cNvPicPr>
            <a:picLocks noChangeAspect="1"/>
          </p:cNvPicPr>
          <p:nvPr/>
        </p:nvPicPr>
        <p:blipFill>
          <a:blip r:embed="rId211"/>
          <a:stretch>
            <a:fillRect/>
          </a:stretch>
        </p:blipFill>
        <p:spPr>
          <a:xfrm>
            <a:off x="8501676" y="1827221"/>
            <a:ext cx="72447" cy="154702"/>
          </a:xfrm>
          <a:prstGeom prst="rect">
            <a:avLst/>
          </a:prstGeom>
        </p:spPr>
      </p:pic>
      <p:pic>
        <p:nvPicPr>
          <p:cNvPr id="213" name="Image 211" descr="preencoded.png">    </p:cNvPr>
          <p:cNvPicPr>
            <a:picLocks noChangeAspect="1"/>
          </p:cNvPicPr>
          <p:nvPr/>
        </p:nvPicPr>
        <p:blipFill>
          <a:blip r:embed="rId212"/>
          <a:stretch>
            <a:fillRect/>
          </a:stretch>
        </p:blipFill>
        <p:spPr>
          <a:xfrm>
            <a:off x="8457074" y="1906355"/>
            <a:ext cx="12162" cy="23297"/>
          </a:xfrm>
          <a:prstGeom prst="rect">
            <a:avLst/>
          </a:prstGeom>
        </p:spPr>
      </p:pic>
      <p:pic>
        <p:nvPicPr>
          <p:cNvPr id="214" name="Image 212" descr="preencoded.png">    </p:cNvPr>
          <p:cNvPicPr>
            <a:picLocks noChangeAspect="1"/>
          </p:cNvPicPr>
          <p:nvPr/>
        </p:nvPicPr>
        <p:blipFill>
          <a:blip r:embed="rId213"/>
          <a:stretch>
            <a:fillRect/>
          </a:stretch>
        </p:blipFill>
        <p:spPr>
          <a:xfrm>
            <a:off x="8494747" y="1878166"/>
            <a:ext cx="15515" cy="10038"/>
          </a:xfrm>
          <a:prstGeom prst="rect">
            <a:avLst/>
          </a:prstGeom>
        </p:spPr>
      </p:pic>
      <p:pic>
        <p:nvPicPr>
          <p:cNvPr id="215" name="Image 213" descr="preencoded.png">    </p:cNvPr>
          <p:cNvPicPr>
            <a:picLocks noChangeAspect="1"/>
          </p:cNvPicPr>
          <p:nvPr/>
        </p:nvPicPr>
        <p:blipFill>
          <a:blip r:embed="rId214"/>
          <a:stretch>
            <a:fillRect/>
          </a:stretch>
        </p:blipFill>
        <p:spPr>
          <a:xfrm>
            <a:off x="8444545" y="1876464"/>
            <a:ext cx="17036" cy="6676"/>
          </a:xfrm>
          <a:prstGeom prst="rect">
            <a:avLst/>
          </a:prstGeom>
        </p:spPr>
      </p:pic>
      <p:pic>
        <p:nvPicPr>
          <p:cNvPr id="216" name="Image 214" descr="preencoded.png">    </p:cNvPr>
          <p:cNvPicPr>
            <a:picLocks noChangeAspect="1"/>
          </p:cNvPicPr>
          <p:nvPr/>
        </p:nvPicPr>
        <p:blipFill>
          <a:blip r:embed="rId215"/>
          <a:stretch>
            <a:fillRect/>
          </a:stretch>
        </p:blipFill>
        <p:spPr>
          <a:xfrm>
            <a:off x="8483501" y="1896744"/>
            <a:ext cx="7069" cy="11784"/>
          </a:xfrm>
          <a:prstGeom prst="rect">
            <a:avLst/>
          </a:prstGeom>
        </p:spPr>
      </p:pic>
      <p:pic>
        <p:nvPicPr>
          <p:cNvPr id="217" name="Image 215" descr="preencoded.png">    </p:cNvPr>
          <p:cNvPicPr>
            <a:picLocks noChangeAspect="1"/>
          </p:cNvPicPr>
          <p:nvPr/>
        </p:nvPicPr>
        <p:blipFill>
          <a:blip r:embed="rId216"/>
          <a:stretch>
            <a:fillRect/>
          </a:stretch>
        </p:blipFill>
        <p:spPr>
          <a:xfrm>
            <a:off x="8450080" y="1893522"/>
            <a:ext cx="7023" cy="11790"/>
          </a:xfrm>
          <a:prstGeom prst="rect">
            <a:avLst/>
          </a:prstGeom>
        </p:spPr>
      </p:pic>
      <p:pic>
        <p:nvPicPr>
          <p:cNvPr id="218" name="Image 216" descr="preencoded.png">    </p:cNvPr>
          <p:cNvPicPr>
            <a:picLocks noChangeAspect="1"/>
          </p:cNvPicPr>
          <p:nvPr/>
        </p:nvPicPr>
        <p:blipFill>
          <a:blip r:embed="rId217"/>
          <a:stretch>
            <a:fillRect/>
          </a:stretch>
        </p:blipFill>
        <p:spPr>
          <a:xfrm>
            <a:off x="8447931" y="1890868"/>
            <a:ext cx="6948" cy="3969"/>
          </a:xfrm>
          <a:prstGeom prst="rect">
            <a:avLst/>
          </a:prstGeom>
        </p:spPr>
      </p:pic>
      <p:pic>
        <p:nvPicPr>
          <p:cNvPr id="219" name="Image 217" descr="preencoded.png">    </p:cNvPr>
          <p:cNvPicPr>
            <a:picLocks noChangeAspect="1"/>
          </p:cNvPicPr>
          <p:nvPr/>
        </p:nvPicPr>
        <p:blipFill>
          <a:blip r:embed="rId218"/>
          <a:stretch>
            <a:fillRect/>
          </a:stretch>
        </p:blipFill>
        <p:spPr>
          <a:xfrm>
            <a:off x="8481343" y="1894028"/>
            <a:ext cx="7004" cy="3969"/>
          </a:xfrm>
          <a:prstGeom prst="rect">
            <a:avLst/>
          </a:prstGeom>
        </p:spPr>
      </p:pic>
      <p:pic>
        <p:nvPicPr>
          <p:cNvPr id="220" name="Image 218" descr="preencoded.png">    </p:cNvPr>
          <p:cNvPicPr>
            <a:picLocks noChangeAspect="1"/>
          </p:cNvPicPr>
          <p:nvPr/>
        </p:nvPicPr>
        <p:blipFill>
          <a:blip r:embed="rId219"/>
          <a:stretch>
            <a:fillRect/>
          </a:stretch>
        </p:blipFill>
        <p:spPr>
          <a:xfrm>
            <a:off x="8393934" y="2024768"/>
            <a:ext cx="188742" cy="286949"/>
          </a:xfrm>
          <a:prstGeom prst="rect">
            <a:avLst/>
          </a:prstGeom>
        </p:spPr>
      </p:pic>
      <p:pic>
        <p:nvPicPr>
          <p:cNvPr id="221" name="Image 219" descr="preencoded.png">    </p:cNvPr>
          <p:cNvPicPr>
            <a:picLocks noChangeAspect="1"/>
          </p:cNvPicPr>
          <p:nvPr/>
        </p:nvPicPr>
        <p:blipFill>
          <a:blip r:embed="rId220"/>
          <a:stretch>
            <a:fillRect/>
          </a:stretch>
        </p:blipFill>
        <p:spPr>
          <a:xfrm>
            <a:off x="8556901" y="2051313"/>
            <a:ext cx="25701" cy="135975"/>
          </a:xfrm>
          <a:prstGeom prst="rect">
            <a:avLst/>
          </a:prstGeom>
        </p:spPr>
      </p:pic>
      <p:pic>
        <p:nvPicPr>
          <p:cNvPr id="222" name="Image 220" descr="preencoded.png">    </p:cNvPr>
          <p:cNvPicPr>
            <a:picLocks noChangeAspect="1"/>
          </p:cNvPicPr>
          <p:nvPr/>
        </p:nvPicPr>
        <p:blipFill>
          <a:blip r:embed="rId221"/>
          <a:stretch>
            <a:fillRect/>
          </a:stretch>
        </p:blipFill>
        <p:spPr>
          <a:xfrm>
            <a:off x="8458470" y="1999428"/>
            <a:ext cx="83655" cy="41397"/>
          </a:xfrm>
          <a:prstGeom prst="rect">
            <a:avLst/>
          </a:prstGeom>
        </p:spPr>
      </p:pic>
      <p:pic>
        <p:nvPicPr>
          <p:cNvPr id="223" name="Image 221" descr="preencoded.png">    </p:cNvPr>
          <p:cNvPicPr>
            <a:picLocks noChangeAspect="1"/>
          </p:cNvPicPr>
          <p:nvPr/>
        </p:nvPicPr>
        <p:blipFill>
          <a:blip r:embed="rId222"/>
          <a:stretch>
            <a:fillRect/>
          </a:stretch>
        </p:blipFill>
        <p:spPr>
          <a:xfrm>
            <a:off x="8380019" y="2126060"/>
            <a:ext cx="95622" cy="109757"/>
          </a:xfrm>
          <a:prstGeom prst="rect">
            <a:avLst/>
          </a:prstGeom>
        </p:spPr>
      </p:pic>
      <p:pic>
        <p:nvPicPr>
          <p:cNvPr id="224" name="Image 222" descr="preencoded.png">    </p:cNvPr>
          <p:cNvPicPr>
            <a:picLocks noChangeAspect="1"/>
          </p:cNvPicPr>
          <p:nvPr/>
        </p:nvPicPr>
        <p:blipFill>
          <a:blip r:embed="rId223"/>
          <a:stretch>
            <a:fillRect/>
          </a:stretch>
        </p:blipFill>
        <p:spPr>
          <a:xfrm>
            <a:off x="8482859" y="2483211"/>
            <a:ext cx="45416" cy="248286"/>
          </a:xfrm>
          <a:prstGeom prst="rect">
            <a:avLst/>
          </a:prstGeom>
        </p:spPr>
      </p:pic>
      <p:pic>
        <p:nvPicPr>
          <p:cNvPr id="225" name="Image 223" descr="preencoded.png">    </p:cNvPr>
          <p:cNvPicPr>
            <a:picLocks noChangeAspect="1"/>
          </p:cNvPicPr>
          <p:nvPr/>
        </p:nvPicPr>
        <p:blipFill>
          <a:blip r:embed="rId224"/>
          <a:stretch>
            <a:fillRect/>
          </a:stretch>
        </p:blipFill>
        <p:spPr>
          <a:xfrm>
            <a:off x="8464521" y="2041678"/>
            <a:ext cx="157772" cy="194966"/>
          </a:xfrm>
          <a:prstGeom prst="rect">
            <a:avLst/>
          </a:prstGeom>
        </p:spPr>
      </p:pic>
      <p:pic>
        <p:nvPicPr>
          <p:cNvPr id="226" name="Image 224" descr="preencoded.png">    </p:cNvPr>
          <p:cNvPicPr>
            <a:picLocks noChangeAspect="1"/>
          </p:cNvPicPr>
          <p:nvPr/>
        </p:nvPicPr>
        <p:blipFill>
          <a:blip r:embed="rId225"/>
          <a:stretch>
            <a:fillRect/>
          </a:stretch>
        </p:blipFill>
        <p:spPr>
          <a:xfrm>
            <a:off x="8458749" y="2126269"/>
            <a:ext cx="16962" cy="56682"/>
          </a:xfrm>
          <a:prstGeom prst="rect">
            <a:avLst/>
          </a:prstGeom>
        </p:spPr>
      </p:pic>
      <p:pic>
        <p:nvPicPr>
          <p:cNvPr id="227" name="Image 225" descr="preencoded.png">    </p:cNvPr>
          <p:cNvPicPr>
            <a:picLocks noChangeAspect="1"/>
          </p:cNvPicPr>
          <p:nvPr/>
        </p:nvPicPr>
        <p:blipFill>
          <a:blip r:embed="rId226"/>
          <a:stretch>
            <a:fillRect/>
          </a:stretch>
        </p:blipFill>
        <p:spPr>
          <a:xfrm>
            <a:off x="8464521" y="2041678"/>
            <a:ext cx="157772" cy="194966"/>
          </a:xfrm>
          <a:prstGeom prst="rect">
            <a:avLst/>
          </a:prstGeom>
        </p:spPr>
      </p:pic>
      <p:pic>
        <p:nvPicPr>
          <p:cNvPr id="228" name="Image 226" descr="preencoded.png">    </p:cNvPr>
          <p:cNvPicPr>
            <a:picLocks noChangeAspect="1"/>
          </p:cNvPicPr>
          <p:nvPr/>
        </p:nvPicPr>
        <p:blipFill>
          <a:blip r:embed="rId227"/>
          <a:stretch>
            <a:fillRect/>
          </a:stretch>
        </p:blipFill>
        <p:spPr>
          <a:xfrm>
            <a:off x="8464014" y="1848806"/>
            <a:ext cx="45872" cy="24430"/>
          </a:xfrm>
          <a:prstGeom prst="rect">
            <a:avLst/>
          </a:prstGeom>
        </p:spPr>
      </p:pic>
      <p:pic>
        <p:nvPicPr>
          <p:cNvPr id="229" name="Image 227" descr="preencoded.png">    </p:cNvPr>
          <p:cNvPicPr>
            <a:picLocks noChangeAspect="1"/>
          </p:cNvPicPr>
          <p:nvPr/>
        </p:nvPicPr>
        <p:blipFill>
          <a:blip r:embed="rId228"/>
          <a:stretch>
            <a:fillRect/>
          </a:stretch>
        </p:blipFill>
        <p:spPr>
          <a:xfrm>
            <a:off x="8468609" y="1939660"/>
            <a:ext cx="23552" cy="8888"/>
          </a:xfrm>
          <a:prstGeom prst="rect">
            <a:avLst/>
          </a:prstGeom>
        </p:spPr>
      </p:pic>
      <p:pic>
        <p:nvPicPr>
          <p:cNvPr id="230" name="Image 228" descr="preencoded.png">    </p:cNvPr>
          <p:cNvPicPr>
            <a:picLocks noChangeAspect="1"/>
          </p:cNvPicPr>
          <p:nvPr/>
        </p:nvPicPr>
        <p:blipFill>
          <a:blip r:embed="rId229"/>
          <a:stretch>
            <a:fillRect/>
          </a:stretch>
        </p:blipFill>
        <p:spPr>
          <a:xfrm>
            <a:off x="8472097" y="2028887"/>
            <a:ext cx="57638" cy="16055"/>
          </a:xfrm>
          <a:prstGeom prst="rect">
            <a:avLst/>
          </a:prstGeom>
        </p:spPr>
      </p:pic>
      <p:sp>
        <p:nvSpPr>
          <p:cNvPr id="231" name="Text 0"/>
          <p:cNvSpPr/>
          <p:nvPr/>
        </p:nvSpPr>
        <p:spPr>
          <a:xfrm>
            <a:off x="826196" y="1313366"/>
            <a:ext cx="6102730" cy="1776413"/>
          </a:xfrm>
          <a:prstGeom prst="rect">
            <a:avLst/>
          </a:prstGeom>
          <a:noFill/>
          <a:ln/>
        </p:spPr>
        <p:txBody>
          <a:bodyPr wrap="square" rtlCol="0" anchor="ctr"/>
          <a:lstStyle/>
          <a:p>
            <a:pPr algn="l" indent="0" marL="0">
              <a:lnSpc>
                <a:spcPts val="1378"/>
              </a:lnSpc>
              <a:buNone/>
            </a:pPr>
            <a:r>
              <a:rPr lang="en-US" sz="919" dirty="0">
                <a:solidFill>
                  <a:srgbClr val="000000">
                    <a:alpha val="99000"/>
                  </a:srgbClr>
                </a:solidFill>
                <a:latin typeface="Poppins" pitchFamily="34" charset="0"/>
                <a:ea typeface="Poppins" pitchFamily="34" charset="-122"/>
                <a:cs typeface="Poppins" pitchFamily="34" charset="-120"/>
              </a:rPr>
              <a:t>Bangladesh's real estate market faces significant challenges, primarily due to a lack of trust between buyers and sellers. Dishonest sellers often hide property details or charge unfairly, while sellers struggle to verify buyers' seriousness. </a:t>
            </a:r>
            <a:endParaRPr lang="en-US" sz="919" dirty="0"/>
          </a:p>
          <a:p>
            <a:pPr algn="l" indent="0" marL="0">
              <a:lnSpc>
                <a:spcPts val="1378"/>
              </a:lnSpc>
              <a:buNone/>
            </a:pPr>
            <a:r>
              <a:rPr lang="en-US" sz="919" dirty="0">
                <a:solidFill>
                  <a:srgbClr val="000000">
                    <a:alpha val="99000"/>
                  </a:srgbClr>
                </a:solidFill>
                <a:latin typeface="Poppins" pitchFamily="34" charset="0"/>
                <a:ea typeface="Poppins" pitchFamily="34" charset="-122"/>
                <a:cs typeface="Poppins" pitchFamily="34" charset="-120"/>
              </a:rPr>
              <a:t>High costs and limited access to affordable loans hinder middle-income families from buying homes. Rapid urbanization exacerbates the shortage of affordable housing, forcing many to rent. </a:t>
            </a:r>
            <a:endParaRPr lang="en-US" sz="919" dirty="0"/>
          </a:p>
          <a:p>
            <a:pPr algn="l" indent="0" marL="0">
              <a:lnSpc>
                <a:spcPts val="1378"/>
              </a:lnSpc>
              <a:buNone/>
            </a:pPr>
            <a:r>
              <a:rPr lang="en-US" sz="919" dirty="0">
                <a:solidFill>
                  <a:srgbClr val="000000">
                    <a:alpha val="99000"/>
                  </a:srgbClr>
                </a:solidFill>
                <a:latin typeface="Poppins" pitchFamily="34" charset="0"/>
                <a:ea typeface="Poppins" pitchFamily="34" charset="-122"/>
                <a:cs typeface="Poppins" pitchFamily="34" charset="-120"/>
              </a:rPr>
              <a:t>The lack of technology use leads to incomplete information for buyers and poor advertising for sellers. These issues create unfair deals and risks, necessitating a trusted online platform to address these challenges.</a:t>
            </a:r>
            <a:endParaRPr lang="en-US" sz="919" dirty="0"/>
          </a:p>
        </p:txBody>
      </p:sp>
      <p:sp>
        <p:nvSpPr>
          <p:cNvPr id="232" name="Text 1"/>
          <p:cNvSpPr/>
          <p:nvPr/>
        </p:nvSpPr>
        <p:spPr>
          <a:xfrm>
            <a:off x="800100" y="3432130"/>
            <a:ext cx="8720339" cy="714375"/>
          </a:xfrm>
          <a:prstGeom prst="rect">
            <a:avLst/>
          </a:prstGeom>
          <a:noFill/>
          <a:ln/>
        </p:spPr>
        <p:txBody>
          <a:bodyPr wrap="square" rtlCol="0" anchor="ctr"/>
          <a:lstStyle/>
          <a:p>
            <a:pPr algn="l" indent="0" marL="0">
              <a:lnSpc>
                <a:spcPts val="1233"/>
              </a:lnSpc>
              <a:buNone/>
            </a:pPr>
            <a:r>
              <a:rPr lang="en-US" sz="822" dirty="0">
                <a:solidFill>
                  <a:srgbClr val="515151">
                    <a:alpha val="99000"/>
                  </a:srgbClr>
                </a:solidFill>
                <a:latin typeface="Li Ador Noirrit" pitchFamily="34" charset="0"/>
                <a:ea typeface="Li Ador Noirrit" pitchFamily="34" charset="-122"/>
                <a:cs typeface="Li Ador Noirrit" pitchFamily="34" charset="-120"/>
              </a:rPr>
              <a:t>( </a:t>
            </a:r>
            <a:pPr algn="l" indent="0" marL="0">
              <a:lnSpc>
                <a:spcPts val="1233"/>
              </a:lnSpc>
              <a:buNone/>
            </a:pPr>
            <a:r>
              <a:rPr lang="en-US" sz="822" dirty="0">
                <a:solidFill>
                  <a:srgbClr val="515151">
                    <a:alpha val="99000"/>
                  </a:srgbClr>
                </a:solidFill>
                <a:latin typeface="Li Ador Noirrit" pitchFamily="34" charset="0"/>
                <a:ea typeface="Li Ador Noirrit" pitchFamily="34" charset="-122"/>
                <a:cs typeface="Li Ador Noirrit" pitchFamily="34" charset="-120"/>
              </a:rPr>
              <a:t>বাংলাদেশের রিয়েল এস্টেট বাজারে অনেক সমস্যার মধ্যে সবচেয়ে বড় সমস্যা হল ক্রেতা ও বিক্রেতার মধ্যে বিশ্বাসের অভাব। অনেক বিক্রেতা সম্পত্তির তথ্য লুকিয়ে রাখে বা অন্যায়ভাবে টাকা নেয় যার জন্য ক্রেতা-বিক্রেতার মধ্যে আন্তরিকতার অভাব পরিলক্ষিত হয়।</a:t>
            </a:r>
            <a:pPr algn="l" indent="0" marL="0">
              <a:lnSpc>
                <a:spcPts val="1233"/>
              </a:lnSpc>
              <a:buNone/>
            </a:pPr>
            <a:r>
              <a:rPr lang="en-US" sz="822" dirty="0">
                <a:solidFill>
                  <a:srgbClr val="515151">
                    <a:alpha val="99000"/>
                  </a:srgbClr>
                </a:solidFill>
                <a:latin typeface="Li Ador Noirrit" pitchFamily="34" charset="0"/>
                <a:ea typeface="Li Ador Noirrit" pitchFamily="34" charset="-122"/>
                <a:cs typeface="Li Ador Noirrit" pitchFamily="34" charset="-120"/>
              </a:rPr>
              <a:t> </a:t>
            </a:r>
            <a:pPr algn="l" indent="0" marL="0">
              <a:lnSpc>
                <a:spcPts val="1233"/>
              </a:lnSpc>
              <a:buNone/>
            </a:pPr>
            <a:r>
              <a:rPr lang="en-US" sz="822" dirty="0">
                <a:solidFill>
                  <a:srgbClr val="515151">
                    <a:alpha val="99000"/>
                  </a:srgbClr>
                </a:solidFill>
                <a:latin typeface="Li Ador Noirrit" pitchFamily="34" charset="0"/>
                <a:ea typeface="Li Ador Noirrit" pitchFamily="34" charset="-122"/>
                <a:cs typeface="Li Ador Noirrit" pitchFamily="34" charset="-120"/>
              </a:rPr>
              <a:t>এছাড়াও মধ্যবিত্ত পরিবারগুলোকে বাড়ি কেনা থেকে বিরত থাকার মূল কারণ হলো বাড়ির দাম বেশি এবং সহজে টাকা ধার করা যায় না। শহরে বাস করার প্রবণতা বেড়ে যাওয়াও দিন দিন সম্পত্তির দান ও ক্রমান্বয়ে বেড়ে যাচ্ছে, ফলে অনেকেই ভাড়া বাড়ির উপর নির্ভর করছে। </a:t>
            </a:r>
            <a:endParaRPr lang="en-US" sz="822" dirty="0"/>
          </a:p>
          <a:p>
            <a:pPr algn="l" indent="0" marL="0">
              <a:lnSpc>
                <a:spcPts val="1233"/>
              </a:lnSpc>
              <a:buNone/>
            </a:pPr>
            <a:r>
              <a:rPr lang="en-US" sz="822" dirty="0">
                <a:solidFill>
                  <a:srgbClr val="515151">
                    <a:alpha val="99000"/>
                  </a:srgbClr>
                </a:solidFill>
                <a:latin typeface="Li Ador Noirrit" pitchFamily="34" charset="0"/>
                <a:ea typeface="Li Ador Noirrit" pitchFamily="34" charset="-122"/>
                <a:cs typeface="Li Ador Noirrit" pitchFamily="34" charset="-120"/>
              </a:rPr>
              <a:t>আরেকটি গুরুত্বপূর্ণ সমস্যা হল, প্রযুক্তির যথাযথ ব্যবহার না করার কারণে ক্রেতাদের সম্পূর্ণ তথ্য পাওয়া যায় না, বিক্রেতাদের বিজ্ঞাপনও ভালো হয় না। এই সমস্যাগুলোই অন্যায় লেনদেন এবং ঝুঁকি তৈরি করে। আর সমস্যাগুলো মোকাবেলার জন্য একটি নির্ভরযোগ্য অনলাইন প্ল্যাটফর্মের প্রয়োজন।</a:t>
            </a:r>
            <a:pPr algn="l" indent="0" marL="0">
              <a:lnSpc>
                <a:spcPts val="1233"/>
              </a:lnSpc>
              <a:buNone/>
            </a:pPr>
            <a:r>
              <a:rPr lang="en-US" sz="822" dirty="0">
                <a:solidFill>
                  <a:srgbClr val="515151">
                    <a:alpha val="99000"/>
                  </a:srgbClr>
                </a:solidFill>
                <a:latin typeface="Li Ador Noirrit" pitchFamily="34" charset="0"/>
                <a:ea typeface="Li Ador Noirrit" pitchFamily="34" charset="-122"/>
                <a:cs typeface="Li Ador Noirrit" pitchFamily="34" charset="-120"/>
              </a:rPr>
              <a:t> )</a:t>
            </a:r>
            <a:endParaRPr lang="en-US" sz="822" dirty="0"/>
          </a:p>
        </p:txBody>
      </p:sp>
      <p:sp>
        <p:nvSpPr>
          <p:cNvPr id="233" name="Text 2"/>
          <p:cNvSpPr/>
          <p:nvPr/>
        </p:nvSpPr>
        <p:spPr>
          <a:xfrm>
            <a:off x="823913" y="786214"/>
            <a:ext cx="2983864" cy="314325"/>
          </a:xfrm>
          <a:prstGeom prst="rect">
            <a:avLst/>
          </a:prstGeom>
          <a:noFill/>
          <a:ln/>
        </p:spPr>
        <p:txBody>
          <a:bodyPr wrap="square" rtlCol="0" anchor="ctr"/>
          <a:lstStyle/>
          <a:p>
            <a:pPr algn="l" indent="0" marL="0">
              <a:lnSpc>
                <a:spcPts val="2478"/>
              </a:lnSpc>
              <a:buNone/>
            </a:pPr>
            <a:r>
              <a:rPr lang="en-US" sz="1652" b="1" dirty="0">
                <a:solidFill>
                  <a:srgbClr val="FA5C26">
                    <a:alpha val="99000"/>
                  </a:srgbClr>
                </a:solidFill>
                <a:latin typeface="Poppins" pitchFamily="34" charset="0"/>
                <a:ea typeface="Poppins" pitchFamily="34" charset="-122"/>
                <a:cs typeface="Poppins" pitchFamily="34" charset="-120"/>
              </a:rPr>
              <a:t>Problem </a:t>
            </a:r>
            <a:pPr algn="l" indent="0" marL="0">
              <a:lnSpc>
                <a:spcPts val="2478"/>
              </a:lnSpc>
              <a:buNone/>
            </a:pPr>
            <a:r>
              <a:rPr lang="en-US" sz="1652" b="1" dirty="0">
                <a:solidFill>
                  <a:srgbClr val="000000">
                    <a:alpha val="99000"/>
                  </a:srgbClr>
                </a:solidFill>
                <a:latin typeface="Poppins" pitchFamily="34" charset="0"/>
                <a:ea typeface="Poppins" pitchFamily="34" charset="-122"/>
                <a:cs typeface="Poppins" pitchFamily="34" charset="-120"/>
              </a:rPr>
              <a:t>Statement</a:t>
            </a:r>
            <a:endParaRPr lang="en-US" sz="1652" dirty="0"/>
          </a:p>
        </p:txBody>
      </p:sp>
      <p:sp>
        <p:nvSpPr>
          <p:cNvPr id="234" name="Text 3"/>
          <p:cNvSpPr/>
          <p:nvPr/>
        </p:nvSpPr>
        <p:spPr>
          <a:xfrm>
            <a:off x="823913" y="490538"/>
            <a:ext cx="768114" cy="314325"/>
          </a:xfrm>
          <a:prstGeom prst="rect">
            <a:avLst/>
          </a:prstGeom>
          <a:noFill/>
          <a:ln/>
        </p:spPr>
        <p:txBody>
          <a:bodyPr wrap="square" rtlCol="0" anchor="ctr"/>
          <a:lstStyle/>
          <a:p>
            <a:pPr algn="l" indent="0" marL="0">
              <a:lnSpc>
                <a:spcPts val="2478"/>
              </a:lnSpc>
              <a:buNone/>
            </a:pPr>
            <a:r>
              <a:rPr lang="en-US" sz="1652" b="1" dirty="0">
                <a:solidFill>
                  <a:srgbClr val="FA5C26">
                    <a:alpha val="99000"/>
                  </a:srgbClr>
                </a:solidFill>
                <a:latin typeface="Poppins" pitchFamily="34" charset="0"/>
                <a:ea typeface="Poppins" pitchFamily="34" charset="-122"/>
                <a:cs typeface="Poppins" pitchFamily="34" charset="-120"/>
              </a:rPr>
              <a:t>02</a:t>
            </a:r>
            <a:endParaRPr lang="en-US" sz="165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800100" y="2506096"/>
            <a:ext cx="5469860" cy="719138"/>
          </a:xfrm>
          <a:prstGeom prst="rect">
            <a:avLst/>
          </a:prstGeom>
          <a:noFill/>
          <a:ln/>
        </p:spPr>
        <p:txBody>
          <a:bodyPr wrap="square" rtlCol="0" anchor="ctr"/>
          <a:lstStyle/>
          <a:p>
            <a:pPr algn="l" indent="0" marL="0">
              <a:lnSpc>
                <a:spcPts val="5654"/>
              </a:lnSpc>
              <a:buNone/>
            </a:pPr>
            <a:r>
              <a:rPr lang="en-US" sz="3770" b="1" dirty="0">
                <a:solidFill>
                  <a:srgbClr val="FA5C26">
                    <a:alpha val="99000"/>
                  </a:srgbClr>
                </a:solidFill>
                <a:latin typeface="Poppins" pitchFamily="34" charset="0"/>
                <a:ea typeface="Poppins" pitchFamily="34" charset="-122"/>
                <a:cs typeface="Poppins" pitchFamily="34" charset="-120"/>
              </a:rPr>
              <a:t>Possible </a:t>
            </a:r>
            <a:pPr algn="l" indent="0" marL="0">
              <a:lnSpc>
                <a:spcPts val="5654"/>
              </a:lnSpc>
              <a:buNone/>
            </a:pPr>
            <a:r>
              <a:rPr lang="en-US" sz="3770" b="1" dirty="0">
                <a:solidFill>
                  <a:srgbClr val="000000">
                    <a:alpha val="99000"/>
                  </a:srgbClr>
                </a:solidFill>
                <a:latin typeface="Poppins" pitchFamily="34" charset="0"/>
                <a:ea typeface="Poppins" pitchFamily="34" charset="-122"/>
                <a:cs typeface="Poppins" pitchFamily="34" charset="-120"/>
              </a:rPr>
              <a:t>Solution</a:t>
            </a:r>
            <a:endParaRPr lang="en-US" sz="3770" dirty="0"/>
          </a:p>
        </p:txBody>
      </p:sp>
      <p:sp>
        <p:nvSpPr>
          <p:cNvPr id="3" name="Text 1"/>
          <p:cNvSpPr/>
          <p:nvPr/>
        </p:nvSpPr>
        <p:spPr>
          <a:xfrm>
            <a:off x="800100" y="1914525"/>
            <a:ext cx="1184844" cy="719138"/>
          </a:xfrm>
          <a:prstGeom prst="rect">
            <a:avLst/>
          </a:prstGeom>
          <a:noFill/>
          <a:ln/>
        </p:spPr>
        <p:txBody>
          <a:bodyPr wrap="square" rtlCol="0" anchor="ctr"/>
          <a:lstStyle/>
          <a:p>
            <a:pPr algn="l" indent="0" marL="0">
              <a:lnSpc>
                <a:spcPts val="5654"/>
              </a:lnSpc>
              <a:buNone/>
            </a:pPr>
            <a:r>
              <a:rPr lang="en-US" sz="3770" b="1" dirty="0">
                <a:solidFill>
                  <a:srgbClr val="FA5C26">
                    <a:alpha val="99000"/>
                  </a:srgbClr>
                </a:solidFill>
                <a:latin typeface="Poppins" pitchFamily="34" charset="0"/>
                <a:ea typeface="Poppins" pitchFamily="34" charset="-122"/>
                <a:cs typeface="Poppins" pitchFamily="34" charset="-120"/>
              </a:rPr>
              <a:t>03</a:t>
            </a:r>
            <a:endParaRPr lang="en-US" sz="377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580166" y="2187737"/>
            <a:ext cx="77921" cy="62187"/>
          </a:xfrm>
          <a:prstGeom prst="rect">
            <a:avLst/>
          </a:prstGeom>
        </p:spPr>
      </p:pic>
      <p:pic>
        <p:nvPicPr>
          <p:cNvPr id="3" name="Image 1" descr="preencoded.png">    </p:cNvPr>
          <p:cNvPicPr>
            <a:picLocks noChangeAspect="1"/>
          </p:cNvPicPr>
          <p:nvPr/>
        </p:nvPicPr>
        <p:blipFill>
          <a:blip r:embed="rId2"/>
          <a:stretch>
            <a:fillRect/>
          </a:stretch>
        </p:blipFill>
        <p:spPr>
          <a:xfrm>
            <a:off x="6579952" y="2164788"/>
            <a:ext cx="110626" cy="80530"/>
          </a:xfrm>
          <a:prstGeom prst="rect">
            <a:avLst/>
          </a:prstGeom>
        </p:spPr>
      </p:pic>
      <p:pic>
        <p:nvPicPr>
          <p:cNvPr id="4" name="Image 2" descr="preencoded.png">    </p:cNvPr>
          <p:cNvPicPr>
            <a:picLocks noChangeAspect="1"/>
          </p:cNvPicPr>
          <p:nvPr/>
        </p:nvPicPr>
        <p:blipFill>
          <a:blip r:embed="rId3"/>
          <a:stretch>
            <a:fillRect/>
          </a:stretch>
        </p:blipFill>
        <p:spPr>
          <a:xfrm>
            <a:off x="6196459" y="2008451"/>
            <a:ext cx="410254" cy="225027"/>
          </a:xfrm>
          <a:prstGeom prst="rect">
            <a:avLst/>
          </a:prstGeom>
        </p:spPr>
      </p:pic>
      <p:pic>
        <p:nvPicPr>
          <p:cNvPr id="5" name="Image 3" descr="preencoded.png">    </p:cNvPr>
          <p:cNvPicPr>
            <a:picLocks noChangeAspect="1"/>
          </p:cNvPicPr>
          <p:nvPr/>
        </p:nvPicPr>
        <p:blipFill>
          <a:blip r:embed="rId4"/>
          <a:stretch>
            <a:fillRect/>
          </a:stretch>
        </p:blipFill>
        <p:spPr>
          <a:xfrm>
            <a:off x="6310619" y="2077717"/>
            <a:ext cx="59150" cy="70021"/>
          </a:xfrm>
          <a:prstGeom prst="rect">
            <a:avLst/>
          </a:prstGeom>
        </p:spPr>
      </p:pic>
      <p:pic>
        <p:nvPicPr>
          <p:cNvPr id="6" name="Image 4" descr="preencoded.png">    </p:cNvPr>
          <p:cNvPicPr>
            <a:picLocks noChangeAspect="1"/>
          </p:cNvPicPr>
          <p:nvPr/>
        </p:nvPicPr>
        <p:blipFill>
          <a:blip r:embed="rId5"/>
          <a:stretch>
            <a:fillRect/>
          </a:stretch>
        </p:blipFill>
        <p:spPr>
          <a:xfrm>
            <a:off x="6359649" y="2088343"/>
            <a:ext cx="59150" cy="70021"/>
          </a:xfrm>
          <a:prstGeom prst="rect">
            <a:avLst/>
          </a:prstGeom>
        </p:spPr>
      </p:pic>
      <p:pic>
        <p:nvPicPr>
          <p:cNvPr id="7" name="Image 5" descr="preencoded.png">    </p:cNvPr>
          <p:cNvPicPr>
            <a:picLocks noChangeAspect="1"/>
          </p:cNvPicPr>
          <p:nvPr/>
        </p:nvPicPr>
        <p:blipFill>
          <a:blip r:embed="rId6"/>
          <a:stretch>
            <a:fillRect/>
          </a:stretch>
        </p:blipFill>
        <p:spPr>
          <a:xfrm>
            <a:off x="6408706" y="2099272"/>
            <a:ext cx="59150" cy="70065"/>
          </a:xfrm>
          <a:prstGeom prst="rect">
            <a:avLst/>
          </a:prstGeom>
        </p:spPr>
      </p:pic>
      <p:pic>
        <p:nvPicPr>
          <p:cNvPr id="8" name="Image 6" descr="preencoded.png">    </p:cNvPr>
          <p:cNvPicPr>
            <a:picLocks noChangeAspect="1"/>
          </p:cNvPicPr>
          <p:nvPr/>
        </p:nvPicPr>
        <p:blipFill>
          <a:blip r:embed="rId7"/>
          <a:stretch>
            <a:fillRect/>
          </a:stretch>
        </p:blipFill>
        <p:spPr>
          <a:xfrm>
            <a:off x="6764322" y="1942748"/>
            <a:ext cx="341300" cy="82313"/>
          </a:xfrm>
          <a:prstGeom prst="rect">
            <a:avLst/>
          </a:prstGeom>
        </p:spPr>
      </p:pic>
      <p:pic>
        <p:nvPicPr>
          <p:cNvPr id="9" name="Image 7" descr="preencoded.png">    </p:cNvPr>
          <p:cNvPicPr>
            <a:picLocks noChangeAspect="1"/>
          </p:cNvPicPr>
          <p:nvPr/>
        </p:nvPicPr>
        <p:blipFill>
          <a:blip r:embed="rId8"/>
          <a:stretch>
            <a:fillRect/>
          </a:stretch>
        </p:blipFill>
        <p:spPr>
          <a:xfrm>
            <a:off x="6367388" y="1700728"/>
            <a:ext cx="541362" cy="130639"/>
          </a:xfrm>
          <a:prstGeom prst="rect">
            <a:avLst/>
          </a:prstGeom>
        </p:spPr>
      </p:pic>
      <p:pic>
        <p:nvPicPr>
          <p:cNvPr id="10" name="Image 8" descr="preencoded.png">    </p:cNvPr>
          <p:cNvPicPr>
            <a:picLocks noChangeAspect="1"/>
          </p:cNvPicPr>
          <p:nvPr/>
        </p:nvPicPr>
        <p:blipFill>
          <a:blip r:embed="rId9"/>
          <a:stretch>
            <a:fillRect/>
          </a:stretch>
        </p:blipFill>
        <p:spPr>
          <a:xfrm>
            <a:off x="7346193" y="1749642"/>
            <a:ext cx="382619" cy="92266"/>
          </a:xfrm>
          <a:prstGeom prst="rect">
            <a:avLst/>
          </a:prstGeom>
        </p:spPr>
      </p:pic>
      <p:pic>
        <p:nvPicPr>
          <p:cNvPr id="11" name="Image 9" descr="preencoded.png">    </p:cNvPr>
          <p:cNvPicPr>
            <a:picLocks noChangeAspect="1"/>
          </p:cNvPicPr>
          <p:nvPr/>
        </p:nvPicPr>
        <p:blipFill>
          <a:blip r:embed="rId10"/>
          <a:stretch>
            <a:fillRect/>
          </a:stretch>
        </p:blipFill>
        <p:spPr>
          <a:xfrm>
            <a:off x="7677615" y="2085537"/>
            <a:ext cx="382609" cy="92266"/>
          </a:xfrm>
          <a:prstGeom prst="rect">
            <a:avLst/>
          </a:prstGeom>
        </p:spPr>
      </p:pic>
      <p:pic>
        <p:nvPicPr>
          <p:cNvPr id="12" name="Image 10" descr="preencoded.png">    </p:cNvPr>
          <p:cNvPicPr>
            <a:picLocks noChangeAspect="1"/>
          </p:cNvPicPr>
          <p:nvPr/>
        </p:nvPicPr>
        <p:blipFill>
          <a:blip r:embed="rId11"/>
          <a:stretch>
            <a:fillRect/>
          </a:stretch>
        </p:blipFill>
        <p:spPr>
          <a:xfrm>
            <a:off x="6202756" y="1859301"/>
            <a:ext cx="212173" cy="51289"/>
          </a:xfrm>
          <a:prstGeom prst="rect">
            <a:avLst/>
          </a:prstGeom>
        </p:spPr>
      </p:pic>
      <p:pic>
        <p:nvPicPr>
          <p:cNvPr id="13" name="Image 11" descr="preencoded.png">    </p:cNvPr>
          <p:cNvPicPr>
            <a:picLocks noChangeAspect="1"/>
          </p:cNvPicPr>
          <p:nvPr/>
        </p:nvPicPr>
        <p:blipFill>
          <a:blip r:embed="rId12"/>
          <a:stretch>
            <a:fillRect/>
          </a:stretch>
        </p:blipFill>
        <p:spPr>
          <a:xfrm>
            <a:off x="7185478" y="2912986"/>
            <a:ext cx="360983" cy="183235"/>
          </a:xfrm>
          <a:prstGeom prst="rect">
            <a:avLst/>
          </a:prstGeom>
        </p:spPr>
      </p:pic>
      <p:pic>
        <p:nvPicPr>
          <p:cNvPr id="14" name="Image 12" descr="preencoded.png">    </p:cNvPr>
          <p:cNvPicPr>
            <a:picLocks noChangeAspect="1"/>
          </p:cNvPicPr>
          <p:nvPr/>
        </p:nvPicPr>
        <p:blipFill>
          <a:blip r:embed="rId13"/>
          <a:stretch>
            <a:fillRect/>
          </a:stretch>
        </p:blipFill>
        <p:spPr>
          <a:xfrm>
            <a:off x="6723004" y="2749009"/>
            <a:ext cx="226405" cy="56409"/>
          </a:xfrm>
          <a:prstGeom prst="rect">
            <a:avLst/>
          </a:prstGeom>
        </p:spPr>
      </p:pic>
      <p:pic>
        <p:nvPicPr>
          <p:cNvPr id="15" name="Image 13" descr="preencoded.png">    </p:cNvPr>
          <p:cNvPicPr>
            <a:picLocks noChangeAspect="1"/>
          </p:cNvPicPr>
          <p:nvPr/>
        </p:nvPicPr>
        <p:blipFill>
          <a:blip r:embed="rId14"/>
          <a:stretch>
            <a:fillRect/>
          </a:stretch>
        </p:blipFill>
        <p:spPr>
          <a:xfrm>
            <a:off x="6822207" y="2799385"/>
            <a:ext cx="225512" cy="66640"/>
          </a:xfrm>
          <a:prstGeom prst="rect">
            <a:avLst/>
          </a:prstGeom>
        </p:spPr>
      </p:pic>
      <p:pic>
        <p:nvPicPr>
          <p:cNvPr id="16" name="Image 14" descr="preencoded.png">    </p:cNvPr>
          <p:cNvPicPr>
            <a:picLocks noChangeAspect="1"/>
          </p:cNvPicPr>
          <p:nvPr/>
        </p:nvPicPr>
        <p:blipFill>
          <a:blip r:embed="rId15"/>
          <a:stretch>
            <a:fillRect/>
          </a:stretch>
        </p:blipFill>
        <p:spPr>
          <a:xfrm>
            <a:off x="6919047" y="2838758"/>
            <a:ext cx="335998" cy="120625"/>
          </a:xfrm>
          <a:prstGeom prst="rect">
            <a:avLst/>
          </a:prstGeom>
        </p:spPr>
      </p:pic>
      <p:pic>
        <p:nvPicPr>
          <p:cNvPr id="17" name="Image 15" descr="preencoded.png">    </p:cNvPr>
          <p:cNvPicPr>
            <a:picLocks noChangeAspect="1"/>
          </p:cNvPicPr>
          <p:nvPr/>
        </p:nvPicPr>
        <p:blipFill>
          <a:blip r:embed="rId16"/>
          <a:stretch>
            <a:fillRect/>
          </a:stretch>
        </p:blipFill>
        <p:spPr>
          <a:xfrm>
            <a:off x="7784232" y="3070543"/>
            <a:ext cx="5758" cy="1771"/>
          </a:xfrm>
          <a:prstGeom prst="rect">
            <a:avLst/>
          </a:prstGeom>
        </p:spPr>
      </p:pic>
      <p:pic>
        <p:nvPicPr>
          <p:cNvPr id="18" name="Image 16" descr="preencoded.png">    </p:cNvPr>
          <p:cNvPicPr>
            <a:picLocks noChangeAspect="1"/>
          </p:cNvPicPr>
          <p:nvPr/>
        </p:nvPicPr>
        <p:blipFill>
          <a:blip r:embed="rId17"/>
          <a:stretch>
            <a:fillRect/>
          </a:stretch>
        </p:blipFill>
        <p:spPr>
          <a:xfrm>
            <a:off x="7386107" y="3059963"/>
            <a:ext cx="536302" cy="220217"/>
          </a:xfrm>
          <a:prstGeom prst="rect">
            <a:avLst/>
          </a:prstGeom>
        </p:spPr>
      </p:pic>
      <p:pic>
        <p:nvPicPr>
          <p:cNvPr id="19" name="Image 17" descr="preencoded.png">    </p:cNvPr>
          <p:cNvPicPr>
            <a:picLocks noChangeAspect="1"/>
          </p:cNvPicPr>
          <p:nvPr/>
        </p:nvPicPr>
        <p:blipFill>
          <a:blip r:embed="rId18"/>
          <a:stretch>
            <a:fillRect/>
          </a:stretch>
        </p:blipFill>
        <p:spPr>
          <a:xfrm>
            <a:off x="7789990" y="3072142"/>
            <a:ext cx="42379" cy="12959"/>
          </a:xfrm>
          <a:prstGeom prst="rect">
            <a:avLst/>
          </a:prstGeom>
        </p:spPr>
      </p:pic>
      <p:pic>
        <p:nvPicPr>
          <p:cNvPr id="20" name="Image 18" descr="preencoded.png">    </p:cNvPr>
          <p:cNvPicPr>
            <a:picLocks noChangeAspect="1"/>
          </p:cNvPicPr>
          <p:nvPr/>
        </p:nvPicPr>
        <p:blipFill>
          <a:blip r:embed="rId19"/>
          <a:stretch>
            <a:fillRect/>
          </a:stretch>
        </p:blipFill>
        <p:spPr>
          <a:xfrm>
            <a:off x="7974267" y="3198102"/>
            <a:ext cx="75726" cy="58741"/>
          </a:xfrm>
          <a:prstGeom prst="rect">
            <a:avLst/>
          </a:prstGeom>
        </p:spPr>
      </p:pic>
      <p:pic>
        <p:nvPicPr>
          <p:cNvPr id="21" name="Image 19" descr="preencoded.png">    </p:cNvPr>
          <p:cNvPicPr>
            <a:picLocks noChangeAspect="1"/>
          </p:cNvPicPr>
          <p:nvPr/>
        </p:nvPicPr>
        <p:blipFill>
          <a:blip r:embed="rId20"/>
          <a:stretch>
            <a:fillRect/>
          </a:stretch>
        </p:blipFill>
        <p:spPr>
          <a:xfrm>
            <a:off x="6376076" y="1855563"/>
            <a:ext cx="1417020" cy="1184484"/>
          </a:xfrm>
          <a:prstGeom prst="rect">
            <a:avLst/>
          </a:prstGeom>
        </p:spPr>
      </p:pic>
      <p:pic>
        <p:nvPicPr>
          <p:cNvPr id="22" name="Image 20" descr="preencoded.png">    </p:cNvPr>
          <p:cNvPicPr>
            <a:picLocks noChangeAspect="1"/>
          </p:cNvPicPr>
          <p:nvPr/>
        </p:nvPicPr>
        <p:blipFill>
          <a:blip r:embed="rId21"/>
          <a:stretch>
            <a:fillRect/>
          </a:stretch>
        </p:blipFill>
        <p:spPr>
          <a:xfrm>
            <a:off x="7871538" y="3351715"/>
            <a:ext cx="46639" cy="102066"/>
          </a:xfrm>
          <a:prstGeom prst="rect">
            <a:avLst/>
          </a:prstGeom>
        </p:spPr>
      </p:pic>
      <p:pic>
        <p:nvPicPr>
          <p:cNvPr id="23" name="Image 21" descr="preencoded.png">    </p:cNvPr>
          <p:cNvPicPr>
            <a:picLocks noChangeAspect="1"/>
          </p:cNvPicPr>
          <p:nvPr/>
        </p:nvPicPr>
        <p:blipFill>
          <a:blip r:embed="rId22"/>
          <a:stretch>
            <a:fillRect/>
          </a:stretch>
        </p:blipFill>
        <p:spPr>
          <a:xfrm>
            <a:off x="7910866" y="3445636"/>
            <a:ext cx="57727" cy="40432"/>
          </a:xfrm>
          <a:prstGeom prst="rect">
            <a:avLst/>
          </a:prstGeom>
        </p:spPr>
      </p:pic>
      <p:pic>
        <p:nvPicPr>
          <p:cNvPr id="24" name="Image 22" descr="preencoded.png">    </p:cNvPr>
          <p:cNvPicPr>
            <a:picLocks noChangeAspect="1"/>
          </p:cNvPicPr>
          <p:nvPr/>
        </p:nvPicPr>
        <p:blipFill>
          <a:blip r:embed="rId23"/>
          <a:stretch>
            <a:fillRect/>
          </a:stretch>
        </p:blipFill>
        <p:spPr>
          <a:xfrm>
            <a:off x="7890793" y="3464103"/>
            <a:ext cx="51783" cy="77237"/>
          </a:xfrm>
          <a:prstGeom prst="rect">
            <a:avLst/>
          </a:prstGeom>
        </p:spPr>
      </p:pic>
      <p:pic>
        <p:nvPicPr>
          <p:cNvPr id="25" name="Image 23" descr="preencoded.png">    </p:cNvPr>
          <p:cNvPicPr>
            <a:picLocks noChangeAspect="1"/>
          </p:cNvPicPr>
          <p:nvPr/>
        </p:nvPicPr>
        <p:blipFill>
          <a:blip r:embed="rId24"/>
          <a:stretch>
            <a:fillRect/>
          </a:stretch>
        </p:blipFill>
        <p:spPr>
          <a:xfrm>
            <a:off x="7890616" y="3379742"/>
            <a:ext cx="2800" cy="164449"/>
          </a:xfrm>
          <a:prstGeom prst="rect">
            <a:avLst/>
          </a:prstGeom>
        </p:spPr>
      </p:pic>
      <p:pic>
        <p:nvPicPr>
          <p:cNvPr id="26" name="Image 24" descr="preencoded.png">    </p:cNvPr>
          <p:cNvPicPr>
            <a:picLocks noChangeAspect="1"/>
          </p:cNvPicPr>
          <p:nvPr/>
        </p:nvPicPr>
        <p:blipFill>
          <a:blip r:embed="rId25"/>
          <a:stretch>
            <a:fillRect/>
          </a:stretch>
        </p:blipFill>
        <p:spPr>
          <a:xfrm>
            <a:off x="7823048" y="3440460"/>
            <a:ext cx="60527" cy="56776"/>
          </a:xfrm>
          <a:prstGeom prst="rect">
            <a:avLst/>
          </a:prstGeom>
        </p:spPr>
      </p:pic>
      <p:pic>
        <p:nvPicPr>
          <p:cNvPr id="27" name="Image 25" descr="preencoded.png">    </p:cNvPr>
          <p:cNvPicPr>
            <a:picLocks noChangeAspect="1"/>
          </p:cNvPicPr>
          <p:nvPr/>
        </p:nvPicPr>
        <p:blipFill>
          <a:blip r:embed="rId26"/>
          <a:stretch>
            <a:fillRect/>
          </a:stretch>
        </p:blipFill>
        <p:spPr>
          <a:xfrm>
            <a:off x="7845661" y="3460907"/>
            <a:ext cx="46025" cy="74427"/>
          </a:xfrm>
          <a:prstGeom prst="rect">
            <a:avLst/>
          </a:prstGeom>
        </p:spPr>
      </p:pic>
      <p:pic>
        <p:nvPicPr>
          <p:cNvPr id="28" name="Image 26" descr="preencoded.png">    </p:cNvPr>
          <p:cNvPicPr>
            <a:picLocks noChangeAspect="1"/>
          </p:cNvPicPr>
          <p:nvPr/>
        </p:nvPicPr>
        <p:blipFill>
          <a:blip r:embed="rId27"/>
          <a:stretch>
            <a:fillRect/>
          </a:stretch>
        </p:blipFill>
        <p:spPr>
          <a:xfrm>
            <a:off x="6139923" y="2721343"/>
            <a:ext cx="1923231" cy="2246"/>
          </a:xfrm>
          <a:prstGeom prst="rect">
            <a:avLst/>
          </a:prstGeom>
        </p:spPr>
      </p:pic>
      <p:pic>
        <p:nvPicPr>
          <p:cNvPr id="29" name="Image 27" descr="preencoded.png">    </p:cNvPr>
          <p:cNvPicPr>
            <a:picLocks noChangeAspect="1"/>
          </p:cNvPicPr>
          <p:nvPr/>
        </p:nvPicPr>
        <p:blipFill>
          <a:blip r:embed="rId28"/>
          <a:stretch>
            <a:fillRect/>
          </a:stretch>
        </p:blipFill>
        <p:spPr>
          <a:xfrm>
            <a:off x="6162982" y="3546180"/>
            <a:ext cx="1811182" cy="2246"/>
          </a:xfrm>
          <a:prstGeom prst="rect">
            <a:avLst/>
          </a:prstGeom>
        </p:spPr>
      </p:pic>
      <p:pic>
        <p:nvPicPr>
          <p:cNvPr id="30" name="Image 28" descr="preencoded.png">    </p:cNvPr>
          <p:cNvPicPr>
            <a:picLocks noChangeAspect="1"/>
          </p:cNvPicPr>
          <p:nvPr/>
        </p:nvPicPr>
        <p:blipFill>
          <a:blip r:embed="rId29"/>
          <a:stretch>
            <a:fillRect/>
          </a:stretch>
        </p:blipFill>
        <p:spPr>
          <a:xfrm>
            <a:off x="6201696" y="2194132"/>
            <a:ext cx="1115792" cy="528335"/>
          </a:xfrm>
          <a:prstGeom prst="rect">
            <a:avLst/>
          </a:prstGeom>
        </p:spPr>
      </p:pic>
      <p:pic>
        <p:nvPicPr>
          <p:cNvPr id="31" name="Image 29" descr="preencoded.png">    </p:cNvPr>
          <p:cNvPicPr>
            <a:picLocks noChangeAspect="1"/>
          </p:cNvPicPr>
          <p:nvPr/>
        </p:nvPicPr>
        <p:blipFill>
          <a:blip r:embed="rId30"/>
          <a:stretch>
            <a:fillRect/>
          </a:stretch>
        </p:blipFill>
        <p:spPr>
          <a:xfrm>
            <a:off x="6124798" y="2216767"/>
            <a:ext cx="566347" cy="222721"/>
          </a:xfrm>
          <a:prstGeom prst="rect">
            <a:avLst/>
          </a:prstGeom>
        </p:spPr>
      </p:pic>
      <p:pic>
        <p:nvPicPr>
          <p:cNvPr id="32" name="Image 30" descr="preencoded.png">    </p:cNvPr>
          <p:cNvPicPr>
            <a:picLocks noChangeAspect="1"/>
          </p:cNvPicPr>
          <p:nvPr/>
        </p:nvPicPr>
        <p:blipFill>
          <a:blip r:embed="rId31"/>
          <a:stretch>
            <a:fillRect/>
          </a:stretch>
        </p:blipFill>
        <p:spPr>
          <a:xfrm>
            <a:off x="6226094" y="2405319"/>
            <a:ext cx="1246" cy="317148"/>
          </a:xfrm>
          <a:prstGeom prst="rect">
            <a:avLst/>
          </a:prstGeom>
        </p:spPr>
      </p:pic>
      <p:pic>
        <p:nvPicPr>
          <p:cNvPr id="33" name="Image 31" descr="preencoded.png">    </p:cNvPr>
          <p:cNvPicPr>
            <a:picLocks noChangeAspect="1"/>
          </p:cNvPicPr>
          <p:nvPr/>
        </p:nvPicPr>
        <p:blipFill>
          <a:blip r:embed="rId32"/>
          <a:stretch>
            <a:fillRect/>
          </a:stretch>
        </p:blipFill>
        <p:spPr>
          <a:xfrm>
            <a:off x="6254874" y="2394390"/>
            <a:ext cx="1246" cy="328077"/>
          </a:xfrm>
          <a:prstGeom prst="rect">
            <a:avLst/>
          </a:prstGeom>
        </p:spPr>
      </p:pic>
      <p:pic>
        <p:nvPicPr>
          <p:cNvPr id="34" name="Image 32" descr="preencoded.png">    </p:cNvPr>
          <p:cNvPicPr>
            <a:picLocks noChangeAspect="1"/>
          </p:cNvPicPr>
          <p:nvPr/>
        </p:nvPicPr>
        <p:blipFill>
          <a:blip r:embed="rId33"/>
          <a:stretch>
            <a:fillRect/>
          </a:stretch>
        </p:blipFill>
        <p:spPr>
          <a:xfrm>
            <a:off x="6281849" y="2386701"/>
            <a:ext cx="1246" cy="335766"/>
          </a:xfrm>
          <a:prstGeom prst="rect">
            <a:avLst/>
          </a:prstGeom>
        </p:spPr>
      </p:pic>
      <p:pic>
        <p:nvPicPr>
          <p:cNvPr id="35" name="Image 33" descr="preencoded.png">    </p:cNvPr>
          <p:cNvPicPr>
            <a:picLocks noChangeAspect="1"/>
          </p:cNvPicPr>
          <p:nvPr/>
        </p:nvPicPr>
        <p:blipFill>
          <a:blip r:embed="rId34"/>
          <a:stretch>
            <a:fillRect/>
          </a:stretch>
        </p:blipFill>
        <p:spPr>
          <a:xfrm>
            <a:off x="6308843" y="2379961"/>
            <a:ext cx="1246" cy="342504"/>
          </a:xfrm>
          <a:prstGeom prst="rect">
            <a:avLst/>
          </a:prstGeom>
        </p:spPr>
      </p:pic>
      <p:pic>
        <p:nvPicPr>
          <p:cNvPr id="36" name="Image 34" descr="preencoded.png">    </p:cNvPr>
          <p:cNvPicPr>
            <a:picLocks noChangeAspect="1"/>
          </p:cNvPicPr>
          <p:nvPr/>
        </p:nvPicPr>
        <p:blipFill>
          <a:blip r:embed="rId35"/>
          <a:stretch>
            <a:fillRect/>
          </a:stretch>
        </p:blipFill>
        <p:spPr>
          <a:xfrm>
            <a:off x="6335827" y="2371453"/>
            <a:ext cx="1116" cy="351014"/>
          </a:xfrm>
          <a:prstGeom prst="rect">
            <a:avLst/>
          </a:prstGeom>
        </p:spPr>
      </p:pic>
      <p:pic>
        <p:nvPicPr>
          <p:cNvPr id="37" name="Image 35" descr="preencoded.png">    </p:cNvPr>
          <p:cNvPicPr>
            <a:picLocks noChangeAspect="1"/>
          </p:cNvPicPr>
          <p:nvPr/>
        </p:nvPicPr>
        <p:blipFill>
          <a:blip r:embed="rId36"/>
          <a:stretch>
            <a:fillRect/>
          </a:stretch>
        </p:blipFill>
        <p:spPr>
          <a:xfrm>
            <a:off x="6362812" y="2360782"/>
            <a:ext cx="1246" cy="361683"/>
          </a:xfrm>
          <a:prstGeom prst="rect">
            <a:avLst/>
          </a:prstGeom>
        </p:spPr>
      </p:pic>
      <p:pic>
        <p:nvPicPr>
          <p:cNvPr id="38" name="Image 36" descr="preencoded.png">    </p:cNvPr>
          <p:cNvPicPr>
            <a:picLocks noChangeAspect="1"/>
          </p:cNvPicPr>
          <p:nvPr/>
        </p:nvPicPr>
        <p:blipFill>
          <a:blip r:embed="rId37"/>
          <a:stretch>
            <a:fillRect/>
          </a:stretch>
        </p:blipFill>
        <p:spPr>
          <a:xfrm>
            <a:off x="6389843" y="2354563"/>
            <a:ext cx="1246" cy="367904"/>
          </a:xfrm>
          <a:prstGeom prst="rect">
            <a:avLst/>
          </a:prstGeom>
        </p:spPr>
      </p:pic>
      <p:pic>
        <p:nvPicPr>
          <p:cNvPr id="39" name="Image 37" descr="preencoded.png">    </p:cNvPr>
          <p:cNvPicPr>
            <a:picLocks noChangeAspect="1"/>
          </p:cNvPicPr>
          <p:nvPr/>
        </p:nvPicPr>
        <p:blipFill>
          <a:blip r:embed="rId38"/>
          <a:stretch>
            <a:fillRect/>
          </a:stretch>
        </p:blipFill>
        <p:spPr>
          <a:xfrm>
            <a:off x="6416613" y="2347178"/>
            <a:ext cx="1293" cy="375290"/>
          </a:xfrm>
          <a:prstGeom prst="rect">
            <a:avLst/>
          </a:prstGeom>
        </p:spPr>
      </p:pic>
      <p:pic>
        <p:nvPicPr>
          <p:cNvPr id="40" name="Image 38" descr="preencoded.png">    </p:cNvPr>
          <p:cNvPicPr>
            <a:picLocks noChangeAspect="1"/>
          </p:cNvPicPr>
          <p:nvPr/>
        </p:nvPicPr>
        <p:blipFill>
          <a:blip r:embed="rId39"/>
          <a:stretch>
            <a:fillRect/>
          </a:stretch>
        </p:blipFill>
        <p:spPr>
          <a:xfrm>
            <a:off x="6443774" y="2338150"/>
            <a:ext cx="1293" cy="384318"/>
          </a:xfrm>
          <a:prstGeom prst="rect">
            <a:avLst/>
          </a:prstGeom>
        </p:spPr>
      </p:pic>
      <p:pic>
        <p:nvPicPr>
          <p:cNvPr id="41" name="Image 39" descr="preencoded.png">    </p:cNvPr>
          <p:cNvPicPr>
            <a:picLocks noChangeAspect="1"/>
          </p:cNvPicPr>
          <p:nvPr/>
        </p:nvPicPr>
        <p:blipFill>
          <a:blip r:embed="rId40"/>
          <a:stretch>
            <a:fillRect/>
          </a:stretch>
        </p:blipFill>
        <p:spPr>
          <a:xfrm>
            <a:off x="6470805" y="2329812"/>
            <a:ext cx="1246" cy="392655"/>
          </a:xfrm>
          <a:prstGeom prst="rect">
            <a:avLst/>
          </a:prstGeom>
        </p:spPr>
      </p:pic>
      <p:pic>
        <p:nvPicPr>
          <p:cNvPr id="42" name="Image 40" descr="preencoded.png">    </p:cNvPr>
          <p:cNvPicPr>
            <a:picLocks noChangeAspect="1"/>
          </p:cNvPicPr>
          <p:nvPr/>
        </p:nvPicPr>
        <p:blipFill>
          <a:blip r:embed="rId41"/>
          <a:stretch>
            <a:fillRect/>
          </a:stretch>
        </p:blipFill>
        <p:spPr>
          <a:xfrm>
            <a:off x="6497780" y="2322469"/>
            <a:ext cx="1246" cy="399999"/>
          </a:xfrm>
          <a:prstGeom prst="rect">
            <a:avLst/>
          </a:prstGeom>
        </p:spPr>
      </p:pic>
      <p:pic>
        <p:nvPicPr>
          <p:cNvPr id="43" name="Image 41" descr="preencoded.png">    </p:cNvPr>
          <p:cNvPicPr>
            <a:picLocks noChangeAspect="1"/>
          </p:cNvPicPr>
          <p:nvPr/>
        </p:nvPicPr>
        <p:blipFill>
          <a:blip r:embed="rId42"/>
          <a:stretch>
            <a:fillRect/>
          </a:stretch>
        </p:blipFill>
        <p:spPr>
          <a:xfrm>
            <a:off x="6524774" y="2313829"/>
            <a:ext cx="1246" cy="408638"/>
          </a:xfrm>
          <a:prstGeom prst="rect">
            <a:avLst/>
          </a:prstGeom>
        </p:spPr>
      </p:pic>
      <p:pic>
        <p:nvPicPr>
          <p:cNvPr id="44" name="Image 42" descr="preencoded.png">    </p:cNvPr>
          <p:cNvPicPr>
            <a:picLocks noChangeAspect="1"/>
          </p:cNvPicPr>
          <p:nvPr/>
        </p:nvPicPr>
        <p:blipFill>
          <a:blip r:embed="rId43"/>
          <a:stretch>
            <a:fillRect/>
          </a:stretch>
        </p:blipFill>
        <p:spPr>
          <a:xfrm>
            <a:off x="6551758" y="2305059"/>
            <a:ext cx="1246" cy="417407"/>
          </a:xfrm>
          <a:prstGeom prst="rect">
            <a:avLst/>
          </a:prstGeom>
        </p:spPr>
      </p:pic>
      <p:pic>
        <p:nvPicPr>
          <p:cNvPr id="45" name="Image 43" descr="preencoded.png">    </p:cNvPr>
          <p:cNvPicPr>
            <a:picLocks noChangeAspect="1"/>
          </p:cNvPicPr>
          <p:nvPr/>
        </p:nvPicPr>
        <p:blipFill>
          <a:blip r:embed="rId44"/>
          <a:stretch>
            <a:fillRect/>
          </a:stretch>
        </p:blipFill>
        <p:spPr>
          <a:xfrm>
            <a:off x="6578743" y="2298020"/>
            <a:ext cx="1246" cy="424448"/>
          </a:xfrm>
          <a:prstGeom prst="rect">
            <a:avLst/>
          </a:prstGeom>
        </p:spPr>
      </p:pic>
      <p:pic>
        <p:nvPicPr>
          <p:cNvPr id="46" name="Image 44" descr="preencoded.png">    </p:cNvPr>
          <p:cNvPicPr>
            <a:picLocks noChangeAspect="1"/>
          </p:cNvPicPr>
          <p:nvPr/>
        </p:nvPicPr>
        <p:blipFill>
          <a:blip r:embed="rId45"/>
          <a:stretch>
            <a:fillRect/>
          </a:stretch>
        </p:blipFill>
        <p:spPr>
          <a:xfrm>
            <a:off x="6605736" y="2288430"/>
            <a:ext cx="1246" cy="434037"/>
          </a:xfrm>
          <a:prstGeom prst="rect">
            <a:avLst/>
          </a:prstGeom>
        </p:spPr>
      </p:pic>
      <p:pic>
        <p:nvPicPr>
          <p:cNvPr id="47" name="Image 45" descr="preencoded.png">    </p:cNvPr>
          <p:cNvPicPr>
            <a:picLocks noChangeAspect="1"/>
          </p:cNvPicPr>
          <p:nvPr/>
        </p:nvPicPr>
        <p:blipFill>
          <a:blip r:embed="rId46"/>
          <a:stretch>
            <a:fillRect/>
          </a:stretch>
        </p:blipFill>
        <p:spPr>
          <a:xfrm>
            <a:off x="6632711" y="2280526"/>
            <a:ext cx="1246" cy="441943"/>
          </a:xfrm>
          <a:prstGeom prst="rect">
            <a:avLst/>
          </a:prstGeom>
        </p:spPr>
      </p:pic>
      <p:pic>
        <p:nvPicPr>
          <p:cNvPr id="48" name="Image 46" descr="preencoded.png">    </p:cNvPr>
          <p:cNvPicPr>
            <a:picLocks noChangeAspect="1"/>
          </p:cNvPicPr>
          <p:nvPr/>
        </p:nvPicPr>
        <p:blipFill>
          <a:blip r:embed="rId47"/>
          <a:stretch>
            <a:fillRect/>
          </a:stretch>
        </p:blipFill>
        <p:spPr>
          <a:xfrm>
            <a:off x="6659705" y="2273225"/>
            <a:ext cx="1246" cy="449243"/>
          </a:xfrm>
          <a:prstGeom prst="rect">
            <a:avLst/>
          </a:prstGeom>
        </p:spPr>
      </p:pic>
      <p:pic>
        <p:nvPicPr>
          <p:cNvPr id="49" name="Image 47" descr="preencoded.png">    </p:cNvPr>
          <p:cNvPicPr>
            <a:picLocks noChangeAspect="1"/>
          </p:cNvPicPr>
          <p:nvPr/>
        </p:nvPicPr>
        <p:blipFill>
          <a:blip r:embed="rId48"/>
          <a:stretch>
            <a:fillRect/>
          </a:stretch>
        </p:blipFill>
        <p:spPr>
          <a:xfrm>
            <a:off x="6273831" y="2482901"/>
            <a:ext cx="116728" cy="113045"/>
          </a:xfrm>
          <a:prstGeom prst="rect">
            <a:avLst/>
          </a:prstGeom>
        </p:spPr>
      </p:pic>
      <p:pic>
        <p:nvPicPr>
          <p:cNvPr id="50" name="Image 48" descr="preencoded.png">    </p:cNvPr>
          <p:cNvPicPr>
            <a:picLocks noChangeAspect="1"/>
          </p:cNvPicPr>
          <p:nvPr/>
        </p:nvPicPr>
        <p:blipFill>
          <a:blip r:embed="rId49"/>
          <a:stretch>
            <a:fillRect/>
          </a:stretch>
        </p:blipFill>
        <p:spPr>
          <a:xfrm>
            <a:off x="6272622" y="2481733"/>
            <a:ext cx="119183" cy="115248"/>
          </a:xfrm>
          <a:prstGeom prst="rect">
            <a:avLst/>
          </a:prstGeom>
        </p:spPr>
      </p:pic>
      <p:pic>
        <p:nvPicPr>
          <p:cNvPr id="51" name="Image 49" descr="preencoded.png">    </p:cNvPr>
          <p:cNvPicPr>
            <a:picLocks noChangeAspect="1"/>
          </p:cNvPicPr>
          <p:nvPr/>
        </p:nvPicPr>
        <p:blipFill>
          <a:blip r:embed="rId50"/>
          <a:stretch>
            <a:fillRect/>
          </a:stretch>
        </p:blipFill>
        <p:spPr>
          <a:xfrm>
            <a:off x="6490339" y="2482901"/>
            <a:ext cx="116728" cy="113045"/>
          </a:xfrm>
          <a:prstGeom prst="rect">
            <a:avLst/>
          </a:prstGeom>
        </p:spPr>
      </p:pic>
      <p:pic>
        <p:nvPicPr>
          <p:cNvPr id="52" name="Image 50" descr="preencoded.png">    </p:cNvPr>
          <p:cNvPicPr>
            <a:picLocks noChangeAspect="1"/>
          </p:cNvPicPr>
          <p:nvPr/>
        </p:nvPicPr>
        <p:blipFill>
          <a:blip r:embed="rId51"/>
          <a:stretch>
            <a:fillRect/>
          </a:stretch>
        </p:blipFill>
        <p:spPr>
          <a:xfrm>
            <a:off x="6489129" y="2481733"/>
            <a:ext cx="119137" cy="115248"/>
          </a:xfrm>
          <a:prstGeom prst="rect">
            <a:avLst/>
          </a:prstGeom>
        </p:spPr>
      </p:pic>
      <p:pic>
        <p:nvPicPr>
          <p:cNvPr id="53" name="Image 51" descr="preencoded.png">    </p:cNvPr>
          <p:cNvPicPr>
            <a:picLocks noChangeAspect="1"/>
          </p:cNvPicPr>
          <p:nvPr/>
        </p:nvPicPr>
        <p:blipFill>
          <a:blip r:embed="rId52"/>
          <a:stretch>
            <a:fillRect/>
          </a:stretch>
        </p:blipFill>
        <p:spPr>
          <a:xfrm>
            <a:off x="6865953" y="2190892"/>
            <a:ext cx="451535" cy="531575"/>
          </a:xfrm>
          <a:prstGeom prst="rect">
            <a:avLst/>
          </a:prstGeom>
        </p:spPr>
      </p:pic>
      <p:pic>
        <p:nvPicPr>
          <p:cNvPr id="54" name="Image 52" descr="preencoded.png">    </p:cNvPr>
          <p:cNvPicPr>
            <a:picLocks noChangeAspect="1"/>
          </p:cNvPicPr>
          <p:nvPr/>
        </p:nvPicPr>
        <p:blipFill>
          <a:blip r:embed="rId53"/>
          <a:stretch>
            <a:fillRect/>
          </a:stretch>
        </p:blipFill>
        <p:spPr>
          <a:xfrm>
            <a:off x="6892993" y="2308948"/>
            <a:ext cx="500379" cy="138920"/>
          </a:xfrm>
          <a:prstGeom prst="rect">
            <a:avLst/>
          </a:prstGeom>
        </p:spPr>
      </p:pic>
      <p:pic>
        <p:nvPicPr>
          <p:cNvPr id="55" name="Image 53" descr="preencoded.png">    </p:cNvPr>
          <p:cNvPicPr>
            <a:picLocks noChangeAspect="1"/>
          </p:cNvPicPr>
          <p:nvPr/>
        </p:nvPicPr>
        <p:blipFill>
          <a:blip r:embed="rId54"/>
          <a:stretch>
            <a:fillRect/>
          </a:stretch>
        </p:blipFill>
        <p:spPr>
          <a:xfrm>
            <a:off x="6959232" y="2521677"/>
            <a:ext cx="263026" cy="201755"/>
          </a:xfrm>
          <a:prstGeom prst="rect">
            <a:avLst/>
          </a:prstGeom>
        </p:spPr>
      </p:pic>
      <p:pic>
        <p:nvPicPr>
          <p:cNvPr id="56" name="Image 54" descr="preencoded.png">    </p:cNvPr>
          <p:cNvPicPr>
            <a:picLocks noChangeAspect="1"/>
          </p:cNvPicPr>
          <p:nvPr/>
        </p:nvPicPr>
        <p:blipFill>
          <a:blip r:embed="rId55"/>
          <a:stretch>
            <a:fillRect/>
          </a:stretch>
        </p:blipFill>
        <p:spPr>
          <a:xfrm>
            <a:off x="6959575" y="2715853"/>
            <a:ext cx="261612" cy="904"/>
          </a:xfrm>
          <a:prstGeom prst="rect">
            <a:avLst/>
          </a:prstGeom>
        </p:spPr>
      </p:pic>
      <p:pic>
        <p:nvPicPr>
          <p:cNvPr id="57" name="Image 55" descr="preencoded.png">    </p:cNvPr>
          <p:cNvPicPr>
            <a:picLocks noChangeAspect="1"/>
          </p:cNvPicPr>
          <p:nvPr/>
        </p:nvPicPr>
        <p:blipFill>
          <a:blip r:embed="rId56"/>
          <a:stretch>
            <a:fillRect/>
          </a:stretch>
        </p:blipFill>
        <p:spPr>
          <a:xfrm>
            <a:off x="6960161" y="2706219"/>
            <a:ext cx="261612" cy="962"/>
          </a:xfrm>
          <a:prstGeom prst="rect">
            <a:avLst/>
          </a:prstGeom>
        </p:spPr>
      </p:pic>
      <p:pic>
        <p:nvPicPr>
          <p:cNvPr id="58" name="Image 56" descr="preencoded.png">    </p:cNvPr>
          <p:cNvPicPr>
            <a:picLocks noChangeAspect="1"/>
          </p:cNvPicPr>
          <p:nvPr/>
        </p:nvPicPr>
        <p:blipFill>
          <a:blip r:embed="rId57"/>
          <a:stretch>
            <a:fillRect/>
          </a:stretch>
        </p:blipFill>
        <p:spPr>
          <a:xfrm>
            <a:off x="6960747" y="2696630"/>
            <a:ext cx="261612" cy="962"/>
          </a:xfrm>
          <a:prstGeom prst="rect">
            <a:avLst/>
          </a:prstGeom>
        </p:spPr>
      </p:pic>
      <p:pic>
        <p:nvPicPr>
          <p:cNvPr id="59" name="Image 57" descr="preencoded.png">    </p:cNvPr>
          <p:cNvPicPr>
            <a:picLocks noChangeAspect="1"/>
          </p:cNvPicPr>
          <p:nvPr/>
        </p:nvPicPr>
        <p:blipFill>
          <a:blip r:embed="rId58"/>
          <a:stretch>
            <a:fillRect/>
          </a:stretch>
        </p:blipFill>
        <p:spPr>
          <a:xfrm>
            <a:off x="6959538" y="2686694"/>
            <a:ext cx="261565" cy="962"/>
          </a:xfrm>
          <a:prstGeom prst="rect">
            <a:avLst/>
          </a:prstGeom>
        </p:spPr>
      </p:pic>
      <p:pic>
        <p:nvPicPr>
          <p:cNvPr id="60" name="Image 58" descr="preencoded.png">    </p:cNvPr>
          <p:cNvPicPr>
            <a:picLocks noChangeAspect="1"/>
          </p:cNvPicPr>
          <p:nvPr/>
        </p:nvPicPr>
        <p:blipFill>
          <a:blip r:embed="rId59"/>
          <a:stretch>
            <a:fillRect/>
          </a:stretch>
        </p:blipFill>
        <p:spPr>
          <a:xfrm>
            <a:off x="6959538" y="2678098"/>
            <a:ext cx="261612" cy="962"/>
          </a:xfrm>
          <a:prstGeom prst="rect">
            <a:avLst/>
          </a:prstGeom>
        </p:spPr>
      </p:pic>
      <p:pic>
        <p:nvPicPr>
          <p:cNvPr id="61" name="Image 59" descr="preencoded.png">    </p:cNvPr>
          <p:cNvPicPr>
            <a:picLocks noChangeAspect="1"/>
          </p:cNvPicPr>
          <p:nvPr/>
        </p:nvPicPr>
        <p:blipFill>
          <a:blip r:embed="rId60"/>
          <a:stretch>
            <a:fillRect/>
          </a:stretch>
        </p:blipFill>
        <p:spPr>
          <a:xfrm>
            <a:off x="6959631" y="2667861"/>
            <a:ext cx="261565" cy="903"/>
          </a:xfrm>
          <a:prstGeom prst="rect">
            <a:avLst/>
          </a:prstGeom>
        </p:spPr>
      </p:pic>
      <p:pic>
        <p:nvPicPr>
          <p:cNvPr id="62" name="Image 60" descr="preencoded.png">    </p:cNvPr>
          <p:cNvPicPr>
            <a:picLocks noChangeAspect="1"/>
          </p:cNvPicPr>
          <p:nvPr/>
        </p:nvPicPr>
        <p:blipFill>
          <a:blip r:embed="rId61"/>
          <a:stretch>
            <a:fillRect/>
          </a:stretch>
        </p:blipFill>
        <p:spPr>
          <a:xfrm>
            <a:off x="6959668" y="2658210"/>
            <a:ext cx="261565" cy="964"/>
          </a:xfrm>
          <a:prstGeom prst="rect">
            <a:avLst/>
          </a:prstGeom>
        </p:spPr>
      </p:pic>
      <p:pic>
        <p:nvPicPr>
          <p:cNvPr id="63" name="Image 61" descr="preencoded.png">    </p:cNvPr>
          <p:cNvPicPr>
            <a:picLocks noChangeAspect="1"/>
          </p:cNvPicPr>
          <p:nvPr/>
        </p:nvPicPr>
        <p:blipFill>
          <a:blip r:embed="rId62"/>
          <a:stretch>
            <a:fillRect/>
          </a:stretch>
        </p:blipFill>
        <p:spPr>
          <a:xfrm>
            <a:off x="6959715" y="2648639"/>
            <a:ext cx="261565" cy="962"/>
          </a:xfrm>
          <a:prstGeom prst="rect">
            <a:avLst/>
          </a:prstGeom>
        </p:spPr>
      </p:pic>
      <p:pic>
        <p:nvPicPr>
          <p:cNvPr id="64" name="Image 62" descr="preencoded.png">    </p:cNvPr>
          <p:cNvPicPr>
            <a:picLocks noChangeAspect="1"/>
          </p:cNvPicPr>
          <p:nvPr/>
        </p:nvPicPr>
        <p:blipFill>
          <a:blip r:embed="rId63"/>
          <a:stretch>
            <a:fillRect/>
          </a:stretch>
        </p:blipFill>
        <p:spPr>
          <a:xfrm>
            <a:off x="6959761" y="2639135"/>
            <a:ext cx="261565" cy="962"/>
          </a:xfrm>
          <a:prstGeom prst="rect">
            <a:avLst/>
          </a:prstGeom>
        </p:spPr>
      </p:pic>
      <p:pic>
        <p:nvPicPr>
          <p:cNvPr id="65" name="Image 63" descr="preencoded.png">    </p:cNvPr>
          <p:cNvPicPr>
            <a:picLocks noChangeAspect="1"/>
          </p:cNvPicPr>
          <p:nvPr/>
        </p:nvPicPr>
        <p:blipFill>
          <a:blip r:embed="rId64"/>
          <a:stretch>
            <a:fillRect/>
          </a:stretch>
        </p:blipFill>
        <p:spPr>
          <a:xfrm>
            <a:off x="6959798" y="2629502"/>
            <a:ext cx="261565" cy="962"/>
          </a:xfrm>
          <a:prstGeom prst="rect">
            <a:avLst/>
          </a:prstGeom>
        </p:spPr>
      </p:pic>
      <p:pic>
        <p:nvPicPr>
          <p:cNvPr id="66" name="Image 64" descr="preencoded.png">    </p:cNvPr>
          <p:cNvPicPr>
            <a:picLocks noChangeAspect="1"/>
          </p:cNvPicPr>
          <p:nvPr/>
        </p:nvPicPr>
        <p:blipFill>
          <a:blip r:embed="rId65"/>
          <a:stretch>
            <a:fillRect/>
          </a:stretch>
        </p:blipFill>
        <p:spPr>
          <a:xfrm>
            <a:off x="6959854" y="2619957"/>
            <a:ext cx="261565" cy="903"/>
          </a:xfrm>
          <a:prstGeom prst="rect">
            <a:avLst/>
          </a:prstGeom>
        </p:spPr>
      </p:pic>
      <p:pic>
        <p:nvPicPr>
          <p:cNvPr id="67" name="Image 65" descr="preencoded.png">    </p:cNvPr>
          <p:cNvPicPr>
            <a:picLocks noChangeAspect="1"/>
          </p:cNvPicPr>
          <p:nvPr/>
        </p:nvPicPr>
        <p:blipFill>
          <a:blip r:embed="rId66"/>
          <a:stretch>
            <a:fillRect/>
          </a:stretch>
        </p:blipFill>
        <p:spPr>
          <a:xfrm>
            <a:off x="6959891" y="2610387"/>
            <a:ext cx="261612" cy="898"/>
          </a:xfrm>
          <a:prstGeom prst="rect">
            <a:avLst/>
          </a:prstGeom>
        </p:spPr>
      </p:pic>
      <p:pic>
        <p:nvPicPr>
          <p:cNvPr id="68" name="Image 66" descr="preencoded.png">    </p:cNvPr>
          <p:cNvPicPr>
            <a:picLocks noChangeAspect="1"/>
          </p:cNvPicPr>
          <p:nvPr/>
        </p:nvPicPr>
        <p:blipFill>
          <a:blip r:embed="rId67"/>
          <a:stretch>
            <a:fillRect/>
          </a:stretch>
        </p:blipFill>
        <p:spPr>
          <a:xfrm>
            <a:off x="6959938" y="2600864"/>
            <a:ext cx="261612" cy="962"/>
          </a:xfrm>
          <a:prstGeom prst="rect">
            <a:avLst/>
          </a:prstGeom>
        </p:spPr>
      </p:pic>
      <p:pic>
        <p:nvPicPr>
          <p:cNvPr id="69" name="Image 67" descr="preencoded.png">    </p:cNvPr>
          <p:cNvPicPr>
            <a:picLocks noChangeAspect="1"/>
          </p:cNvPicPr>
          <p:nvPr/>
        </p:nvPicPr>
        <p:blipFill>
          <a:blip r:embed="rId68"/>
          <a:stretch>
            <a:fillRect/>
          </a:stretch>
        </p:blipFill>
        <p:spPr>
          <a:xfrm>
            <a:off x="6959984" y="2591602"/>
            <a:ext cx="261612" cy="964"/>
          </a:xfrm>
          <a:prstGeom prst="rect">
            <a:avLst/>
          </a:prstGeom>
        </p:spPr>
      </p:pic>
      <p:pic>
        <p:nvPicPr>
          <p:cNvPr id="70" name="Image 68" descr="preencoded.png">    </p:cNvPr>
          <p:cNvPicPr>
            <a:picLocks noChangeAspect="1"/>
          </p:cNvPicPr>
          <p:nvPr/>
        </p:nvPicPr>
        <p:blipFill>
          <a:blip r:embed="rId69"/>
          <a:stretch>
            <a:fillRect/>
          </a:stretch>
        </p:blipFill>
        <p:spPr>
          <a:xfrm>
            <a:off x="6960022" y="2582051"/>
            <a:ext cx="261612" cy="883"/>
          </a:xfrm>
          <a:prstGeom prst="rect">
            <a:avLst/>
          </a:prstGeom>
        </p:spPr>
      </p:pic>
      <p:pic>
        <p:nvPicPr>
          <p:cNvPr id="71" name="Image 69" descr="preencoded.png">    </p:cNvPr>
          <p:cNvPicPr>
            <a:picLocks noChangeAspect="1"/>
          </p:cNvPicPr>
          <p:nvPr/>
        </p:nvPicPr>
        <p:blipFill>
          <a:blip r:embed="rId70"/>
          <a:stretch>
            <a:fillRect/>
          </a:stretch>
        </p:blipFill>
        <p:spPr>
          <a:xfrm>
            <a:off x="6960077" y="2572590"/>
            <a:ext cx="261612" cy="858"/>
          </a:xfrm>
          <a:prstGeom prst="rect">
            <a:avLst/>
          </a:prstGeom>
        </p:spPr>
      </p:pic>
      <p:pic>
        <p:nvPicPr>
          <p:cNvPr id="72" name="Image 70" descr="preencoded.png">    </p:cNvPr>
          <p:cNvPicPr>
            <a:picLocks noChangeAspect="1"/>
          </p:cNvPicPr>
          <p:nvPr/>
        </p:nvPicPr>
        <p:blipFill>
          <a:blip r:embed="rId71"/>
          <a:stretch>
            <a:fillRect/>
          </a:stretch>
        </p:blipFill>
        <p:spPr>
          <a:xfrm>
            <a:off x="6960115" y="2562309"/>
            <a:ext cx="261612" cy="898"/>
          </a:xfrm>
          <a:prstGeom prst="rect">
            <a:avLst/>
          </a:prstGeom>
        </p:spPr>
      </p:pic>
      <p:pic>
        <p:nvPicPr>
          <p:cNvPr id="73" name="Image 71" descr="preencoded.png">    </p:cNvPr>
          <p:cNvPicPr>
            <a:picLocks noChangeAspect="1"/>
          </p:cNvPicPr>
          <p:nvPr/>
        </p:nvPicPr>
        <p:blipFill>
          <a:blip r:embed="rId72"/>
          <a:stretch>
            <a:fillRect/>
          </a:stretch>
        </p:blipFill>
        <p:spPr>
          <a:xfrm>
            <a:off x="6960161" y="2552484"/>
            <a:ext cx="261612" cy="962"/>
          </a:xfrm>
          <a:prstGeom prst="rect">
            <a:avLst/>
          </a:prstGeom>
        </p:spPr>
      </p:pic>
      <p:pic>
        <p:nvPicPr>
          <p:cNvPr id="74" name="Image 72" descr="preencoded.png">    </p:cNvPr>
          <p:cNvPicPr>
            <a:picLocks noChangeAspect="1"/>
          </p:cNvPicPr>
          <p:nvPr/>
        </p:nvPicPr>
        <p:blipFill>
          <a:blip r:embed="rId73"/>
          <a:stretch>
            <a:fillRect/>
          </a:stretch>
        </p:blipFill>
        <p:spPr>
          <a:xfrm>
            <a:off x="6960208" y="2542895"/>
            <a:ext cx="261612" cy="962"/>
          </a:xfrm>
          <a:prstGeom prst="rect">
            <a:avLst/>
          </a:prstGeom>
        </p:spPr>
      </p:pic>
      <p:pic>
        <p:nvPicPr>
          <p:cNvPr id="75" name="Image 73" descr="preencoded.png">    </p:cNvPr>
          <p:cNvPicPr>
            <a:picLocks noChangeAspect="1"/>
          </p:cNvPicPr>
          <p:nvPr/>
        </p:nvPicPr>
        <p:blipFill>
          <a:blip r:embed="rId74"/>
          <a:stretch>
            <a:fillRect/>
          </a:stretch>
        </p:blipFill>
        <p:spPr>
          <a:xfrm>
            <a:off x="6960245" y="2533324"/>
            <a:ext cx="261612" cy="898"/>
          </a:xfrm>
          <a:prstGeom prst="rect">
            <a:avLst/>
          </a:prstGeom>
        </p:spPr>
      </p:pic>
      <p:pic>
        <p:nvPicPr>
          <p:cNvPr id="76" name="Image 74" descr="preencoded.png">    </p:cNvPr>
          <p:cNvPicPr>
            <a:picLocks noChangeAspect="1"/>
          </p:cNvPicPr>
          <p:nvPr/>
        </p:nvPicPr>
        <p:blipFill>
          <a:blip r:embed="rId75"/>
          <a:stretch>
            <a:fillRect/>
          </a:stretch>
        </p:blipFill>
        <p:spPr>
          <a:xfrm>
            <a:off x="6960338" y="2524166"/>
            <a:ext cx="261612" cy="858"/>
          </a:xfrm>
          <a:prstGeom prst="rect">
            <a:avLst/>
          </a:prstGeom>
        </p:spPr>
      </p:pic>
      <p:pic>
        <p:nvPicPr>
          <p:cNvPr id="77" name="Image 75" descr="preencoded.png">    </p:cNvPr>
          <p:cNvPicPr>
            <a:picLocks noChangeAspect="1"/>
          </p:cNvPicPr>
          <p:nvPr/>
        </p:nvPicPr>
        <p:blipFill>
          <a:blip r:embed="rId76"/>
          <a:stretch>
            <a:fillRect/>
          </a:stretch>
        </p:blipFill>
        <p:spPr>
          <a:xfrm>
            <a:off x="6686290" y="2186875"/>
            <a:ext cx="182082" cy="507687"/>
          </a:xfrm>
          <a:prstGeom prst="rect">
            <a:avLst/>
          </a:prstGeom>
        </p:spPr>
      </p:pic>
      <p:pic>
        <p:nvPicPr>
          <p:cNvPr id="78" name="Image 76" descr="preencoded.png">    </p:cNvPr>
          <p:cNvPicPr>
            <a:picLocks noChangeAspect="1"/>
          </p:cNvPicPr>
          <p:nvPr/>
        </p:nvPicPr>
        <p:blipFill>
          <a:blip r:embed="rId77"/>
          <a:stretch>
            <a:fillRect/>
          </a:stretch>
        </p:blipFill>
        <p:spPr>
          <a:xfrm>
            <a:off x="6686290" y="2186875"/>
            <a:ext cx="182082" cy="507687"/>
          </a:xfrm>
          <a:prstGeom prst="rect">
            <a:avLst/>
          </a:prstGeom>
        </p:spPr>
      </p:pic>
      <p:pic>
        <p:nvPicPr>
          <p:cNvPr id="79" name="Image 77" descr="preencoded.png">    </p:cNvPr>
          <p:cNvPicPr>
            <a:picLocks noChangeAspect="1"/>
          </p:cNvPicPr>
          <p:nvPr/>
        </p:nvPicPr>
        <p:blipFill>
          <a:blip r:embed="rId78"/>
          <a:stretch>
            <a:fillRect/>
          </a:stretch>
        </p:blipFill>
        <p:spPr>
          <a:xfrm>
            <a:off x="6712521" y="2471713"/>
            <a:ext cx="130383" cy="215982"/>
          </a:xfrm>
          <a:prstGeom prst="rect">
            <a:avLst/>
          </a:prstGeom>
        </p:spPr>
      </p:pic>
      <p:pic>
        <p:nvPicPr>
          <p:cNvPr id="80" name="Image 78" descr="preencoded.png">    </p:cNvPr>
          <p:cNvPicPr>
            <a:picLocks noChangeAspect="1"/>
          </p:cNvPicPr>
          <p:nvPr/>
        </p:nvPicPr>
        <p:blipFill>
          <a:blip r:embed="rId79"/>
          <a:stretch>
            <a:fillRect/>
          </a:stretch>
        </p:blipFill>
        <p:spPr>
          <a:xfrm>
            <a:off x="6687136" y="2687564"/>
            <a:ext cx="190779" cy="34946"/>
          </a:xfrm>
          <a:prstGeom prst="rect">
            <a:avLst/>
          </a:prstGeom>
        </p:spPr>
      </p:pic>
      <p:pic>
        <p:nvPicPr>
          <p:cNvPr id="81" name="Image 79" descr="preencoded.png">    </p:cNvPr>
          <p:cNvPicPr>
            <a:picLocks noChangeAspect="1"/>
          </p:cNvPicPr>
          <p:nvPr/>
        </p:nvPicPr>
        <p:blipFill>
          <a:blip r:embed="rId80"/>
          <a:stretch>
            <a:fillRect/>
          </a:stretch>
        </p:blipFill>
        <p:spPr>
          <a:xfrm>
            <a:off x="6866009" y="2204973"/>
            <a:ext cx="2502" cy="478314"/>
          </a:xfrm>
          <a:prstGeom prst="rect">
            <a:avLst/>
          </a:prstGeom>
        </p:spPr>
      </p:pic>
      <p:pic>
        <p:nvPicPr>
          <p:cNvPr id="82" name="Image 80" descr="preencoded.png">    </p:cNvPr>
          <p:cNvPicPr>
            <a:picLocks noChangeAspect="1"/>
          </p:cNvPicPr>
          <p:nvPr/>
        </p:nvPicPr>
        <p:blipFill>
          <a:blip r:embed="rId81"/>
          <a:stretch>
            <a:fillRect/>
          </a:stretch>
        </p:blipFill>
        <p:spPr>
          <a:xfrm>
            <a:off x="6687136" y="2703937"/>
            <a:ext cx="191040" cy="1210"/>
          </a:xfrm>
          <a:prstGeom prst="rect">
            <a:avLst/>
          </a:prstGeom>
        </p:spPr>
      </p:pic>
      <p:pic>
        <p:nvPicPr>
          <p:cNvPr id="83" name="Image 81" descr="preencoded.png">    </p:cNvPr>
          <p:cNvPicPr>
            <a:picLocks noChangeAspect="1"/>
          </p:cNvPicPr>
          <p:nvPr/>
        </p:nvPicPr>
        <p:blipFill>
          <a:blip r:embed="rId82"/>
          <a:stretch>
            <a:fillRect/>
          </a:stretch>
        </p:blipFill>
        <p:spPr>
          <a:xfrm>
            <a:off x="6687136" y="2456334"/>
            <a:ext cx="179263" cy="518"/>
          </a:xfrm>
          <a:prstGeom prst="rect">
            <a:avLst/>
          </a:prstGeom>
        </p:spPr>
      </p:pic>
      <p:pic>
        <p:nvPicPr>
          <p:cNvPr id="84" name="Image 82" descr="preencoded.png">    </p:cNvPr>
          <p:cNvPicPr>
            <a:picLocks noChangeAspect="1"/>
          </p:cNvPicPr>
          <p:nvPr/>
        </p:nvPicPr>
        <p:blipFill>
          <a:blip r:embed="rId83"/>
          <a:stretch>
            <a:fillRect/>
          </a:stretch>
        </p:blipFill>
        <p:spPr>
          <a:xfrm>
            <a:off x="6687136" y="2437194"/>
            <a:ext cx="179263" cy="478"/>
          </a:xfrm>
          <a:prstGeom prst="rect">
            <a:avLst/>
          </a:prstGeom>
        </p:spPr>
      </p:pic>
      <p:pic>
        <p:nvPicPr>
          <p:cNvPr id="85" name="Image 83" descr="preencoded.png">    </p:cNvPr>
          <p:cNvPicPr>
            <a:picLocks noChangeAspect="1"/>
          </p:cNvPicPr>
          <p:nvPr/>
        </p:nvPicPr>
        <p:blipFill>
          <a:blip r:embed="rId84"/>
          <a:stretch>
            <a:fillRect/>
          </a:stretch>
        </p:blipFill>
        <p:spPr>
          <a:xfrm>
            <a:off x="6687136" y="2418019"/>
            <a:ext cx="179263" cy="518"/>
          </a:xfrm>
          <a:prstGeom prst="rect">
            <a:avLst/>
          </a:prstGeom>
        </p:spPr>
      </p:pic>
      <p:pic>
        <p:nvPicPr>
          <p:cNvPr id="86" name="Image 84" descr="preencoded.png">    </p:cNvPr>
          <p:cNvPicPr>
            <a:picLocks noChangeAspect="1"/>
          </p:cNvPicPr>
          <p:nvPr/>
        </p:nvPicPr>
        <p:blipFill>
          <a:blip r:embed="rId85"/>
          <a:stretch>
            <a:fillRect/>
          </a:stretch>
        </p:blipFill>
        <p:spPr>
          <a:xfrm>
            <a:off x="6687136" y="2398881"/>
            <a:ext cx="179263" cy="478"/>
          </a:xfrm>
          <a:prstGeom prst="rect">
            <a:avLst/>
          </a:prstGeom>
        </p:spPr>
      </p:pic>
      <p:pic>
        <p:nvPicPr>
          <p:cNvPr id="87" name="Image 85" descr="preencoded.png">    </p:cNvPr>
          <p:cNvPicPr>
            <a:picLocks noChangeAspect="1"/>
          </p:cNvPicPr>
          <p:nvPr/>
        </p:nvPicPr>
        <p:blipFill>
          <a:blip r:embed="rId86"/>
          <a:stretch>
            <a:fillRect/>
          </a:stretch>
        </p:blipFill>
        <p:spPr>
          <a:xfrm>
            <a:off x="6687136" y="2379704"/>
            <a:ext cx="179263" cy="475"/>
          </a:xfrm>
          <a:prstGeom prst="rect">
            <a:avLst/>
          </a:prstGeom>
        </p:spPr>
      </p:pic>
      <p:pic>
        <p:nvPicPr>
          <p:cNvPr id="88" name="Image 86" descr="preencoded.png">    </p:cNvPr>
          <p:cNvPicPr>
            <a:picLocks noChangeAspect="1"/>
          </p:cNvPicPr>
          <p:nvPr/>
        </p:nvPicPr>
        <p:blipFill>
          <a:blip r:embed="rId87"/>
          <a:stretch>
            <a:fillRect/>
          </a:stretch>
        </p:blipFill>
        <p:spPr>
          <a:xfrm>
            <a:off x="6687136" y="2360524"/>
            <a:ext cx="179263" cy="518"/>
          </a:xfrm>
          <a:prstGeom prst="rect">
            <a:avLst/>
          </a:prstGeom>
        </p:spPr>
      </p:pic>
      <p:pic>
        <p:nvPicPr>
          <p:cNvPr id="89" name="Image 87" descr="preencoded.png">    </p:cNvPr>
          <p:cNvPicPr>
            <a:picLocks noChangeAspect="1"/>
          </p:cNvPicPr>
          <p:nvPr/>
        </p:nvPicPr>
        <p:blipFill>
          <a:blip r:embed="rId88"/>
          <a:stretch>
            <a:fillRect/>
          </a:stretch>
        </p:blipFill>
        <p:spPr>
          <a:xfrm>
            <a:off x="6687136" y="2341387"/>
            <a:ext cx="179263" cy="475"/>
          </a:xfrm>
          <a:prstGeom prst="rect">
            <a:avLst/>
          </a:prstGeom>
        </p:spPr>
      </p:pic>
      <p:pic>
        <p:nvPicPr>
          <p:cNvPr id="90" name="Image 88" descr="preencoded.png">    </p:cNvPr>
          <p:cNvPicPr>
            <a:picLocks noChangeAspect="1"/>
          </p:cNvPicPr>
          <p:nvPr/>
        </p:nvPicPr>
        <p:blipFill>
          <a:blip r:embed="rId89"/>
          <a:stretch>
            <a:fillRect/>
          </a:stretch>
        </p:blipFill>
        <p:spPr>
          <a:xfrm>
            <a:off x="6687136" y="2322209"/>
            <a:ext cx="179263" cy="518"/>
          </a:xfrm>
          <a:prstGeom prst="rect">
            <a:avLst/>
          </a:prstGeom>
        </p:spPr>
      </p:pic>
      <p:pic>
        <p:nvPicPr>
          <p:cNvPr id="91" name="Image 89" descr="preencoded.png">    </p:cNvPr>
          <p:cNvPicPr>
            <a:picLocks noChangeAspect="1"/>
          </p:cNvPicPr>
          <p:nvPr/>
        </p:nvPicPr>
        <p:blipFill>
          <a:blip r:embed="rId90"/>
          <a:stretch>
            <a:fillRect/>
          </a:stretch>
        </p:blipFill>
        <p:spPr>
          <a:xfrm>
            <a:off x="6687136" y="2303131"/>
            <a:ext cx="179263" cy="374"/>
          </a:xfrm>
          <a:prstGeom prst="rect">
            <a:avLst/>
          </a:prstGeom>
        </p:spPr>
      </p:pic>
      <p:pic>
        <p:nvPicPr>
          <p:cNvPr id="92" name="Image 90" descr="preencoded.png">    </p:cNvPr>
          <p:cNvPicPr>
            <a:picLocks noChangeAspect="1"/>
          </p:cNvPicPr>
          <p:nvPr/>
        </p:nvPicPr>
        <p:blipFill>
          <a:blip r:embed="rId91"/>
          <a:stretch>
            <a:fillRect/>
          </a:stretch>
        </p:blipFill>
        <p:spPr>
          <a:xfrm>
            <a:off x="6687136" y="2283894"/>
            <a:ext cx="179263" cy="259"/>
          </a:xfrm>
          <a:prstGeom prst="rect">
            <a:avLst/>
          </a:prstGeom>
        </p:spPr>
      </p:pic>
      <p:pic>
        <p:nvPicPr>
          <p:cNvPr id="93" name="Image 91" descr="preencoded.png">    </p:cNvPr>
          <p:cNvPicPr>
            <a:picLocks noChangeAspect="1"/>
          </p:cNvPicPr>
          <p:nvPr/>
        </p:nvPicPr>
        <p:blipFill>
          <a:blip r:embed="rId92"/>
          <a:stretch>
            <a:fillRect/>
          </a:stretch>
        </p:blipFill>
        <p:spPr>
          <a:xfrm>
            <a:off x="6687136" y="2264860"/>
            <a:ext cx="179263" cy="374"/>
          </a:xfrm>
          <a:prstGeom prst="rect">
            <a:avLst/>
          </a:prstGeom>
        </p:spPr>
      </p:pic>
      <p:pic>
        <p:nvPicPr>
          <p:cNvPr id="94" name="Image 92" descr="preencoded.png">    </p:cNvPr>
          <p:cNvPicPr>
            <a:picLocks noChangeAspect="1"/>
          </p:cNvPicPr>
          <p:nvPr/>
        </p:nvPicPr>
        <p:blipFill>
          <a:blip r:embed="rId93"/>
          <a:stretch>
            <a:fillRect/>
          </a:stretch>
        </p:blipFill>
        <p:spPr>
          <a:xfrm>
            <a:off x="6687136" y="2245578"/>
            <a:ext cx="179263" cy="259"/>
          </a:xfrm>
          <a:prstGeom prst="rect">
            <a:avLst/>
          </a:prstGeom>
        </p:spPr>
      </p:pic>
      <p:pic>
        <p:nvPicPr>
          <p:cNvPr id="95" name="Image 93" descr="preencoded.png">    </p:cNvPr>
          <p:cNvPicPr>
            <a:picLocks noChangeAspect="1"/>
          </p:cNvPicPr>
          <p:nvPr/>
        </p:nvPicPr>
        <p:blipFill>
          <a:blip r:embed="rId94"/>
          <a:stretch>
            <a:fillRect/>
          </a:stretch>
        </p:blipFill>
        <p:spPr>
          <a:xfrm>
            <a:off x="6687136" y="2226398"/>
            <a:ext cx="179263" cy="518"/>
          </a:xfrm>
          <a:prstGeom prst="rect">
            <a:avLst/>
          </a:prstGeom>
        </p:spPr>
      </p:pic>
      <p:pic>
        <p:nvPicPr>
          <p:cNvPr id="96" name="Image 94" descr="preencoded.png">    </p:cNvPr>
          <p:cNvPicPr>
            <a:picLocks noChangeAspect="1"/>
          </p:cNvPicPr>
          <p:nvPr/>
        </p:nvPicPr>
        <p:blipFill>
          <a:blip r:embed="rId95"/>
          <a:stretch>
            <a:fillRect/>
          </a:stretch>
        </p:blipFill>
        <p:spPr>
          <a:xfrm>
            <a:off x="6738072" y="2207260"/>
            <a:ext cx="128327" cy="478"/>
          </a:xfrm>
          <a:prstGeom prst="rect">
            <a:avLst/>
          </a:prstGeom>
        </p:spPr>
      </p:pic>
      <p:pic>
        <p:nvPicPr>
          <p:cNvPr id="97" name="Image 95" descr="preencoded.png">    </p:cNvPr>
          <p:cNvPicPr>
            <a:picLocks noChangeAspect="1"/>
          </p:cNvPicPr>
          <p:nvPr/>
        </p:nvPicPr>
        <p:blipFill>
          <a:blip r:embed="rId96"/>
          <a:stretch>
            <a:fillRect/>
          </a:stretch>
        </p:blipFill>
        <p:spPr>
          <a:xfrm>
            <a:off x="6719553" y="2580480"/>
            <a:ext cx="8344" cy="22594"/>
          </a:xfrm>
          <a:prstGeom prst="rect">
            <a:avLst/>
          </a:prstGeom>
        </p:spPr>
      </p:pic>
      <p:pic>
        <p:nvPicPr>
          <p:cNvPr id="98" name="Image 96" descr="preencoded.png">    </p:cNvPr>
          <p:cNvPicPr>
            <a:picLocks noChangeAspect="1"/>
          </p:cNvPicPr>
          <p:nvPr/>
        </p:nvPicPr>
        <p:blipFill>
          <a:blip r:embed="rId97"/>
          <a:stretch>
            <a:fillRect/>
          </a:stretch>
        </p:blipFill>
        <p:spPr>
          <a:xfrm>
            <a:off x="6765103" y="2495038"/>
            <a:ext cx="24492" cy="23715"/>
          </a:xfrm>
          <a:prstGeom prst="rect">
            <a:avLst/>
          </a:prstGeom>
        </p:spPr>
      </p:pic>
      <p:pic>
        <p:nvPicPr>
          <p:cNvPr id="99" name="Image 97" descr="preencoded.png">    </p:cNvPr>
          <p:cNvPicPr>
            <a:picLocks noChangeAspect="1"/>
          </p:cNvPicPr>
          <p:nvPr/>
        </p:nvPicPr>
        <p:blipFill>
          <a:blip r:embed="rId98"/>
          <a:stretch>
            <a:fillRect/>
          </a:stretch>
        </p:blipFill>
        <p:spPr>
          <a:xfrm>
            <a:off x="6765103" y="2538494"/>
            <a:ext cx="24492" cy="23715"/>
          </a:xfrm>
          <a:prstGeom prst="rect">
            <a:avLst/>
          </a:prstGeom>
        </p:spPr>
      </p:pic>
      <p:pic>
        <p:nvPicPr>
          <p:cNvPr id="100" name="Image 98" descr="preencoded.png">    </p:cNvPr>
          <p:cNvPicPr>
            <a:picLocks noChangeAspect="1"/>
          </p:cNvPicPr>
          <p:nvPr/>
        </p:nvPicPr>
        <p:blipFill>
          <a:blip r:embed="rId99"/>
          <a:stretch>
            <a:fillRect/>
          </a:stretch>
        </p:blipFill>
        <p:spPr>
          <a:xfrm>
            <a:off x="6765103" y="2581949"/>
            <a:ext cx="24492" cy="23715"/>
          </a:xfrm>
          <a:prstGeom prst="rect">
            <a:avLst/>
          </a:prstGeom>
        </p:spPr>
      </p:pic>
      <p:pic>
        <p:nvPicPr>
          <p:cNvPr id="101" name="Image 99" descr="preencoded.png">    </p:cNvPr>
          <p:cNvPicPr>
            <a:picLocks noChangeAspect="1"/>
          </p:cNvPicPr>
          <p:nvPr/>
        </p:nvPicPr>
        <p:blipFill>
          <a:blip r:embed="rId100"/>
          <a:stretch>
            <a:fillRect/>
          </a:stretch>
        </p:blipFill>
        <p:spPr>
          <a:xfrm>
            <a:off x="6765103" y="2625404"/>
            <a:ext cx="24492" cy="23715"/>
          </a:xfrm>
          <a:prstGeom prst="rect">
            <a:avLst/>
          </a:prstGeom>
        </p:spPr>
      </p:pic>
      <p:pic>
        <p:nvPicPr>
          <p:cNvPr id="102" name="Image 100" descr="preencoded.png">    </p:cNvPr>
          <p:cNvPicPr>
            <a:picLocks noChangeAspect="1"/>
          </p:cNvPicPr>
          <p:nvPr/>
        </p:nvPicPr>
        <p:blipFill>
          <a:blip r:embed="rId101"/>
          <a:stretch>
            <a:fillRect/>
          </a:stretch>
        </p:blipFill>
        <p:spPr>
          <a:xfrm>
            <a:off x="6765857" y="2496246"/>
            <a:ext cx="21589" cy="21296"/>
          </a:xfrm>
          <a:prstGeom prst="rect">
            <a:avLst/>
          </a:prstGeom>
        </p:spPr>
      </p:pic>
      <p:pic>
        <p:nvPicPr>
          <p:cNvPr id="103" name="Image 101" descr="preencoded.png">    </p:cNvPr>
          <p:cNvPicPr>
            <a:picLocks noChangeAspect="1"/>
          </p:cNvPicPr>
          <p:nvPr/>
        </p:nvPicPr>
        <p:blipFill>
          <a:blip r:embed="rId102"/>
          <a:stretch>
            <a:fillRect/>
          </a:stretch>
        </p:blipFill>
        <p:spPr>
          <a:xfrm>
            <a:off x="6771922" y="2501215"/>
            <a:ext cx="7311" cy="6220"/>
          </a:xfrm>
          <a:prstGeom prst="rect">
            <a:avLst/>
          </a:prstGeom>
        </p:spPr>
      </p:pic>
      <p:pic>
        <p:nvPicPr>
          <p:cNvPr id="104" name="Image 102" descr="preencoded.png">    </p:cNvPr>
          <p:cNvPicPr>
            <a:picLocks noChangeAspect="1"/>
          </p:cNvPicPr>
          <p:nvPr/>
        </p:nvPicPr>
        <p:blipFill>
          <a:blip r:embed="rId103"/>
          <a:stretch>
            <a:fillRect/>
          </a:stretch>
        </p:blipFill>
        <p:spPr>
          <a:xfrm>
            <a:off x="6767196" y="2540482"/>
            <a:ext cx="18111" cy="19266"/>
          </a:xfrm>
          <a:prstGeom prst="rect">
            <a:avLst/>
          </a:prstGeom>
        </p:spPr>
      </p:pic>
      <p:pic>
        <p:nvPicPr>
          <p:cNvPr id="105" name="Image 103" descr="preencoded.png">    </p:cNvPr>
          <p:cNvPicPr>
            <a:picLocks noChangeAspect="1"/>
          </p:cNvPicPr>
          <p:nvPr/>
        </p:nvPicPr>
        <p:blipFill>
          <a:blip r:embed="rId104"/>
          <a:stretch>
            <a:fillRect/>
          </a:stretch>
        </p:blipFill>
        <p:spPr>
          <a:xfrm>
            <a:off x="6775317" y="2549121"/>
            <a:ext cx="8344" cy="7559"/>
          </a:xfrm>
          <a:prstGeom prst="rect">
            <a:avLst/>
          </a:prstGeom>
        </p:spPr>
      </p:pic>
      <p:pic>
        <p:nvPicPr>
          <p:cNvPr id="106" name="Image 104" descr="preencoded.png">    </p:cNvPr>
          <p:cNvPicPr>
            <a:picLocks noChangeAspect="1"/>
          </p:cNvPicPr>
          <p:nvPr/>
        </p:nvPicPr>
        <p:blipFill>
          <a:blip r:embed="rId105"/>
          <a:stretch>
            <a:fillRect/>
          </a:stretch>
        </p:blipFill>
        <p:spPr>
          <a:xfrm>
            <a:off x="6766620" y="2584929"/>
            <a:ext cx="17841" cy="19654"/>
          </a:xfrm>
          <a:prstGeom prst="rect">
            <a:avLst/>
          </a:prstGeom>
        </p:spPr>
      </p:pic>
      <p:pic>
        <p:nvPicPr>
          <p:cNvPr id="107" name="Image 105" descr="preencoded.png">    </p:cNvPr>
          <p:cNvPicPr>
            <a:picLocks noChangeAspect="1"/>
          </p:cNvPicPr>
          <p:nvPr/>
        </p:nvPicPr>
        <p:blipFill>
          <a:blip r:embed="rId106"/>
          <a:stretch>
            <a:fillRect/>
          </a:stretch>
        </p:blipFill>
        <p:spPr>
          <a:xfrm>
            <a:off x="6771345" y="2588342"/>
            <a:ext cx="5265" cy="5097"/>
          </a:xfrm>
          <a:prstGeom prst="rect">
            <a:avLst/>
          </a:prstGeom>
        </p:spPr>
      </p:pic>
      <p:pic>
        <p:nvPicPr>
          <p:cNvPr id="108" name="Image 106" descr="preencoded.png">    </p:cNvPr>
          <p:cNvPicPr>
            <a:picLocks noChangeAspect="1"/>
          </p:cNvPicPr>
          <p:nvPr/>
        </p:nvPicPr>
        <p:blipFill>
          <a:blip r:embed="rId107"/>
          <a:stretch>
            <a:fillRect/>
          </a:stretch>
        </p:blipFill>
        <p:spPr>
          <a:xfrm>
            <a:off x="6769559" y="2626139"/>
            <a:ext cx="16232" cy="20302"/>
          </a:xfrm>
          <a:prstGeom prst="rect">
            <a:avLst/>
          </a:prstGeom>
        </p:spPr>
      </p:pic>
      <p:pic>
        <p:nvPicPr>
          <p:cNvPr id="109" name="Image 107" descr="preencoded.png">    </p:cNvPr>
          <p:cNvPicPr>
            <a:picLocks noChangeAspect="1"/>
          </p:cNvPicPr>
          <p:nvPr/>
        </p:nvPicPr>
        <p:blipFill>
          <a:blip r:embed="rId108"/>
          <a:stretch>
            <a:fillRect/>
          </a:stretch>
        </p:blipFill>
        <p:spPr>
          <a:xfrm>
            <a:off x="6770145" y="2630804"/>
            <a:ext cx="6958" cy="7127"/>
          </a:xfrm>
          <a:prstGeom prst="rect">
            <a:avLst/>
          </a:prstGeom>
        </p:spPr>
      </p:pic>
      <p:pic>
        <p:nvPicPr>
          <p:cNvPr id="110" name="Image 108" descr="preencoded.png">    </p:cNvPr>
          <p:cNvPicPr>
            <a:picLocks noChangeAspect="1"/>
          </p:cNvPicPr>
          <p:nvPr/>
        </p:nvPicPr>
        <p:blipFill>
          <a:blip r:embed="rId109"/>
          <a:stretch>
            <a:fillRect/>
          </a:stretch>
        </p:blipFill>
        <p:spPr>
          <a:xfrm>
            <a:off x="6678123" y="2123851"/>
            <a:ext cx="298856" cy="135205"/>
          </a:xfrm>
          <a:prstGeom prst="rect">
            <a:avLst/>
          </a:prstGeom>
        </p:spPr>
      </p:pic>
      <p:pic>
        <p:nvPicPr>
          <p:cNvPr id="111" name="Image 109" descr="preencoded.png">    </p:cNvPr>
          <p:cNvPicPr>
            <a:picLocks noChangeAspect="1"/>
          </p:cNvPicPr>
          <p:nvPr/>
        </p:nvPicPr>
        <p:blipFill>
          <a:blip r:embed="rId110"/>
          <a:stretch>
            <a:fillRect/>
          </a:stretch>
        </p:blipFill>
        <p:spPr>
          <a:xfrm>
            <a:off x="6490785" y="2535945"/>
            <a:ext cx="116505" cy="2246"/>
          </a:xfrm>
          <a:prstGeom prst="rect">
            <a:avLst/>
          </a:prstGeom>
        </p:spPr>
      </p:pic>
      <p:pic>
        <p:nvPicPr>
          <p:cNvPr id="112" name="Image 110" descr="preencoded.png">    </p:cNvPr>
          <p:cNvPicPr>
            <a:picLocks noChangeAspect="1"/>
          </p:cNvPicPr>
          <p:nvPr/>
        </p:nvPicPr>
        <p:blipFill>
          <a:blip r:embed="rId111"/>
          <a:stretch>
            <a:fillRect/>
          </a:stretch>
        </p:blipFill>
        <p:spPr>
          <a:xfrm>
            <a:off x="6547024" y="2482079"/>
            <a:ext cx="2316" cy="112311"/>
          </a:xfrm>
          <a:prstGeom prst="rect">
            <a:avLst/>
          </a:prstGeom>
        </p:spPr>
      </p:pic>
      <p:pic>
        <p:nvPicPr>
          <p:cNvPr id="113" name="Image 111" descr="preencoded.png">    </p:cNvPr>
          <p:cNvPicPr>
            <a:picLocks noChangeAspect="1"/>
          </p:cNvPicPr>
          <p:nvPr/>
        </p:nvPicPr>
        <p:blipFill>
          <a:blip r:embed="rId112"/>
          <a:stretch>
            <a:fillRect/>
          </a:stretch>
        </p:blipFill>
        <p:spPr>
          <a:xfrm>
            <a:off x="6274798" y="2535945"/>
            <a:ext cx="116505" cy="2246"/>
          </a:xfrm>
          <a:prstGeom prst="rect">
            <a:avLst/>
          </a:prstGeom>
        </p:spPr>
      </p:pic>
      <p:pic>
        <p:nvPicPr>
          <p:cNvPr id="114" name="Image 112" descr="preencoded.png">    </p:cNvPr>
          <p:cNvPicPr>
            <a:picLocks noChangeAspect="1"/>
          </p:cNvPicPr>
          <p:nvPr/>
        </p:nvPicPr>
        <p:blipFill>
          <a:blip r:embed="rId113"/>
          <a:stretch>
            <a:fillRect/>
          </a:stretch>
        </p:blipFill>
        <p:spPr>
          <a:xfrm>
            <a:off x="6331055" y="2482079"/>
            <a:ext cx="2316" cy="112311"/>
          </a:xfrm>
          <a:prstGeom prst="rect">
            <a:avLst/>
          </a:prstGeom>
        </p:spPr>
      </p:pic>
      <p:pic>
        <p:nvPicPr>
          <p:cNvPr id="115" name="Image 113" descr="preencoded.png">    </p:cNvPr>
          <p:cNvPicPr>
            <a:picLocks noChangeAspect="1"/>
          </p:cNvPicPr>
          <p:nvPr/>
        </p:nvPicPr>
        <p:blipFill>
          <a:blip r:embed="rId114"/>
          <a:stretch>
            <a:fillRect/>
          </a:stretch>
        </p:blipFill>
        <p:spPr>
          <a:xfrm>
            <a:off x="6875897" y="2439733"/>
            <a:ext cx="39625" cy="14700"/>
          </a:xfrm>
          <a:prstGeom prst="rect">
            <a:avLst/>
          </a:prstGeom>
        </p:spPr>
      </p:pic>
      <p:pic>
        <p:nvPicPr>
          <p:cNvPr id="116" name="Image 114" descr="preencoded.png">    </p:cNvPr>
          <p:cNvPicPr>
            <a:picLocks noChangeAspect="1"/>
          </p:cNvPicPr>
          <p:nvPr/>
        </p:nvPicPr>
        <p:blipFill>
          <a:blip r:embed="rId115"/>
          <a:stretch>
            <a:fillRect/>
          </a:stretch>
        </p:blipFill>
        <p:spPr>
          <a:xfrm>
            <a:off x="6866939" y="2426486"/>
            <a:ext cx="39300" cy="13952"/>
          </a:xfrm>
          <a:prstGeom prst="rect">
            <a:avLst/>
          </a:prstGeom>
        </p:spPr>
      </p:pic>
      <p:pic>
        <p:nvPicPr>
          <p:cNvPr id="117" name="Image 115" descr="preencoded.png">    </p:cNvPr>
          <p:cNvPicPr>
            <a:picLocks noChangeAspect="1"/>
          </p:cNvPicPr>
          <p:nvPr/>
        </p:nvPicPr>
        <p:blipFill>
          <a:blip r:embed="rId116"/>
          <a:stretch>
            <a:fillRect/>
          </a:stretch>
        </p:blipFill>
        <p:spPr>
          <a:xfrm>
            <a:off x="7230154" y="2584411"/>
            <a:ext cx="39579" cy="14903"/>
          </a:xfrm>
          <a:prstGeom prst="rect">
            <a:avLst/>
          </a:prstGeom>
        </p:spPr>
      </p:pic>
      <p:pic>
        <p:nvPicPr>
          <p:cNvPr id="118" name="Image 116" descr="preencoded.png">    </p:cNvPr>
          <p:cNvPicPr>
            <a:picLocks noChangeAspect="1"/>
          </p:cNvPicPr>
          <p:nvPr/>
        </p:nvPicPr>
        <p:blipFill>
          <a:blip r:embed="rId117"/>
          <a:stretch>
            <a:fillRect/>
          </a:stretch>
        </p:blipFill>
        <p:spPr>
          <a:xfrm>
            <a:off x="7221103" y="2571409"/>
            <a:ext cx="39300" cy="13952"/>
          </a:xfrm>
          <a:prstGeom prst="rect">
            <a:avLst/>
          </a:prstGeom>
        </p:spPr>
      </p:pic>
      <p:pic>
        <p:nvPicPr>
          <p:cNvPr id="119" name="Image 117" descr="preencoded.png">    </p:cNvPr>
          <p:cNvPicPr>
            <a:picLocks noChangeAspect="1"/>
          </p:cNvPicPr>
          <p:nvPr/>
        </p:nvPicPr>
        <p:blipFill>
          <a:blip r:embed="rId118"/>
          <a:stretch>
            <a:fillRect/>
          </a:stretch>
        </p:blipFill>
        <p:spPr>
          <a:xfrm>
            <a:off x="7270570" y="2506269"/>
            <a:ext cx="39300" cy="13952"/>
          </a:xfrm>
          <a:prstGeom prst="rect">
            <a:avLst/>
          </a:prstGeom>
        </p:spPr>
      </p:pic>
      <p:pic>
        <p:nvPicPr>
          <p:cNvPr id="120" name="Image 118" descr="preencoded.png">    </p:cNvPr>
          <p:cNvPicPr>
            <a:picLocks noChangeAspect="1"/>
          </p:cNvPicPr>
          <p:nvPr/>
        </p:nvPicPr>
        <p:blipFill>
          <a:blip r:embed="rId119"/>
          <a:stretch>
            <a:fillRect/>
          </a:stretch>
        </p:blipFill>
        <p:spPr>
          <a:xfrm>
            <a:off x="6918592" y="2673093"/>
            <a:ext cx="39300" cy="13952"/>
          </a:xfrm>
          <a:prstGeom prst="rect">
            <a:avLst/>
          </a:prstGeom>
        </p:spPr>
      </p:pic>
      <p:pic>
        <p:nvPicPr>
          <p:cNvPr id="121" name="Image 119" descr="preencoded.png">    </p:cNvPr>
          <p:cNvPicPr>
            <a:picLocks noChangeAspect="1"/>
          </p:cNvPicPr>
          <p:nvPr/>
        </p:nvPicPr>
        <p:blipFill>
          <a:blip r:embed="rId120"/>
          <a:stretch>
            <a:fillRect/>
          </a:stretch>
        </p:blipFill>
        <p:spPr>
          <a:xfrm>
            <a:off x="7024483" y="2474631"/>
            <a:ext cx="39700" cy="14358"/>
          </a:xfrm>
          <a:prstGeom prst="rect">
            <a:avLst/>
          </a:prstGeom>
        </p:spPr>
      </p:pic>
      <p:pic>
        <p:nvPicPr>
          <p:cNvPr id="122" name="Image 120" descr="preencoded.png">    </p:cNvPr>
          <p:cNvPicPr>
            <a:picLocks noChangeAspect="1"/>
          </p:cNvPicPr>
          <p:nvPr/>
        </p:nvPicPr>
        <p:blipFill>
          <a:blip r:embed="rId121"/>
          <a:stretch>
            <a:fillRect/>
          </a:stretch>
        </p:blipFill>
        <p:spPr>
          <a:xfrm>
            <a:off x="6868362" y="2284500"/>
            <a:ext cx="24622" cy="13952"/>
          </a:xfrm>
          <a:prstGeom prst="rect">
            <a:avLst/>
          </a:prstGeom>
        </p:spPr>
      </p:pic>
      <p:pic>
        <p:nvPicPr>
          <p:cNvPr id="123" name="Image 121" descr="preencoded.png">    </p:cNvPr>
          <p:cNvPicPr>
            <a:picLocks noChangeAspect="1"/>
          </p:cNvPicPr>
          <p:nvPr/>
        </p:nvPicPr>
        <p:blipFill>
          <a:blip r:embed="rId122"/>
          <a:stretch>
            <a:fillRect/>
          </a:stretch>
        </p:blipFill>
        <p:spPr>
          <a:xfrm>
            <a:off x="7064629" y="2395324"/>
            <a:ext cx="39700" cy="14747"/>
          </a:xfrm>
          <a:prstGeom prst="rect">
            <a:avLst/>
          </a:prstGeom>
        </p:spPr>
      </p:pic>
      <p:pic>
        <p:nvPicPr>
          <p:cNvPr id="124" name="Image 122" descr="preencoded.png">    </p:cNvPr>
          <p:cNvPicPr>
            <a:picLocks noChangeAspect="1"/>
          </p:cNvPicPr>
          <p:nvPr/>
        </p:nvPicPr>
        <p:blipFill>
          <a:blip r:embed="rId123"/>
          <a:stretch>
            <a:fillRect/>
          </a:stretch>
        </p:blipFill>
        <p:spPr>
          <a:xfrm>
            <a:off x="7165209" y="2453959"/>
            <a:ext cx="39532" cy="14168"/>
          </a:xfrm>
          <a:prstGeom prst="rect">
            <a:avLst/>
          </a:prstGeom>
        </p:spPr>
      </p:pic>
      <p:pic>
        <p:nvPicPr>
          <p:cNvPr id="125" name="Image 123" descr="preencoded.png">    </p:cNvPr>
          <p:cNvPicPr>
            <a:picLocks noChangeAspect="1"/>
          </p:cNvPicPr>
          <p:nvPr/>
        </p:nvPicPr>
        <p:blipFill>
          <a:blip r:embed="rId124"/>
          <a:stretch>
            <a:fillRect/>
          </a:stretch>
        </p:blipFill>
        <p:spPr>
          <a:xfrm>
            <a:off x="6892937" y="2556579"/>
            <a:ext cx="39412" cy="14959"/>
          </a:xfrm>
          <a:prstGeom prst="rect">
            <a:avLst/>
          </a:prstGeom>
        </p:spPr>
      </p:pic>
      <p:pic>
        <p:nvPicPr>
          <p:cNvPr id="126" name="Image 124" descr="preencoded.png">    </p:cNvPr>
          <p:cNvPicPr>
            <a:picLocks noChangeAspect="1"/>
          </p:cNvPicPr>
          <p:nvPr/>
        </p:nvPicPr>
        <p:blipFill>
          <a:blip r:embed="rId125"/>
          <a:stretch>
            <a:fillRect/>
          </a:stretch>
        </p:blipFill>
        <p:spPr>
          <a:xfrm>
            <a:off x="7493952" y="3397626"/>
            <a:ext cx="190193" cy="148552"/>
          </a:xfrm>
          <a:prstGeom prst="rect">
            <a:avLst/>
          </a:prstGeom>
        </p:spPr>
      </p:pic>
      <p:pic>
        <p:nvPicPr>
          <p:cNvPr id="127" name="Image 125" descr="preencoded.png">    </p:cNvPr>
          <p:cNvPicPr>
            <a:picLocks noChangeAspect="1"/>
          </p:cNvPicPr>
          <p:nvPr/>
        </p:nvPicPr>
        <p:blipFill>
          <a:blip r:embed="rId126"/>
          <a:stretch>
            <a:fillRect/>
          </a:stretch>
        </p:blipFill>
        <p:spPr>
          <a:xfrm>
            <a:off x="7493952" y="3397625"/>
            <a:ext cx="190193" cy="148552"/>
          </a:xfrm>
          <a:prstGeom prst="rect">
            <a:avLst/>
          </a:prstGeom>
        </p:spPr>
      </p:pic>
      <p:pic>
        <p:nvPicPr>
          <p:cNvPr id="128" name="Image 126" descr="preencoded.png">    </p:cNvPr>
          <p:cNvPicPr>
            <a:picLocks noChangeAspect="1"/>
          </p:cNvPicPr>
          <p:nvPr/>
        </p:nvPicPr>
        <p:blipFill>
          <a:blip r:embed="rId127"/>
          <a:stretch>
            <a:fillRect/>
          </a:stretch>
        </p:blipFill>
        <p:spPr>
          <a:xfrm>
            <a:off x="7640855" y="3485963"/>
            <a:ext cx="14687" cy="14010"/>
          </a:xfrm>
          <a:prstGeom prst="rect">
            <a:avLst/>
          </a:prstGeom>
        </p:spPr>
      </p:pic>
      <p:pic>
        <p:nvPicPr>
          <p:cNvPr id="129" name="Image 127" descr="preencoded.png">    </p:cNvPr>
          <p:cNvPicPr>
            <a:picLocks noChangeAspect="1"/>
          </p:cNvPicPr>
          <p:nvPr/>
        </p:nvPicPr>
        <p:blipFill>
          <a:blip r:embed="rId128"/>
          <a:stretch>
            <a:fillRect/>
          </a:stretch>
        </p:blipFill>
        <p:spPr>
          <a:xfrm>
            <a:off x="7492882" y="3530628"/>
            <a:ext cx="191133" cy="16890"/>
          </a:xfrm>
          <a:prstGeom prst="rect">
            <a:avLst/>
          </a:prstGeom>
        </p:spPr>
      </p:pic>
      <p:pic>
        <p:nvPicPr>
          <p:cNvPr id="130" name="Image 128" descr="preencoded.png">    </p:cNvPr>
          <p:cNvPicPr>
            <a:picLocks noChangeAspect="1"/>
          </p:cNvPicPr>
          <p:nvPr/>
        </p:nvPicPr>
        <p:blipFill>
          <a:blip r:embed="rId129"/>
          <a:stretch>
            <a:fillRect/>
          </a:stretch>
        </p:blipFill>
        <p:spPr>
          <a:xfrm>
            <a:off x="7588188" y="3494581"/>
            <a:ext cx="17748" cy="10764"/>
          </a:xfrm>
          <a:prstGeom prst="rect">
            <a:avLst/>
          </a:prstGeom>
        </p:spPr>
      </p:pic>
      <p:pic>
        <p:nvPicPr>
          <p:cNvPr id="131" name="Image 129" descr="preencoded.png">    </p:cNvPr>
          <p:cNvPicPr>
            <a:picLocks noChangeAspect="1"/>
          </p:cNvPicPr>
          <p:nvPr/>
        </p:nvPicPr>
        <p:blipFill>
          <a:blip r:embed="rId130"/>
          <a:stretch>
            <a:fillRect/>
          </a:stretch>
        </p:blipFill>
        <p:spPr>
          <a:xfrm>
            <a:off x="7568617" y="3503761"/>
            <a:ext cx="13097" cy="13867"/>
          </a:xfrm>
          <a:prstGeom prst="rect">
            <a:avLst/>
          </a:prstGeom>
        </p:spPr>
      </p:pic>
      <p:pic>
        <p:nvPicPr>
          <p:cNvPr id="132" name="Image 130" descr="preencoded.png">    </p:cNvPr>
          <p:cNvPicPr>
            <a:picLocks noChangeAspect="1"/>
          </p:cNvPicPr>
          <p:nvPr/>
        </p:nvPicPr>
        <p:blipFill>
          <a:blip r:embed="rId131"/>
          <a:stretch>
            <a:fillRect/>
          </a:stretch>
        </p:blipFill>
        <p:spPr>
          <a:xfrm>
            <a:off x="7550218" y="3512521"/>
            <a:ext cx="9041" cy="15257"/>
          </a:xfrm>
          <a:prstGeom prst="rect">
            <a:avLst/>
          </a:prstGeom>
        </p:spPr>
      </p:pic>
      <p:pic>
        <p:nvPicPr>
          <p:cNvPr id="133" name="Image 131" descr="preencoded.png">    </p:cNvPr>
          <p:cNvPicPr>
            <a:picLocks noChangeAspect="1"/>
          </p:cNvPicPr>
          <p:nvPr/>
        </p:nvPicPr>
        <p:blipFill>
          <a:blip r:embed="rId132"/>
          <a:stretch>
            <a:fillRect/>
          </a:stretch>
        </p:blipFill>
        <p:spPr>
          <a:xfrm>
            <a:off x="7588914" y="3470283"/>
            <a:ext cx="19831" cy="4119"/>
          </a:xfrm>
          <a:prstGeom prst="rect">
            <a:avLst/>
          </a:prstGeom>
        </p:spPr>
      </p:pic>
      <p:pic>
        <p:nvPicPr>
          <p:cNvPr id="134" name="Image 132" descr="preencoded.png">    </p:cNvPr>
          <p:cNvPicPr>
            <a:picLocks noChangeAspect="1"/>
          </p:cNvPicPr>
          <p:nvPr/>
        </p:nvPicPr>
        <p:blipFill>
          <a:blip r:embed="rId133"/>
          <a:stretch>
            <a:fillRect/>
          </a:stretch>
        </p:blipFill>
        <p:spPr>
          <a:xfrm>
            <a:off x="7587797" y="3438963"/>
            <a:ext cx="28612" cy="16468"/>
          </a:xfrm>
          <a:prstGeom prst="rect">
            <a:avLst/>
          </a:prstGeom>
        </p:spPr>
      </p:pic>
      <p:pic>
        <p:nvPicPr>
          <p:cNvPr id="135" name="Image 133" descr="preencoded.png">    </p:cNvPr>
          <p:cNvPicPr>
            <a:picLocks noChangeAspect="1"/>
          </p:cNvPicPr>
          <p:nvPr/>
        </p:nvPicPr>
        <p:blipFill>
          <a:blip r:embed="rId134"/>
          <a:stretch>
            <a:fillRect/>
          </a:stretch>
        </p:blipFill>
        <p:spPr>
          <a:xfrm>
            <a:off x="7575705" y="3426959"/>
            <a:ext cx="15553" cy="28855"/>
          </a:xfrm>
          <a:prstGeom prst="rect">
            <a:avLst/>
          </a:prstGeom>
        </p:spPr>
      </p:pic>
      <p:pic>
        <p:nvPicPr>
          <p:cNvPr id="136" name="Image 134" descr="preencoded.png">    </p:cNvPr>
          <p:cNvPicPr>
            <a:picLocks noChangeAspect="1"/>
          </p:cNvPicPr>
          <p:nvPr/>
        </p:nvPicPr>
        <p:blipFill>
          <a:blip r:embed="rId135"/>
          <a:stretch>
            <a:fillRect/>
          </a:stretch>
        </p:blipFill>
        <p:spPr>
          <a:xfrm>
            <a:off x="7555464" y="3397454"/>
            <a:ext cx="190147" cy="148553"/>
          </a:xfrm>
          <a:prstGeom prst="rect">
            <a:avLst/>
          </a:prstGeom>
        </p:spPr>
      </p:pic>
      <p:pic>
        <p:nvPicPr>
          <p:cNvPr id="137" name="Image 135" descr="preencoded.png">    </p:cNvPr>
          <p:cNvPicPr>
            <a:picLocks noChangeAspect="1"/>
          </p:cNvPicPr>
          <p:nvPr/>
        </p:nvPicPr>
        <p:blipFill>
          <a:blip r:embed="rId136"/>
          <a:stretch>
            <a:fillRect/>
          </a:stretch>
        </p:blipFill>
        <p:spPr>
          <a:xfrm>
            <a:off x="7702525" y="3485674"/>
            <a:ext cx="14678" cy="14125"/>
          </a:xfrm>
          <a:prstGeom prst="rect">
            <a:avLst/>
          </a:prstGeom>
        </p:spPr>
      </p:pic>
      <p:pic>
        <p:nvPicPr>
          <p:cNvPr id="138" name="Image 136" descr="preencoded.png">    </p:cNvPr>
          <p:cNvPicPr>
            <a:picLocks noChangeAspect="1"/>
          </p:cNvPicPr>
          <p:nvPr/>
        </p:nvPicPr>
        <p:blipFill>
          <a:blip r:embed="rId137"/>
          <a:stretch>
            <a:fillRect/>
          </a:stretch>
        </p:blipFill>
        <p:spPr>
          <a:xfrm>
            <a:off x="7554664" y="3530457"/>
            <a:ext cx="191133" cy="16847"/>
          </a:xfrm>
          <a:prstGeom prst="rect">
            <a:avLst/>
          </a:prstGeom>
        </p:spPr>
      </p:pic>
      <p:pic>
        <p:nvPicPr>
          <p:cNvPr id="139" name="Image 137" descr="preencoded.png">    </p:cNvPr>
          <p:cNvPicPr>
            <a:picLocks noChangeAspect="1"/>
          </p:cNvPicPr>
          <p:nvPr/>
        </p:nvPicPr>
        <p:blipFill>
          <a:blip r:embed="rId138"/>
          <a:stretch>
            <a:fillRect/>
          </a:stretch>
        </p:blipFill>
        <p:spPr>
          <a:xfrm>
            <a:off x="7649840" y="3494530"/>
            <a:ext cx="17729" cy="10814"/>
          </a:xfrm>
          <a:prstGeom prst="rect">
            <a:avLst/>
          </a:prstGeom>
        </p:spPr>
      </p:pic>
      <p:pic>
        <p:nvPicPr>
          <p:cNvPr id="140" name="Image 138" descr="preencoded.png">    </p:cNvPr>
          <p:cNvPicPr>
            <a:picLocks noChangeAspect="1"/>
          </p:cNvPicPr>
          <p:nvPr/>
        </p:nvPicPr>
        <p:blipFill>
          <a:blip r:embed="rId139"/>
          <a:stretch>
            <a:fillRect/>
          </a:stretch>
        </p:blipFill>
        <p:spPr>
          <a:xfrm>
            <a:off x="7630492" y="3503686"/>
            <a:ext cx="13097" cy="13942"/>
          </a:xfrm>
          <a:prstGeom prst="rect">
            <a:avLst/>
          </a:prstGeom>
        </p:spPr>
      </p:pic>
      <p:pic>
        <p:nvPicPr>
          <p:cNvPr id="141" name="Image 139" descr="preencoded.png">    </p:cNvPr>
          <p:cNvPicPr>
            <a:picLocks noChangeAspect="1"/>
          </p:cNvPicPr>
          <p:nvPr/>
        </p:nvPicPr>
        <p:blipFill>
          <a:blip r:embed="rId140"/>
          <a:stretch>
            <a:fillRect/>
          </a:stretch>
        </p:blipFill>
        <p:spPr>
          <a:xfrm>
            <a:off x="7611898" y="3512348"/>
            <a:ext cx="8995" cy="15257"/>
          </a:xfrm>
          <a:prstGeom prst="rect">
            <a:avLst/>
          </a:prstGeom>
        </p:spPr>
      </p:pic>
      <p:pic>
        <p:nvPicPr>
          <p:cNvPr id="142" name="Image 140" descr="preencoded.png">    </p:cNvPr>
          <p:cNvPicPr>
            <a:picLocks noChangeAspect="1"/>
          </p:cNvPicPr>
          <p:nvPr/>
        </p:nvPicPr>
        <p:blipFill>
          <a:blip r:embed="rId141"/>
          <a:stretch>
            <a:fillRect/>
          </a:stretch>
        </p:blipFill>
        <p:spPr>
          <a:xfrm>
            <a:off x="7650566" y="3469938"/>
            <a:ext cx="19831" cy="4136"/>
          </a:xfrm>
          <a:prstGeom prst="rect">
            <a:avLst/>
          </a:prstGeom>
        </p:spPr>
      </p:pic>
      <p:pic>
        <p:nvPicPr>
          <p:cNvPr id="143" name="Image 141" descr="preencoded.png">    </p:cNvPr>
          <p:cNvPicPr>
            <a:picLocks noChangeAspect="1"/>
          </p:cNvPicPr>
          <p:nvPr/>
        </p:nvPicPr>
        <p:blipFill>
          <a:blip r:embed="rId142"/>
          <a:stretch>
            <a:fillRect/>
          </a:stretch>
        </p:blipFill>
        <p:spPr>
          <a:xfrm>
            <a:off x="7649440" y="3438617"/>
            <a:ext cx="28333" cy="16468"/>
          </a:xfrm>
          <a:prstGeom prst="rect">
            <a:avLst/>
          </a:prstGeom>
        </p:spPr>
      </p:pic>
      <p:pic>
        <p:nvPicPr>
          <p:cNvPr id="144" name="Image 142" descr="preencoded.png">    </p:cNvPr>
          <p:cNvPicPr>
            <a:picLocks noChangeAspect="1"/>
          </p:cNvPicPr>
          <p:nvPr/>
        </p:nvPicPr>
        <p:blipFill>
          <a:blip r:embed="rId143"/>
          <a:stretch>
            <a:fillRect/>
          </a:stretch>
        </p:blipFill>
        <p:spPr>
          <a:xfrm>
            <a:off x="7637338" y="3426784"/>
            <a:ext cx="15608" cy="28855"/>
          </a:xfrm>
          <a:prstGeom prst="rect">
            <a:avLst/>
          </a:prstGeom>
        </p:spPr>
      </p:pic>
      <p:pic>
        <p:nvPicPr>
          <p:cNvPr id="145" name="Image 143" descr="preencoded.png">    </p:cNvPr>
          <p:cNvPicPr>
            <a:picLocks noChangeAspect="1"/>
          </p:cNvPicPr>
          <p:nvPr/>
        </p:nvPicPr>
        <p:blipFill>
          <a:blip r:embed="rId144"/>
          <a:stretch>
            <a:fillRect/>
          </a:stretch>
        </p:blipFill>
        <p:spPr>
          <a:xfrm>
            <a:off x="7462456" y="2486831"/>
            <a:ext cx="388888" cy="968939"/>
          </a:xfrm>
          <a:prstGeom prst="rect">
            <a:avLst/>
          </a:prstGeom>
        </p:spPr>
      </p:pic>
      <p:pic>
        <p:nvPicPr>
          <p:cNvPr id="146" name="Image 144" descr="preencoded.png">    </p:cNvPr>
          <p:cNvPicPr>
            <a:picLocks noChangeAspect="1"/>
          </p:cNvPicPr>
          <p:nvPr/>
        </p:nvPicPr>
        <p:blipFill>
          <a:blip r:embed="rId145"/>
          <a:stretch>
            <a:fillRect/>
          </a:stretch>
        </p:blipFill>
        <p:spPr>
          <a:xfrm>
            <a:off x="7639013" y="2764237"/>
            <a:ext cx="2539" cy="686607"/>
          </a:xfrm>
          <a:prstGeom prst="rect">
            <a:avLst/>
          </a:prstGeom>
        </p:spPr>
      </p:pic>
      <p:pic>
        <p:nvPicPr>
          <p:cNvPr id="147" name="Image 145" descr="preencoded.png">    </p:cNvPr>
          <p:cNvPicPr>
            <a:picLocks noChangeAspect="1"/>
          </p:cNvPicPr>
          <p:nvPr/>
        </p:nvPicPr>
        <p:blipFill>
          <a:blip r:embed="rId146"/>
          <a:stretch>
            <a:fillRect/>
          </a:stretch>
        </p:blipFill>
        <p:spPr>
          <a:xfrm>
            <a:off x="7500417" y="2136723"/>
            <a:ext cx="323562" cy="369748"/>
          </a:xfrm>
          <a:prstGeom prst="rect">
            <a:avLst/>
          </a:prstGeom>
        </p:spPr>
      </p:pic>
      <p:pic>
        <p:nvPicPr>
          <p:cNvPr id="148" name="Image 146" descr="preencoded.png">    </p:cNvPr>
          <p:cNvPicPr>
            <a:picLocks noChangeAspect="1"/>
          </p:cNvPicPr>
          <p:nvPr/>
        </p:nvPicPr>
        <p:blipFill>
          <a:blip r:embed="rId147"/>
          <a:stretch>
            <a:fillRect/>
          </a:stretch>
        </p:blipFill>
        <p:spPr>
          <a:xfrm>
            <a:off x="7665625" y="2332692"/>
            <a:ext cx="124913" cy="170531"/>
          </a:xfrm>
          <a:prstGeom prst="rect">
            <a:avLst/>
          </a:prstGeom>
        </p:spPr>
      </p:pic>
      <p:pic>
        <p:nvPicPr>
          <p:cNvPr id="149" name="Image 147" descr="preencoded.png">    </p:cNvPr>
          <p:cNvPicPr>
            <a:picLocks noChangeAspect="1"/>
          </p:cNvPicPr>
          <p:nvPr/>
        </p:nvPicPr>
        <p:blipFill>
          <a:blip r:embed="rId148"/>
          <a:stretch>
            <a:fillRect/>
          </a:stretch>
        </p:blipFill>
        <p:spPr>
          <a:xfrm>
            <a:off x="7718710" y="2160223"/>
            <a:ext cx="149544" cy="345072"/>
          </a:xfrm>
          <a:prstGeom prst="rect">
            <a:avLst/>
          </a:prstGeom>
        </p:spPr>
      </p:pic>
      <p:pic>
        <p:nvPicPr>
          <p:cNvPr id="150" name="Image 148" descr="preencoded.png">    </p:cNvPr>
          <p:cNvPicPr>
            <a:picLocks noChangeAspect="1"/>
          </p:cNvPicPr>
          <p:nvPr/>
        </p:nvPicPr>
        <p:blipFill>
          <a:blip r:embed="rId149"/>
          <a:stretch>
            <a:fillRect/>
          </a:stretch>
        </p:blipFill>
        <p:spPr>
          <a:xfrm>
            <a:off x="7793422" y="2160223"/>
            <a:ext cx="105873" cy="194065"/>
          </a:xfrm>
          <a:prstGeom prst="rect">
            <a:avLst/>
          </a:prstGeom>
        </p:spPr>
      </p:pic>
      <p:pic>
        <p:nvPicPr>
          <p:cNvPr id="151" name="Image 149" descr="preencoded.png">    </p:cNvPr>
          <p:cNvPicPr>
            <a:picLocks noChangeAspect="1"/>
          </p:cNvPicPr>
          <p:nvPr/>
        </p:nvPicPr>
        <p:blipFill>
          <a:blip r:embed="rId150"/>
          <a:stretch>
            <a:fillRect/>
          </a:stretch>
        </p:blipFill>
        <p:spPr>
          <a:xfrm>
            <a:off x="7793310" y="2228688"/>
            <a:ext cx="18036" cy="143931"/>
          </a:xfrm>
          <a:prstGeom prst="rect">
            <a:avLst/>
          </a:prstGeom>
        </p:spPr>
      </p:pic>
      <p:pic>
        <p:nvPicPr>
          <p:cNvPr id="152" name="Image 150" descr="preencoded.png">    </p:cNvPr>
          <p:cNvPicPr>
            <a:picLocks noChangeAspect="1"/>
          </p:cNvPicPr>
          <p:nvPr/>
        </p:nvPicPr>
        <p:blipFill>
          <a:blip r:embed="rId151"/>
          <a:stretch>
            <a:fillRect/>
          </a:stretch>
        </p:blipFill>
        <p:spPr>
          <a:xfrm>
            <a:off x="7542535" y="2158149"/>
            <a:ext cx="9813" cy="9496"/>
          </a:xfrm>
          <a:prstGeom prst="rect">
            <a:avLst/>
          </a:prstGeom>
        </p:spPr>
      </p:pic>
      <p:pic>
        <p:nvPicPr>
          <p:cNvPr id="153" name="Image 151" descr="preencoded.png">    </p:cNvPr>
          <p:cNvPicPr>
            <a:picLocks noChangeAspect="1"/>
          </p:cNvPicPr>
          <p:nvPr/>
        </p:nvPicPr>
        <p:blipFill>
          <a:blip r:embed="rId152"/>
          <a:stretch>
            <a:fillRect/>
          </a:stretch>
        </p:blipFill>
        <p:spPr>
          <a:xfrm>
            <a:off x="7551911" y="2186615"/>
            <a:ext cx="10167" cy="9841"/>
          </a:xfrm>
          <a:prstGeom prst="rect">
            <a:avLst/>
          </a:prstGeom>
        </p:spPr>
      </p:pic>
      <p:pic>
        <p:nvPicPr>
          <p:cNvPr id="154" name="Image 152" descr="preencoded.png">    </p:cNvPr>
          <p:cNvPicPr>
            <a:picLocks noChangeAspect="1"/>
          </p:cNvPicPr>
          <p:nvPr/>
        </p:nvPicPr>
        <p:blipFill>
          <a:blip r:embed="rId153"/>
          <a:stretch>
            <a:fillRect/>
          </a:stretch>
        </p:blipFill>
        <p:spPr>
          <a:xfrm>
            <a:off x="7577044" y="2210158"/>
            <a:ext cx="9720" cy="9410"/>
          </a:xfrm>
          <a:prstGeom prst="rect">
            <a:avLst/>
          </a:prstGeom>
        </p:spPr>
      </p:pic>
      <p:pic>
        <p:nvPicPr>
          <p:cNvPr id="155" name="Image 153" descr="preencoded.png">    </p:cNvPr>
          <p:cNvPicPr>
            <a:picLocks noChangeAspect="1"/>
          </p:cNvPicPr>
          <p:nvPr/>
        </p:nvPicPr>
        <p:blipFill>
          <a:blip r:embed="rId154"/>
          <a:stretch>
            <a:fillRect/>
          </a:stretch>
        </p:blipFill>
        <p:spPr>
          <a:xfrm>
            <a:off x="7618577" y="2226573"/>
            <a:ext cx="9813" cy="9496"/>
          </a:xfrm>
          <a:prstGeom prst="rect">
            <a:avLst/>
          </a:prstGeom>
        </p:spPr>
      </p:pic>
      <p:pic>
        <p:nvPicPr>
          <p:cNvPr id="156" name="Image 154" descr="preencoded.png">    </p:cNvPr>
          <p:cNvPicPr>
            <a:picLocks noChangeAspect="1"/>
          </p:cNvPicPr>
          <p:nvPr/>
        </p:nvPicPr>
        <p:blipFill>
          <a:blip r:embed="rId155"/>
          <a:stretch>
            <a:fillRect/>
          </a:stretch>
        </p:blipFill>
        <p:spPr>
          <a:xfrm>
            <a:off x="7699363" y="2224412"/>
            <a:ext cx="9720" cy="9410"/>
          </a:xfrm>
          <a:prstGeom prst="rect">
            <a:avLst/>
          </a:prstGeom>
        </p:spPr>
      </p:pic>
      <p:pic>
        <p:nvPicPr>
          <p:cNvPr id="157" name="Image 155" descr="preencoded.png">    </p:cNvPr>
          <p:cNvPicPr>
            <a:picLocks noChangeAspect="1"/>
          </p:cNvPicPr>
          <p:nvPr/>
        </p:nvPicPr>
        <p:blipFill>
          <a:blip r:embed="rId156"/>
          <a:stretch>
            <a:fillRect/>
          </a:stretch>
        </p:blipFill>
        <p:spPr>
          <a:xfrm>
            <a:off x="7728682" y="2206660"/>
            <a:ext cx="10167" cy="9841"/>
          </a:xfrm>
          <a:prstGeom prst="rect">
            <a:avLst/>
          </a:prstGeom>
        </p:spPr>
      </p:pic>
      <p:pic>
        <p:nvPicPr>
          <p:cNvPr id="158" name="Image 156" descr="preencoded.png">    </p:cNvPr>
          <p:cNvPicPr>
            <a:picLocks noChangeAspect="1"/>
          </p:cNvPicPr>
          <p:nvPr/>
        </p:nvPicPr>
        <p:blipFill>
          <a:blip r:embed="rId157"/>
          <a:stretch>
            <a:fillRect/>
          </a:stretch>
        </p:blipFill>
        <p:spPr>
          <a:xfrm>
            <a:off x="7754094" y="2183074"/>
            <a:ext cx="9720" cy="9410"/>
          </a:xfrm>
          <a:prstGeom prst="rect">
            <a:avLst/>
          </a:prstGeom>
        </p:spPr>
      </p:pic>
      <p:pic>
        <p:nvPicPr>
          <p:cNvPr id="159" name="Image 157" descr="preencoded.png">    </p:cNvPr>
          <p:cNvPicPr>
            <a:picLocks noChangeAspect="1"/>
          </p:cNvPicPr>
          <p:nvPr/>
        </p:nvPicPr>
        <p:blipFill>
          <a:blip r:embed="rId158"/>
          <a:stretch>
            <a:fillRect/>
          </a:stretch>
        </p:blipFill>
        <p:spPr>
          <a:xfrm>
            <a:off x="7771591" y="2152966"/>
            <a:ext cx="9720" cy="9408"/>
          </a:xfrm>
          <a:prstGeom prst="rect">
            <a:avLst/>
          </a:prstGeom>
        </p:spPr>
      </p:pic>
      <p:pic>
        <p:nvPicPr>
          <p:cNvPr id="160" name="Image 158" descr="preencoded.png">    </p:cNvPr>
          <p:cNvPicPr>
            <a:picLocks noChangeAspect="1"/>
          </p:cNvPicPr>
          <p:nvPr/>
        </p:nvPicPr>
        <p:blipFill>
          <a:blip r:embed="rId159"/>
          <a:stretch>
            <a:fillRect/>
          </a:stretch>
        </p:blipFill>
        <p:spPr>
          <a:xfrm>
            <a:off x="7658937" y="2230805"/>
            <a:ext cx="9813" cy="9496"/>
          </a:xfrm>
          <a:prstGeom prst="rect">
            <a:avLst/>
          </a:prstGeom>
        </p:spPr>
      </p:pic>
      <p:pic>
        <p:nvPicPr>
          <p:cNvPr id="161" name="Image 159" descr="preencoded.png">    </p:cNvPr>
          <p:cNvPicPr>
            <a:picLocks noChangeAspect="1"/>
          </p:cNvPicPr>
          <p:nvPr/>
        </p:nvPicPr>
        <p:blipFill>
          <a:blip r:embed="rId160"/>
          <a:stretch>
            <a:fillRect/>
          </a:stretch>
        </p:blipFill>
        <p:spPr>
          <a:xfrm>
            <a:off x="7543865" y="2269250"/>
            <a:ext cx="74888" cy="18618"/>
          </a:xfrm>
          <a:prstGeom prst="rect">
            <a:avLst/>
          </a:prstGeom>
        </p:spPr>
      </p:pic>
      <p:pic>
        <p:nvPicPr>
          <p:cNvPr id="162" name="Image 160" descr="preencoded.png">    </p:cNvPr>
          <p:cNvPicPr>
            <a:picLocks noChangeAspect="1"/>
          </p:cNvPicPr>
          <p:nvPr/>
        </p:nvPicPr>
        <p:blipFill>
          <a:blip r:embed="rId161"/>
          <a:stretch>
            <a:fillRect/>
          </a:stretch>
        </p:blipFill>
        <p:spPr>
          <a:xfrm>
            <a:off x="7793357" y="2372706"/>
            <a:ext cx="42807" cy="89077"/>
          </a:xfrm>
          <a:prstGeom prst="rect">
            <a:avLst/>
          </a:prstGeom>
        </p:spPr>
      </p:pic>
      <p:pic>
        <p:nvPicPr>
          <p:cNvPr id="163" name="Image 161" descr="preencoded.png">    </p:cNvPr>
          <p:cNvPicPr>
            <a:picLocks noChangeAspect="1"/>
          </p:cNvPicPr>
          <p:nvPr/>
        </p:nvPicPr>
        <p:blipFill>
          <a:blip r:embed="rId162"/>
          <a:stretch>
            <a:fillRect/>
          </a:stretch>
        </p:blipFill>
        <p:spPr>
          <a:xfrm>
            <a:off x="7430784" y="2315126"/>
            <a:ext cx="248403" cy="265399"/>
          </a:xfrm>
          <a:prstGeom prst="rect">
            <a:avLst/>
          </a:prstGeom>
        </p:spPr>
      </p:pic>
      <p:pic>
        <p:nvPicPr>
          <p:cNvPr id="164" name="Image 162" descr="preencoded.png">    </p:cNvPr>
          <p:cNvPicPr>
            <a:picLocks noChangeAspect="1"/>
          </p:cNvPicPr>
          <p:nvPr/>
        </p:nvPicPr>
        <p:blipFill>
          <a:blip r:embed="rId163"/>
          <a:stretch>
            <a:fillRect/>
          </a:stretch>
        </p:blipFill>
        <p:spPr>
          <a:xfrm>
            <a:off x="7419547" y="2311885"/>
            <a:ext cx="252106" cy="271187"/>
          </a:xfrm>
          <a:prstGeom prst="rect">
            <a:avLst/>
          </a:prstGeom>
        </p:spPr>
      </p:pic>
      <p:pic>
        <p:nvPicPr>
          <p:cNvPr id="165" name="Image 163" descr="preencoded.png">    </p:cNvPr>
          <p:cNvPicPr>
            <a:picLocks noChangeAspect="1"/>
          </p:cNvPicPr>
          <p:nvPr/>
        </p:nvPicPr>
        <p:blipFill>
          <a:blip r:embed="rId164"/>
          <a:stretch>
            <a:fillRect/>
          </a:stretch>
        </p:blipFill>
        <p:spPr>
          <a:xfrm>
            <a:off x="7509514" y="2412144"/>
            <a:ext cx="74089" cy="67732"/>
          </a:xfrm>
          <a:prstGeom prst="rect">
            <a:avLst/>
          </a:prstGeom>
        </p:spPr>
      </p:pic>
      <p:pic>
        <p:nvPicPr>
          <p:cNvPr id="166" name="Image 164" descr="preencoded.png">    </p:cNvPr>
          <p:cNvPicPr>
            <a:picLocks noChangeAspect="1"/>
          </p:cNvPicPr>
          <p:nvPr/>
        </p:nvPicPr>
        <p:blipFill>
          <a:blip r:embed="rId165"/>
          <a:stretch>
            <a:fillRect/>
          </a:stretch>
        </p:blipFill>
        <p:spPr>
          <a:xfrm>
            <a:off x="7492849" y="2414994"/>
            <a:ext cx="88571" cy="85441"/>
          </a:xfrm>
          <a:prstGeom prst="rect">
            <a:avLst/>
          </a:prstGeom>
        </p:spPr>
      </p:pic>
      <p:pic>
        <p:nvPicPr>
          <p:cNvPr id="167" name="Image 165" descr="preencoded.png">    </p:cNvPr>
          <p:cNvPicPr>
            <a:picLocks noChangeAspect="1"/>
          </p:cNvPicPr>
          <p:nvPr/>
        </p:nvPicPr>
        <p:blipFill>
          <a:blip r:embed="rId166"/>
          <a:stretch>
            <a:fillRect/>
          </a:stretch>
        </p:blipFill>
        <p:spPr>
          <a:xfrm>
            <a:off x="7570502" y="2426218"/>
            <a:ext cx="24399" cy="24631"/>
          </a:xfrm>
          <a:prstGeom prst="rect">
            <a:avLst/>
          </a:prstGeom>
        </p:spPr>
      </p:pic>
      <p:pic>
        <p:nvPicPr>
          <p:cNvPr id="168" name="Image 166" descr="preencoded.png">    </p:cNvPr>
          <p:cNvPicPr>
            <a:picLocks noChangeAspect="1"/>
          </p:cNvPicPr>
          <p:nvPr/>
        </p:nvPicPr>
        <p:blipFill>
          <a:blip r:embed="rId167"/>
          <a:stretch>
            <a:fillRect/>
          </a:stretch>
        </p:blipFill>
        <p:spPr>
          <a:xfrm>
            <a:off x="7390247" y="2156594"/>
            <a:ext cx="154549" cy="357148"/>
          </a:xfrm>
          <a:prstGeom prst="rect">
            <a:avLst/>
          </a:prstGeom>
        </p:spPr>
      </p:pic>
      <p:pic>
        <p:nvPicPr>
          <p:cNvPr id="169" name="Image 167" descr="preencoded.png">    </p:cNvPr>
          <p:cNvPicPr>
            <a:picLocks noChangeAspect="1"/>
          </p:cNvPicPr>
          <p:nvPr/>
        </p:nvPicPr>
        <p:blipFill>
          <a:blip r:embed="rId168"/>
          <a:stretch>
            <a:fillRect/>
          </a:stretch>
        </p:blipFill>
        <p:spPr>
          <a:xfrm>
            <a:off x="7416831" y="2421267"/>
            <a:ext cx="47551" cy="13377"/>
          </a:xfrm>
          <a:prstGeom prst="rect">
            <a:avLst/>
          </a:prstGeom>
        </p:spPr>
      </p:pic>
      <p:pic>
        <p:nvPicPr>
          <p:cNvPr id="170" name="Image 168" descr="preencoded.png">    </p:cNvPr>
          <p:cNvPicPr>
            <a:picLocks noChangeAspect="1"/>
          </p:cNvPicPr>
          <p:nvPr/>
        </p:nvPicPr>
        <p:blipFill>
          <a:blip r:embed="rId169"/>
          <a:stretch>
            <a:fillRect/>
          </a:stretch>
        </p:blipFill>
        <p:spPr>
          <a:xfrm>
            <a:off x="7401613" y="2155601"/>
            <a:ext cx="118514" cy="206436"/>
          </a:xfrm>
          <a:prstGeom prst="rect">
            <a:avLst/>
          </a:prstGeom>
        </p:spPr>
      </p:pic>
      <p:pic>
        <p:nvPicPr>
          <p:cNvPr id="171" name="Image 169" descr="preencoded.png">    </p:cNvPr>
          <p:cNvPicPr>
            <a:picLocks noChangeAspect="1"/>
          </p:cNvPicPr>
          <p:nvPr/>
        </p:nvPicPr>
        <p:blipFill>
          <a:blip r:embed="rId170"/>
          <a:stretch>
            <a:fillRect/>
          </a:stretch>
        </p:blipFill>
        <p:spPr>
          <a:xfrm>
            <a:off x="7502193" y="2251843"/>
            <a:ext cx="17850" cy="91749"/>
          </a:xfrm>
          <a:prstGeom prst="rect">
            <a:avLst/>
          </a:prstGeom>
        </p:spPr>
      </p:pic>
      <p:pic>
        <p:nvPicPr>
          <p:cNvPr id="172" name="Image 170" descr="preencoded.png">    </p:cNvPr>
          <p:cNvPicPr>
            <a:picLocks noChangeAspect="1"/>
          </p:cNvPicPr>
          <p:nvPr/>
        </p:nvPicPr>
        <p:blipFill>
          <a:blip r:embed="rId171"/>
          <a:stretch>
            <a:fillRect/>
          </a:stretch>
        </p:blipFill>
        <p:spPr>
          <a:xfrm>
            <a:off x="7534182" y="2439952"/>
            <a:ext cx="137610" cy="93756"/>
          </a:xfrm>
          <a:prstGeom prst="rect">
            <a:avLst/>
          </a:prstGeom>
        </p:spPr>
      </p:pic>
      <p:pic>
        <p:nvPicPr>
          <p:cNvPr id="173" name="Image 171" descr="preencoded.png">    </p:cNvPr>
          <p:cNvPicPr>
            <a:picLocks noChangeAspect="1"/>
          </p:cNvPicPr>
          <p:nvPr/>
        </p:nvPicPr>
        <p:blipFill>
          <a:blip r:embed="rId172"/>
          <a:stretch>
            <a:fillRect/>
          </a:stretch>
        </p:blipFill>
        <p:spPr>
          <a:xfrm>
            <a:off x="7630939" y="2491497"/>
            <a:ext cx="35998" cy="18012"/>
          </a:xfrm>
          <a:prstGeom prst="rect">
            <a:avLst/>
          </a:prstGeom>
        </p:spPr>
      </p:pic>
      <p:pic>
        <p:nvPicPr>
          <p:cNvPr id="174" name="Image 172" descr="preencoded.png">    </p:cNvPr>
          <p:cNvPicPr>
            <a:picLocks noChangeAspect="1"/>
          </p:cNvPicPr>
          <p:nvPr/>
        </p:nvPicPr>
        <p:blipFill>
          <a:blip r:embed="rId173"/>
          <a:stretch>
            <a:fillRect/>
          </a:stretch>
        </p:blipFill>
        <p:spPr>
          <a:xfrm>
            <a:off x="7591462" y="2461064"/>
            <a:ext cx="19227" cy="4429"/>
          </a:xfrm>
          <a:prstGeom prst="rect">
            <a:avLst/>
          </a:prstGeom>
        </p:spPr>
      </p:pic>
      <p:pic>
        <p:nvPicPr>
          <p:cNvPr id="175" name="Image 173" descr="preencoded.png">    </p:cNvPr>
          <p:cNvPicPr>
            <a:picLocks noChangeAspect="1"/>
          </p:cNvPicPr>
          <p:nvPr/>
        </p:nvPicPr>
        <p:blipFill>
          <a:blip r:embed="rId174"/>
          <a:stretch>
            <a:fillRect/>
          </a:stretch>
        </p:blipFill>
        <p:spPr>
          <a:xfrm>
            <a:off x="7627572" y="2509968"/>
            <a:ext cx="16604" cy="9649"/>
          </a:xfrm>
          <a:prstGeom prst="rect">
            <a:avLst/>
          </a:prstGeom>
        </p:spPr>
      </p:pic>
      <p:pic>
        <p:nvPicPr>
          <p:cNvPr id="176" name="Image 174" descr="preencoded.png">    </p:cNvPr>
          <p:cNvPicPr>
            <a:picLocks noChangeAspect="1"/>
          </p:cNvPicPr>
          <p:nvPr/>
        </p:nvPicPr>
        <p:blipFill>
          <a:blip r:embed="rId175"/>
          <a:stretch>
            <a:fillRect/>
          </a:stretch>
        </p:blipFill>
        <p:spPr>
          <a:xfrm>
            <a:off x="7531001" y="1871282"/>
            <a:ext cx="113072" cy="307375"/>
          </a:xfrm>
          <a:prstGeom prst="rect">
            <a:avLst/>
          </a:prstGeom>
        </p:spPr>
      </p:pic>
      <p:pic>
        <p:nvPicPr>
          <p:cNvPr id="177" name="Image 175" descr="preencoded.png">    </p:cNvPr>
          <p:cNvPicPr>
            <a:picLocks noChangeAspect="1"/>
          </p:cNvPicPr>
          <p:nvPr/>
        </p:nvPicPr>
        <p:blipFill>
          <a:blip r:embed="rId176"/>
          <a:stretch>
            <a:fillRect/>
          </a:stretch>
        </p:blipFill>
        <p:spPr>
          <a:xfrm>
            <a:off x="7545381" y="2123766"/>
            <a:ext cx="238637" cy="136285"/>
          </a:xfrm>
          <a:prstGeom prst="rect">
            <a:avLst/>
          </a:prstGeom>
        </p:spPr>
      </p:pic>
      <p:pic>
        <p:nvPicPr>
          <p:cNvPr id="178" name="Image 176" descr="preencoded.png">    </p:cNvPr>
          <p:cNvPicPr>
            <a:picLocks noChangeAspect="1"/>
          </p:cNvPicPr>
          <p:nvPr/>
        </p:nvPicPr>
        <p:blipFill>
          <a:blip r:embed="rId177"/>
          <a:stretch>
            <a:fillRect/>
          </a:stretch>
        </p:blipFill>
        <p:spPr>
          <a:xfrm>
            <a:off x="7532266" y="1853657"/>
            <a:ext cx="110449" cy="160372"/>
          </a:xfrm>
          <a:prstGeom prst="rect">
            <a:avLst/>
          </a:prstGeom>
        </p:spPr>
      </p:pic>
      <p:pic>
        <p:nvPicPr>
          <p:cNvPr id="179" name="Image 177" descr="preencoded.png">    </p:cNvPr>
          <p:cNvPicPr>
            <a:picLocks noChangeAspect="1"/>
          </p:cNvPicPr>
          <p:nvPr/>
        </p:nvPicPr>
        <p:blipFill>
          <a:blip r:embed="rId178"/>
          <a:stretch>
            <a:fillRect/>
          </a:stretch>
        </p:blipFill>
        <p:spPr>
          <a:xfrm>
            <a:off x="7555464" y="1869796"/>
            <a:ext cx="168697" cy="330387"/>
          </a:xfrm>
          <a:prstGeom prst="rect">
            <a:avLst/>
          </a:prstGeom>
        </p:spPr>
      </p:pic>
      <p:pic>
        <p:nvPicPr>
          <p:cNvPr id="180" name="Image 178" descr="preencoded.png">    </p:cNvPr>
          <p:cNvPicPr>
            <a:picLocks noChangeAspect="1"/>
          </p:cNvPicPr>
          <p:nvPr/>
        </p:nvPicPr>
        <p:blipFill>
          <a:blip r:embed="rId179"/>
          <a:stretch>
            <a:fillRect/>
          </a:stretch>
        </p:blipFill>
        <p:spPr>
          <a:xfrm>
            <a:off x="7577491" y="1963718"/>
            <a:ext cx="13525" cy="12444"/>
          </a:xfrm>
          <a:prstGeom prst="rect">
            <a:avLst/>
          </a:prstGeom>
        </p:spPr>
      </p:pic>
      <p:pic>
        <p:nvPicPr>
          <p:cNvPr id="181" name="Image 179" descr="preencoded.png">    </p:cNvPr>
          <p:cNvPicPr>
            <a:picLocks noChangeAspect="1"/>
          </p:cNvPicPr>
          <p:nvPr/>
        </p:nvPicPr>
        <p:blipFill>
          <a:blip r:embed="rId180"/>
          <a:stretch>
            <a:fillRect/>
          </a:stretch>
        </p:blipFill>
        <p:spPr>
          <a:xfrm>
            <a:off x="7568459" y="1952194"/>
            <a:ext cx="27254" cy="7723"/>
          </a:xfrm>
          <a:prstGeom prst="rect">
            <a:avLst/>
          </a:prstGeom>
        </p:spPr>
      </p:pic>
      <p:pic>
        <p:nvPicPr>
          <p:cNvPr id="182" name="Image 180" descr="preencoded.png">    </p:cNvPr>
          <p:cNvPicPr>
            <a:picLocks noChangeAspect="1"/>
          </p:cNvPicPr>
          <p:nvPr/>
        </p:nvPicPr>
        <p:blipFill>
          <a:blip r:embed="rId181"/>
          <a:stretch>
            <a:fillRect/>
          </a:stretch>
        </p:blipFill>
        <p:spPr>
          <a:xfrm>
            <a:off x="7649570" y="1965268"/>
            <a:ext cx="13534" cy="12416"/>
          </a:xfrm>
          <a:prstGeom prst="rect">
            <a:avLst/>
          </a:prstGeom>
        </p:spPr>
      </p:pic>
      <p:pic>
        <p:nvPicPr>
          <p:cNvPr id="183" name="Image 181" descr="preencoded.png">    </p:cNvPr>
          <p:cNvPicPr>
            <a:picLocks noChangeAspect="1"/>
          </p:cNvPicPr>
          <p:nvPr/>
        </p:nvPicPr>
        <p:blipFill>
          <a:blip r:embed="rId182"/>
          <a:stretch>
            <a:fillRect/>
          </a:stretch>
        </p:blipFill>
        <p:spPr>
          <a:xfrm>
            <a:off x="7641748" y="1952646"/>
            <a:ext cx="29077" cy="9668"/>
          </a:xfrm>
          <a:prstGeom prst="rect">
            <a:avLst/>
          </a:prstGeom>
        </p:spPr>
      </p:pic>
      <p:pic>
        <p:nvPicPr>
          <p:cNvPr id="184" name="Image 182" descr="preencoded.png">    </p:cNvPr>
          <p:cNvPicPr>
            <a:picLocks noChangeAspect="1"/>
          </p:cNvPicPr>
          <p:nvPr/>
        </p:nvPicPr>
        <p:blipFill>
          <a:blip r:embed="rId183"/>
          <a:stretch>
            <a:fillRect/>
          </a:stretch>
        </p:blipFill>
        <p:spPr>
          <a:xfrm>
            <a:off x="7593360" y="1954645"/>
            <a:ext cx="24175" cy="58012"/>
          </a:xfrm>
          <a:prstGeom prst="rect">
            <a:avLst/>
          </a:prstGeom>
        </p:spPr>
      </p:pic>
      <p:pic>
        <p:nvPicPr>
          <p:cNvPr id="185" name="Image 183" descr="preencoded.png">    </p:cNvPr>
          <p:cNvPicPr>
            <a:picLocks noChangeAspect="1"/>
          </p:cNvPicPr>
          <p:nvPr/>
        </p:nvPicPr>
        <p:blipFill>
          <a:blip r:embed="rId184"/>
          <a:stretch>
            <a:fillRect/>
          </a:stretch>
        </p:blipFill>
        <p:spPr>
          <a:xfrm>
            <a:off x="7608950" y="2085752"/>
            <a:ext cx="46388" cy="21901"/>
          </a:xfrm>
          <a:prstGeom prst="rect">
            <a:avLst/>
          </a:prstGeom>
        </p:spPr>
      </p:pic>
      <p:pic>
        <p:nvPicPr>
          <p:cNvPr id="186" name="Image 184" descr="preencoded.png">    </p:cNvPr>
          <p:cNvPicPr>
            <a:picLocks noChangeAspect="1"/>
          </p:cNvPicPr>
          <p:nvPr/>
        </p:nvPicPr>
        <p:blipFill>
          <a:blip r:embed="rId185"/>
          <a:stretch>
            <a:fillRect/>
          </a:stretch>
        </p:blipFill>
        <p:spPr>
          <a:xfrm>
            <a:off x="7612949" y="2024923"/>
            <a:ext cx="22399" cy="15579"/>
          </a:xfrm>
          <a:prstGeom prst="rect">
            <a:avLst/>
          </a:prstGeom>
        </p:spPr>
      </p:pic>
      <p:pic>
        <p:nvPicPr>
          <p:cNvPr id="187" name="Image 185" descr="preencoded.png">    </p:cNvPr>
          <p:cNvPicPr>
            <a:picLocks noChangeAspect="1"/>
          </p:cNvPicPr>
          <p:nvPr/>
        </p:nvPicPr>
        <p:blipFill>
          <a:blip r:embed="rId186"/>
          <a:stretch>
            <a:fillRect/>
          </a:stretch>
        </p:blipFill>
        <p:spPr>
          <a:xfrm>
            <a:off x="7608670" y="2018149"/>
            <a:ext cx="25152" cy="19341"/>
          </a:xfrm>
          <a:prstGeom prst="rect">
            <a:avLst/>
          </a:prstGeom>
        </p:spPr>
      </p:pic>
      <p:pic>
        <p:nvPicPr>
          <p:cNvPr id="188" name="Image 186" descr="preencoded.png">    </p:cNvPr>
          <p:cNvPicPr>
            <a:picLocks noChangeAspect="1"/>
          </p:cNvPicPr>
          <p:nvPr/>
        </p:nvPicPr>
        <p:blipFill>
          <a:blip r:embed="rId187"/>
          <a:stretch>
            <a:fillRect/>
          </a:stretch>
        </p:blipFill>
        <p:spPr>
          <a:xfrm>
            <a:off x="7639366" y="1932911"/>
            <a:ext cx="33533" cy="8378"/>
          </a:xfrm>
          <a:prstGeom prst="rect">
            <a:avLst/>
          </a:prstGeom>
        </p:spPr>
      </p:pic>
      <p:pic>
        <p:nvPicPr>
          <p:cNvPr id="189" name="Image 187" descr="preencoded.png">    </p:cNvPr>
          <p:cNvPicPr>
            <a:picLocks noChangeAspect="1"/>
          </p:cNvPicPr>
          <p:nvPr/>
        </p:nvPicPr>
        <p:blipFill>
          <a:blip r:embed="rId188"/>
          <a:stretch>
            <a:fillRect/>
          </a:stretch>
        </p:blipFill>
        <p:spPr>
          <a:xfrm>
            <a:off x="7569845" y="1928165"/>
            <a:ext cx="25152" cy="7661"/>
          </a:xfrm>
          <a:prstGeom prst="rect">
            <a:avLst/>
          </a:prstGeom>
        </p:spPr>
      </p:pic>
      <p:pic>
        <p:nvPicPr>
          <p:cNvPr id="190" name="Image 188" descr="preencoded.png">    </p:cNvPr>
          <p:cNvPicPr>
            <a:picLocks noChangeAspect="1"/>
          </p:cNvPicPr>
          <p:nvPr/>
        </p:nvPicPr>
        <p:blipFill>
          <a:blip r:embed="rId189"/>
          <a:stretch>
            <a:fillRect/>
          </a:stretch>
        </p:blipFill>
        <p:spPr>
          <a:xfrm>
            <a:off x="7629506" y="2484670"/>
            <a:ext cx="39700" cy="7310"/>
          </a:xfrm>
          <a:prstGeom prst="rect">
            <a:avLst/>
          </a:prstGeom>
        </p:spPr>
      </p:pic>
      <p:pic>
        <p:nvPicPr>
          <p:cNvPr id="191" name="Image 189" descr="preencoded.png">    </p:cNvPr>
          <p:cNvPicPr>
            <a:picLocks noChangeAspect="1"/>
          </p:cNvPicPr>
          <p:nvPr/>
        </p:nvPicPr>
        <p:blipFill>
          <a:blip r:embed="rId190"/>
          <a:stretch>
            <a:fillRect/>
          </a:stretch>
        </p:blipFill>
        <p:spPr>
          <a:xfrm>
            <a:off x="7621116" y="1841433"/>
            <a:ext cx="153665" cy="327513"/>
          </a:xfrm>
          <a:prstGeom prst="rect">
            <a:avLst/>
          </a:prstGeom>
        </p:spPr>
      </p:pic>
      <p:pic>
        <p:nvPicPr>
          <p:cNvPr id="192" name="Image 190" descr="preencoded.png">    </p:cNvPr>
          <p:cNvPicPr>
            <a:picLocks noChangeAspect="1"/>
          </p:cNvPicPr>
          <p:nvPr/>
        </p:nvPicPr>
        <p:blipFill>
          <a:blip r:embed="rId191"/>
          <a:stretch>
            <a:fillRect/>
          </a:stretch>
        </p:blipFill>
        <p:spPr>
          <a:xfrm>
            <a:off x="7626297" y="1851405"/>
            <a:ext cx="136271" cy="85799"/>
          </a:xfrm>
          <a:prstGeom prst="rect">
            <a:avLst/>
          </a:prstGeom>
        </p:spPr>
      </p:pic>
      <p:pic>
        <p:nvPicPr>
          <p:cNvPr id="193" name="Image 191" descr="preencoded.png">    </p:cNvPr>
          <p:cNvPicPr>
            <a:picLocks noChangeAspect="1"/>
          </p:cNvPicPr>
          <p:nvPr/>
        </p:nvPicPr>
        <p:blipFill>
          <a:blip r:embed="rId192"/>
          <a:stretch>
            <a:fillRect/>
          </a:stretch>
        </p:blipFill>
        <p:spPr>
          <a:xfrm>
            <a:off x="7624818" y="1872224"/>
            <a:ext cx="141043" cy="73577"/>
          </a:xfrm>
          <a:prstGeom prst="rect">
            <a:avLst/>
          </a:prstGeom>
        </p:spPr>
      </p:pic>
      <p:pic>
        <p:nvPicPr>
          <p:cNvPr id="194" name="Image 192" descr="preencoded.png">    </p:cNvPr>
          <p:cNvPicPr>
            <a:picLocks noChangeAspect="1"/>
          </p:cNvPicPr>
          <p:nvPr/>
        </p:nvPicPr>
        <p:blipFill>
          <a:blip r:embed="rId193"/>
          <a:stretch>
            <a:fillRect/>
          </a:stretch>
        </p:blipFill>
        <p:spPr>
          <a:xfrm>
            <a:off x="7658314" y="2264862"/>
            <a:ext cx="104412" cy="102243"/>
          </a:xfrm>
          <a:prstGeom prst="rect">
            <a:avLst/>
          </a:prstGeom>
        </p:spPr>
      </p:pic>
      <p:pic>
        <p:nvPicPr>
          <p:cNvPr id="195" name="Image 193" descr="preencoded.png">    </p:cNvPr>
          <p:cNvPicPr>
            <a:picLocks noChangeAspect="1"/>
          </p:cNvPicPr>
          <p:nvPr/>
        </p:nvPicPr>
        <p:blipFill>
          <a:blip r:embed="rId194"/>
          <a:stretch>
            <a:fillRect/>
          </a:stretch>
        </p:blipFill>
        <p:spPr>
          <a:xfrm>
            <a:off x="7664946" y="2277833"/>
            <a:ext cx="54304" cy="29167"/>
          </a:xfrm>
          <a:prstGeom prst="rect">
            <a:avLst/>
          </a:prstGeom>
        </p:spPr>
      </p:pic>
      <p:pic>
        <p:nvPicPr>
          <p:cNvPr id="196" name="Image 194" descr="preencoded.png">    </p:cNvPr>
          <p:cNvPicPr>
            <a:picLocks noChangeAspect="1"/>
          </p:cNvPicPr>
          <p:nvPr/>
        </p:nvPicPr>
        <p:blipFill>
          <a:blip r:embed="rId195"/>
          <a:stretch>
            <a:fillRect/>
          </a:stretch>
        </p:blipFill>
        <p:spPr>
          <a:xfrm>
            <a:off x="7675085" y="2290586"/>
            <a:ext cx="59996" cy="41797"/>
          </a:xfrm>
          <a:prstGeom prst="rect">
            <a:avLst/>
          </a:prstGeom>
        </p:spPr>
      </p:pic>
      <p:pic>
        <p:nvPicPr>
          <p:cNvPr id="197" name="Image 195" descr="preencoded.png">    </p:cNvPr>
          <p:cNvPicPr>
            <a:picLocks noChangeAspect="1"/>
          </p:cNvPicPr>
          <p:nvPr/>
        </p:nvPicPr>
        <p:blipFill>
          <a:blip r:embed="rId196"/>
          <a:stretch>
            <a:fillRect/>
          </a:stretch>
        </p:blipFill>
        <p:spPr>
          <a:xfrm>
            <a:off x="7684424" y="2306529"/>
            <a:ext cx="57522" cy="38228"/>
          </a:xfrm>
          <a:prstGeom prst="rect">
            <a:avLst/>
          </a:prstGeom>
        </p:spPr>
      </p:pic>
      <p:pic>
        <p:nvPicPr>
          <p:cNvPr id="198" name="Image 196" descr="preencoded.png">    </p:cNvPr>
          <p:cNvPicPr>
            <a:picLocks noChangeAspect="1"/>
          </p:cNvPicPr>
          <p:nvPr/>
        </p:nvPicPr>
        <p:blipFill>
          <a:blip r:embed="rId197"/>
          <a:stretch>
            <a:fillRect/>
          </a:stretch>
        </p:blipFill>
        <p:spPr>
          <a:xfrm>
            <a:off x="7741500" y="2329688"/>
            <a:ext cx="12232" cy="5837"/>
          </a:xfrm>
          <a:prstGeom prst="rect">
            <a:avLst/>
          </a:prstGeom>
        </p:spPr>
      </p:pic>
      <p:pic>
        <p:nvPicPr>
          <p:cNvPr id="199" name="Image 197" descr="preencoded.png">    </p:cNvPr>
          <p:cNvPicPr>
            <a:picLocks noChangeAspect="1"/>
          </p:cNvPicPr>
          <p:nvPr/>
        </p:nvPicPr>
        <p:blipFill>
          <a:blip r:embed="rId198"/>
          <a:stretch>
            <a:fillRect/>
          </a:stretch>
        </p:blipFill>
        <p:spPr>
          <a:xfrm>
            <a:off x="7715334" y="2305943"/>
            <a:ext cx="41216" cy="36564"/>
          </a:xfrm>
          <a:prstGeom prst="rect">
            <a:avLst/>
          </a:prstGeom>
        </p:spPr>
      </p:pic>
      <p:pic>
        <p:nvPicPr>
          <p:cNvPr id="200" name="Image 198" descr="preencoded.png">    </p:cNvPr>
          <p:cNvPicPr>
            <a:picLocks noChangeAspect="1"/>
          </p:cNvPicPr>
          <p:nvPr/>
        </p:nvPicPr>
        <p:blipFill>
          <a:blip r:embed="rId199"/>
          <a:stretch>
            <a:fillRect/>
          </a:stretch>
        </p:blipFill>
        <p:spPr>
          <a:xfrm>
            <a:off x="7633162" y="2331324"/>
            <a:ext cx="44295" cy="35767"/>
          </a:xfrm>
          <a:prstGeom prst="rect">
            <a:avLst/>
          </a:prstGeom>
        </p:spPr>
      </p:pic>
      <p:pic>
        <p:nvPicPr>
          <p:cNvPr id="201" name="Image 199" descr="preencoded.png">    </p:cNvPr>
          <p:cNvPicPr>
            <a:picLocks noChangeAspect="1"/>
          </p:cNvPicPr>
          <p:nvPr/>
        </p:nvPicPr>
        <p:blipFill>
          <a:blip r:embed="rId200"/>
          <a:stretch>
            <a:fillRect/>
          </a:stretch>
        </p:blipFill>
        <p:spPr>
          <a:xfrm>
            <a:off x="7650435" y="2322580"/>
            <a:ext cx="32472" cy="66843"/>
          </a:xfrm>
          <a:prstGeom prst="rect">
            <a:avLst/>
          </a:prstGeom>
        </p:spPr>
      </p:pic>
      <p:pic>
        <p:nvPicPr>
          <p:cNvPr id="202" name="Image 200" descr="preencoded.png">    </p:cNvPr>
          <p:cNvPicPr>
            <a:picLocks noChangeAspect="1"/>
          </p:cNvPicPr>
          <p:nvPr/>
        </p:nvPicPr>
        <p:blipFill>
          <a:blip r:embed="rId201"/>
          <a:stretch>
            <a:fillRect/>
          </a:stretch>
        </p:blipFill>
        <p:spPr>
          <a:xfrm>
            <a:off x="7662211" y="2326805"/>
            <a:ext cx="9460" cy="9097"/>
          </a:xfrm>
          <a:prstGeom prst="rect">
            <a:avLst/>
          </a:prstGeom>
        </p:spPr>
      </p:pic>
      <p:pic>
        <p:nvPicPr>
          <p:cNvPr id="203" name="Image 201" descr="preencoded.png">    </p:cNvPr>
          <p:cNvPicPr>
            <a:picLocks noChangeAspect="1"/>
          </p:cNvPicPr>
          <p:nvPr/>
        </p:nvPicPr>
        <p:blipFill>
          <a:blip r:embed="rId202"/>
          <a:stretch>
            <a:fillRect/>
          </a:stretch>
        </p:blipFill>
        <p:spPr>
          <a:xfrm>
            <a:off x="7649821" y="2322649"/>
            <a:ext cx="33086" cy="67077"/>
          </a:xfrm>
          <a:prstGeom prst="rect">
            <a:avLst/>
          </a:prstGeom>
        </p:spPr>
      </p:pic>
      <p:pic>
        <p:nvPicPr>
          <p:cNvPr id="204" name="Image 202" descr="preencoded.png">    </p:cNvPr>
          <p:cNvPicPr>
            <a:picLocks noChangeAspect="1"/>
          </p:cNvPicPr>
          <p:nvPr/>
        </p:nvPicPr>
        <p:blipFill>
          <a:blip r:embed="rId203"/>
          <a:stretch>
            <a:fillRect/>
          </a:stretch>
        </p:blipFill>
        <p:spPr>
          <a:xfrm>
            <a:off x="7648733" y="2321771"/>
            <a:ext cx="32472" cy="66832"/>
          </a:xfrm>
          <a:prstGeom prst="rect">
            <a:avLst/>
          </a:prstGeom>
        </p:spPr>
      </p:pic>
      <p:pic>
        <p:nvPicPr>
          <p:cNvPr id="205" name="Image 203" descr="preencoded.png">    </p:cNvPr>
          <p:cNvPicPr>
            <a:picLocks noChangeAspect="1"/>
          </p:cNvPicPr>
          <p:nvPr/>
        </p:nvPicPr>
        <p:blipFill>
          <a:blip r:embed="rId204"/>
          <a:stretch>
            <a:fillRect/>
          </a:stretch>
        </p:blipFill>
        <p:spPr>
          <a:xfrm>
            <a:off x="7660491" y="2325637"/>
            <a:ext cx="9478" cy="9185"/>
          </a:xfrm>
          <a:prstGeom prst="rect">
            <a:avLst/>
          </a:prstGeom>
        </p:spPr>
      </p:pic>
      <p:pic>
        <p:nvPicPr>
          <p:cNvPr id="206" name="Image 204" descr="preencoded.png">    </p:cNvPr>
          <p:cNvPicPr>
            <a:picLocks noChangeAspect="1"/>
          </p:cNvPicPr>
          <p:nvPr/>
        </p:nvPicPr>
        <p:blipFill>
          <a:blip r:embed="rId205"/>
          <a:stretch>
            <a:fillRect/>
          </a:stretch>
        </p:blipFill>
        <p:spPr>
          <a:xfrm>
            <a:off x="7648073" y="2321890"/>
            <a:ext cx="33440" cy="66885"/>
          </a:xfrm>
          <a:prstGeom prst="rect">
            <a:avLst/>
          </a:prstGeom>
        </p:spPr>
      </p:pic>
      <p:pic>
        <p:nvPicPr>
          <p:cNvPr id="207" name="Image 205" descr="preencoded.png">    </p:cNvPr>
          <p:cNvPicPr>
            <a:picLocks noChangeAspect="1"/>
          </p:cNvPicPr>
          <p:nvPr/>
        </p:nvPicPr>
        <p:blipFill>
          <a:blip r:embed="rId206"/>
          <a:stretch>
            <a:fillRect/>
          </a:stretch>
        </p:blipFill>
        <p:spPr>
          <a:xfrm>
            <a:off x="7650603" y="2323518"/>
            <a:ext cx="28761" cy="27995"/>
          </a:xfrm>
          <a:prstGeom prst="rect">
            <a:avLst/>
          </a:prstGeom>
        </p:spPr>
      </p:pic>
      <p:pic>
        <p:nvPicPr>
          <p:cNvPr id="208" name="Image 206" descr="preencoded.png">    </p:cNvPr>
          <p:cNvPicPr>
            <a:picLocks noChangeAspect="1"/>
          </p:cNvPicPr>
          <p:nvPr/>
        </p:nvPicPr>
        <p:blipFill>
          <a:blip r:embed="rId207"/>
          <a:stretch>
            <a:fillRect/>
          </a:stretch>
        </p:blipFill>
        <p:spPr>
          <a:xfrm>
            <a:off x="7659607" y="2324937"/>
            <a:ext cx="11088" cy="10861"/>
          </a:xfrm>
          <a:prstGeom prst="rect">
            <a:avLst/>
          </a:prstGeom>
        </p:spPr>
      </p:pic>
      <p:pic>
        <p:nvPicPr>
          <p:cNvPr id="209" name="Image 207" descr="preencoded.png">    </p:cNvPr>
          <p:cNvPicPr>
            <a:picLocks noChangeAspect="1"/>
          </p:cNvPicPr>
          <p:nvPr/>
        </p:nvPicPr>
        <p:blipFill>
          <a:blip r:embed="rId208"/>
          <a:stretch>
            <a:fillRect/>
          </a:stretch>
        </p:blipFill>
        <p:spPr>
          <a:xfrm>
            <a:off x="7668220" y="2352187"/>
            <a:ext cx="577" cy="33132"/>
          </a:xfrm>
          <a:prstGeom prst="rect">
            <a:avLst/>
          </a:prstGeom>
        </p:spPr>
      </p:pic>
      <p:pic>
        <p:nvPicPr>
          <p:cNvPr id="210" name="Image 208" descr="preencoded.png">    </p:cNvPr>
          <p:cNvPicPr>
            <a:picLocks noChangeAspect="1"/>
          </p:cNvPicPr>
          <p:nvPr/>
        </p:nvPicPr>
        <p:blipFill>
          <a:blip r:embed="rId209"/>
          <a:stretch>
            <a:fillRect/>
          </a:stretch>
        </p:blipFill>
        <p:spPr>
          <a:xfrm>
            <a:off x="7653933" y="2297139"/>
            <a:ext cx="18622" cy="34185"/>
          </a:xfrm>
          <a:prstGeom prst="rect">
            <a:avLst/>
          </a:prstGeom>
        </p:spPr>
      </p:pic>
      <p:pic>
        <p:nvPicPr>
          <p:cNvPr id="211" name="Image 209" descr="preencoded.png">    </p:cNvPr>
          <p:cNvPicPr>
            <a:picLocks noChangeAspect="1"/>
          </p:cNvPicPr>
          <p:nvPr/>
        </p:nvPicPr>
        <p:blipFill>
          <a:blip r:embed="rId210"/>
          <a:stretch>
            <a:fillRect/>
          </a:stretch>
        </p:blipFill>
        <p:spPr>
          <a:xfrm>
            <a:off x="7668081" y="2301562"/>
            <a:ext cx="16864" cy="20614"/>
          </a:xfrm>
          <a:prstGeom prst="rect">
            <a:avLst/>
          </a:prstGeom>
        </p:spPr>
      </p:pic>
      <p:pic>
        <p:nvPicPr>
          <p:cNvPr id="212" name="Image 210" descr="preencoded.png">    </p:cNvPr>
          <p:cNvPicPr>
            <a:picLocks noChangeAspect="1"/>
          </p:cNvPicPr>
          <p:nvPr/>
        </p:nvPicPr>
        <p:blipFill>
          <a:blip r:embed="rId211"/>
          <a:stretch>
            <a:fillRect/>
          </a:stretch>
        </p:blipFill>
        <p:spPr>
          <a:xfrm>
            <a:off x="7714394" y="2357069"/>
            <a:ext cx="44918" cy="11490"/>
          </a:xfrm>
          <a:prstGeom prst="rect">
            <a:avLst/>
          </a:prstGeom>
        </p:spPr>
      </p:pic>
      <p:pic>
        <p:nvPicPr>
          <p:cNvPr id="213" name="Image 211" descr="preencoded.png">    </p:cNvPr>
          <p:cNvPicPr>
            <a:picLocks noChangeAspect="1"/>
          </p:cNvPicPr>
          <p:nvPr/>
        </p:nvPicPr>
        <p:blipFill>
          <a:blip r:embed="rId212"/>
          <a:stretch>
            <a:fillRect/>
          </a:stretch>
        </p:blipFill>
        <p:spPr>
          <a:xfrm>
            <a:off x="6724650" y="3248944"/>
            <a:ext cx="66554" cy="234816"/>
          </a:xfrm>
          <a:prstGeom prst="rect">
            <a:avLst/>
          </a:prstGeom>
        </p:spPr>
      </p:pic>
      <p:pic>
        <p:nvPicPr>
          <p:cNvPr id="214" name="Image 212" descr="preencoded.png">    </p:cNvPr>
          <p:cNvPicPr>
            <a:picLocks noChangeAspect="1"/>
          </p:cNvPicPr>
          <p:nvPr/>
        </p:nvPicPr>
        <p:blipFill>
          <a:blip r:embed="rId213"/>
          <a:stretch>
            <a:fillRect/>
          </a:stretch>
        </p:blipFill>
        <p:spPr>
          <a:xfrm>
            <a:off x="6315224" y="2886257"/>
            <a:ext cx="876774" cy="400269"/>
          </a:xfrm>
          <a:prstGeom prst="rect">
            <a:avLst/>
          </a:prstGeom>
        </p:spPr>
      </p:pic>
      <p:pic>
        <p:nvPicPr>
          <p:cNvPr id="215" name="Image 213" descr="preencoded.png">    </p:cNvPr>
          <p:cNvPicPr>
            <a:picLocks noChangeAspect="1"/>
          </p:cNvPicPr>
          <p:nvPr/>
        </p:nvPicPr>
        <p:blipFill>
          <a:blip r:embed="rId214"/>
          <a:stretch>
            <a:fillRect/>
          </a:stretch>
        </p:blipFill>
        <p:spPr>
          <a:xfrm>
            <a:off x="6314331" y="2885490"/>
            <a:ext cx="877779" cy="402072"/>
          </a:xfrm>
          <a:prstGeom prst="rect">
            <a:avLst/>
          </a:prstGeom>
        </p:spPr>
      </p:pic>
      <p:pic>
        <p:nvPicPr>
          <p:cNvPr id="216" name="Image 214" descr="preencoded.png">    </p:cNvPr>
          <p:cNvPicPr>
            <a:picLocks noChangeAspect="1"/>
          </p:cNvPicPr>
          <p:nvPr/>
        </p:nvPicPr>
        <p:blipFill>
          <a:blip r:embed="rId215"/>
          <a:stretch>
            <a:fillRect/>
          </a:stretch>
        </p:blipFill>
        <p:spPr>
          <a:xfrm>
            <a:off x="6896193" y="2936894"/>
            <a:ext cx="95408" cy="47386"/>
          </a:xfrm>
          <a:prstGeom prst="rect">
            <a:avLst/>
          </a:prstGeom>
        </p:spPr>
      </p:pic>
      <p:pic>
        <p:nvPicPr>
          <p:cNvPr id="217" name="Image 215" descr="preencoded.png">    </p:cNvPr>
          <p:cNvPicPr>
            <a:picLocks noChangeAspect="1"/>
          </p:cNvPicPr>
          <p:nvPr/>
        </p:nvPicPr>
        <p:blipFill>
          <a:blip r:embed="rId216"/>
          <a:stretch>
            <a:fillRect/>
          </a:stretch>
        </p:blipFill>
        <p:spPr>
          <a:xfrm>
            <a:off x="6912062" y="2965591"/>
            <a:ext cx="65103" cy="58607"/>
          </a:xfrm>
          <a:prstGeom prst="rect">
            <a:avLst/>
          </a:prstGeom>
        </p:spPr>
      </p:pic>
      <p:pic>
        <p:nvPicPr>
          <p:cNvPr id="218" name="Image 216" descr="preencoded.png">    </p:cNvPr>
          <p:cNvPicPr>
            <a:picLocks noChangeAspect="1"/>
          </p:cNvPicPr>
          <p:nvPr/>
        </p:nvPicPr>
        <p:blipFill>
          <a:blip r:embed="rId217"/>
          <a:stretch>
            <a:fillRect/>
          </a:stretch>
        </p:blipFill>
        <p:spPr>
          <a:xfrm>
            <a:off x="6956822" y="2940062"/>
            <a:ext cx="10809" cy="23786"/>
          </a:xfrm>
          <a:prstGeom prst="rect">
            <a:avLst/>
          </a:prstGeom>
        </p:spPr>
      </p:pic>
      <p:pic>
        <p:nvPicPr>
          <p:cNvPr id="219" name="Image 217" descr="preencoded.png">    </p:cNvPr>
          <p:cNvPicPr>
            <a:picLocks noChangeAspect="1"/>
          </p:cNvPicPr>
          <p:nvPr/>
        </p:nvPicPr>
        <p:blipFill>
          <a:blip r:embed="rId218"/>
          <a:stretch>
            <a:fillRect/>
          </a:stretch>
        </p:blipFill>
        <p:spPr>
          <a:xfrm>
            <a:off x="6739542" y="2903892"/>
            <a:ext cx="15655" cy="365571"/>
          </a:xfrm>
          <a:prstGeom prst="rect">
            <a:avLst/>
          </a:prstGeom>
        </p:spPr>
      </p:pic>
      <p:pic>
        <p:nvPicPr>
          <p:cNvPr id="220" name="Image 218" descr="preencoded.png">    </p:cNvPr>
          <p:cNvPicPr>
            <a:picLocks noChangeAspect="1"/>
          </p:cNvPicPr>
          <p:nvPr/>
        </p:nvPicPr>
        <p:blipFill>
          <a:blip r:embed="rId219"/>
          <a:stretch>
            <a:fillRect/>
          </a:stretch>
        </p:blipFill>
        <p:spPr>
          <a:xfrm>
            <a:off x="6833127" y="3033424"/>
            <a:ext cx="233242" cy="9591"/>
          </a:xfrm>
          <a:prstGeom prst="rect">
            <a:avLst/>
          </a:prstGeom>
        </p:spPr>
      </p:pic>
      <p:pic>
        <p:nvPicPr>
          <p:cNvPr id="221" name="Image 219" descr="preencoded.png">    </p:cNvPr>
          <p:cNvPicPr>
            <a:picLocks noChangeAspect="1"/>
          </p:cNvPicPr>
          <p:nvPr/>
        </p:nvPicPr>
        <p:blipFill>
          <a:blip r:embed="rId220"/>
          <a:stretch>
            <a:fillRect/>
          </a:stretch>
        </p:blipFill>
        <p:spPr>
          <a:xfrm>
            <a:off x="6892537" y="3052907"/>
            <a:ext cx="109017" cy="4862"/>
          </a:xfrm>
          <a:prstGeom prst="rect">
            <a:avLst/>
          </a:prstGeom>
        </p:spPr>
      </p:pic>
      <p:pic>
        <p:nvPicPr>
          <p:cNvPr id="222" name="Image 220" descr="preencoded.png">    </p:cNvPr>
          <p:cNvPicPr>
            <a:picLocks noChangeAspect="1"/>
          </p:cNvPicPr>
          <p:nvPr/>
        </p:nvPicPr>
        <p:blipFill>
          <a:blip r:embed="rId221"/>
          <a:stretch>
            <a:fillRect/>
          </a:stretch>
        </p:blipFill>
        <p:spPr>
          <a:xfrm>
            <a:off x="6812514" y="3089939"/>
            <a:ext cx="39207" cy="49373"/>
          </a:xfrm>
          <a:prstGeom prst="rect">
            <a:avLst/>
          </a:prstGeom>
        </p:spPr>
      </p:pic>
      <p:pic>
        <p:nvPicPr>
          <p:cNvPr id="223" name="Image 221" descr="preencoded.png">    </p:cNvPr>
          <p:cNvPicPr>
            <a:picLocks noChangeAspect="1"/>
          </p:cNvPicPr>
          <p:nvPr/>
        </p:nvPicPr>
        <p:blipFill>
          <a:blip r:embed="rId222"/>
          <a:stretch>
            <a:fillRect/>
          </a:stretch>
        </p:blipFill>
        <p:spPr>
          <a:xfrm>
            <a:off x="6855144" y="3099114"/>
            <a:ext cx="43114" cy="38318"/>
          </a:xfrm>
          <a:prstGeom prst="rect">
            <a:avLst/>
          </a:prstGeom>
        </p:spPr>
      </p:pic>
      <p:pic>
        <p:nvPicPr>
          <p:cNvPr id="224" name="Image 222" descr="preencoded.png">    </p:cNvPr>
          <p:cNvPicPr>
            <a:picLocks noChangeAspect="1"/>
          </p:cNvPicPr>
          <p:nvPr/>
        </p:nvPicPr>
        <p:blipFill>
          <a:blip r:embed="rId223"/>
          <a:stretch>
            <a:fillRect/>
          </a:stretch>
        </p:blipFill>
        <p:spPr>
          <a:xfrm>
            <a:off x="6903690" y="3097010"/>
            <a:ext cx="26184" cy="38804"/>
          </a:xfrm>
          <a:prstGeom prst="rect">
            <a:avLst/>
          </a:prstGeom>
        </p:spPr>
      </p:pic>
      <p:pic>
        <p:nvPicPr>
          <p:cNvPr id="225" name="Image 223" descr="preencoded.png">    </p:cNvPr>
          <p:cNvPicPr>
            <a:picLocks noChangeAspect="1"/>
          </p:cNvPicPr>
          <p:nvPr/>
        </p:nvPicPr>
        <p:blipFill>
          <a:blip r:embed="rId224"/>
          <a:stretch>
            <a:fillRect/>
          </a:stretch>
        </p:blipFill>
        <p:spPr>
          <a:xfrm>
            <a:off x="6953724" y="3083917"/>
            <a:ext cx="42714" cy="49993"/>
          </a:xfrm>
          <a:prstGeom prst="rect">
            <a:avLst/>
          </a:prstGeom>
        </p:spPr>
      </p:pic>
      <p:pic>
        <p:nvPicPr>
          <p:cNvPr id="226" name="Image 224" descr="preencoded.png">    </p:cNvPr>
          <p:cNvPicPr>
            <a:picLocks noChangeAspect="1"/>
          </p:cNvPicPr>
          <p:nvPr/>
        </p:nvPicPr>
        <p:blipFill>
          <a:blip r:embed="rId225"/>
          <a:stretch>
            <a:fillRect/>
          </a:stretch>
        </p:blipFill>
        <p:spPr>
          <a:xfrm>
            <a:off x="7000112" y="3093494"/>
            <a:ext cx="38556" cy="38510"/>
          </a:xfrm>
          <a:prstGeom prst="rect">
            <a:avLst/>
          </a:prstGeom>
        </p:spPr>
      </p:pic>
      <p:pic>
        <p:nvPicPr>
          <p:cNvPr id="227" name="Image 225" descr="preencoded.png">    </p:cNvPr>
          <p:cNvPicPr>
            <a:picLocks noChangeAspect="1"/>
          </p:cNvPicPr>
          <p:nvPr/>
        </p:nvPicPr>
        <p:blipFill>
          <a:blip r:embed="rId226"/>
          <a:stretch>
            <a:fillRect/>
          </a:stretch>
        </p:blipFill>
        <p:spPr>
          <a:xfrm>
            <a:off x="7044947" y="3078837"/>
            <a:ext cx="15525" cy="51231"/>
          </a:xfrm>
          <a:prstGeom prst="rect">
            <a:avLst/>
          </a:prstGeom>
        </p:spPr>
      </p:pic>
      <p:pic>
        <p:nvPicPr>
          <p:cNvPr id="228" name="Image 226" descr="preencoded.png">    </p:cNvPr>
          <p:cNvPicPr>
            <a:picLocks noChangeAspect="1"/>
          </p:cNvPicPr>
          <p:nvPr/>
        </p:nvPicPr>
        <p:blipFill>
          <a:blip r:embed="rId227"/>
          <a:stretch>
            <a:fillRect/>
          </a:stretch>
        </p:blipFill>
        <p:spPr>
          <a:xfrm>
            <a:off x="7066211" y="3090692"/>
            <a:ext cx="41542" cy="38368"/>
          </a:xfrm>
          <a:prstGeom prst="rect">
            <a:avLst/>
          </a:prstGeom>
        </p:spPr>
      </p:pic>
      <p:pic>
        <p:nvPicPr>
          <p:cNvPr id="229" name="Image 227" descr="preencoded.png">    </p:cNvPr>
          <p:cNvPicPr>
            <a:picLocks noChangeAspect="1"/>
          </p:cNvPicPr>
          <p:nvPr/>
        </p:nvPicPr>
        <p:blipFill>
          <a:blip r:embed="rId228"/>
          <a:stretch>
            <a:fillRect/>
          </a:stretch>
        </p:blipFill>
        <p:spPr>
          <a:xfrm>
            <a:off x="6789186" y="3153005"/>
            <a:ext cx="332817" cy="74677"/>
          </a:xfrm>
          <a:prstGeom prst="rect">
            <a:avLst/>
          </a:prstGeom>
        </p:spPr>
      </p:pic>
      <p:pic>
        <p:nvPicPr>
          <p:cNvPr id="230" name="Image 228" descr="preencoded.png">    </p:cNvPr>
          <p:cNvPicPr>
            <a:picLocks noChangeAspect="1"/>
          </p:cNvPicPr>
          <p:nvPr/>
        </p:nvPicPr>
        <p:blipFill>
          <a:blip r:embed="rId229"/>
          <a:stretch>
            <a:fillRect/>
          </a:stretch>
        </p:blipFill>
        <p:spPr>
          <a:xfrm>
            <a:off x="6496031" y="2969076"/>
            <a:ext cx="70024" cy="195345"/>
          </a:xfrm>
          <a:prstGeom prst="rect">
            <a:avLst/>
          </a:prstGeom>
        </p:spPr>
      </p:pic>
      <p:pic>
        <p:nvPicPr>
          <p:cNvPr id="231" name="Image 229" descr="preencoded.png">    </p:cNvPr>
          <p:cNvPicPr>
            <a:picLocks noChangeAspect="1"/>
          </p:cNvPicPr>
          <p:nvPr/>
        </p:nvPicPr>
        <p:blipFill>
          <a:blip r:embed="rId230"/>
          <a:stretch>
            <a:fillRect/>
          </a:stretch>
        </p:blipFill>
        <p:spPr>
          <a:xfrm>
            <a:off x="6409246" y="3130889"/>
            <a:ext cx="152595" cy="87084"/>
          </a:xfrm>
          <a:prstGeom prst="rect">
            <a:avLst/>
          </a:prstGeom>
        </p:spPr>
      </p:pic>
      <p:pic>
        <p:nvPicPr>
          <p:cNvPr id="232" name="Image 230" descr="preencoded.png">    </p:cNvPr>
          <p:cNvPicPr>
            <a:picLocks noChangeAspect="1"/>
          </p:cNvPicPr>
          <p:nvPr/>
        </p:nvPicPr>
        <p:blipFill>
          <a:blip r:embed="rId231"/>
          <a:stretch>
            <a:fillRect/>
          </a:stretch>
        </p:blipFill>
        <p:spPr>
          <a:xfrm>
            <a:off x="6384131" y="3137369"/>
            <a:ext cx="205941" cy="146220"/>
          </a:xfrm>
          <a:prstGeom prst="rect">
            <a:avLst/>
          </a:prstGeom>
        </p:spPr>
      </p:pic>
      <p:pic>
        <p:nvPicPr>
          <p:cNvPr id="233" name="Image 231" descr="preencoded.png">    </p:cNvPr>
          <p:cNvPicPr>
            <a:picLocks noChangeAspect="1"/>
          </p:cNvPicPr>
          <p:nvPr/>
        </p:nvPicPr>
        <p:blipFill>
          <a:blip r:embed="rId232"/>
          <a:stretch>
            <a:fillRect/>
          </a:stretch>
        </p:blipFill>
        <p:spPr>
          <a:xfrm>
            <a:off x="6491399" y="2958751"/>
            <a:ext cx="74135" cy="100395"/>
          </a:xfrm>
          <a:prstGeom prst="rect">
            <a:avLst/>
          </a:prstGeom>
        </p:spPr>
      </p:pic>
      <p:pic>
        <p:nvPicPr>
          <p:cNvPr id="234" name="Image 232" descr="preencoded.png">    </p:cNvPr>
          <p:cNvPicPr>
            <a:picLocks noChangeAspect="1"/>
          </p:cNvPicPr>
          <p:nvPr/>
        </p:nvPicPr>
        <p:blipFill>
          <a:blip r:embed="rId233"/>
          <a:stretch>
            <a:fillRect/>
          </a:stretch>
        </p:blipFill>
        <p:spPr>
          <a:xfrm>
            <a:off x="6441849" y="2969414"/>
            <a:ext cx="109156" cy="210912"/>
          </a:xfrm>
          <a:prstGeom prst="rect">
            <a:avLst/>
          </a:prstGeom>
        </p:spPr>
      </p:pic>
      <p:pic>
        <p:nvPicPr>
          <p:cNvPr id="235" name="Image 233" descr="preencoded.png">    </p:cNvPr>
          <p:cNvPicPr>
            <a:picLocks noChangeAspect="1"/>
          </p:cNvPicPr>
          <p:nvPr/>
        </p:nvPicPr>
        <p:blipFill>
          <a:blip r:embed="rId234"/>
          <a:stretch>
            <a:fillRect/>
          </a:stretch>
        </p:blipFill>
        <p:spPr>
          <a:xfrm>
            <a:off x="6527229" y="3027812"/>
            <a:ext cx="8567" cy="7760"/>
          </a:xfrm>
          <a:prstGeom prst="rect">
            <a:avLst/>
          </a:prstGeom>
        </p:spPr>
      </p:pic>
      <p:pic>
        <p:nvPicPr>
          <p:cNvPr id="236" name="Image 234" descr="preencoded.png">    </p:cNvPr>
          <p:cNvPicPr>
            <a:picLocks noChangeAspect="1"/>
          </p:cNvPicPr>
          <p:nvPr/>
        </p:nvPicPr>
        <p:blipFill>
          <a:blip r:embed="rId235"/>
          <a:stretch>
            <a:fillRect/>
          </a:stretch>
        </p:blipFill>
        <p:spPr>
          <a:xfrm>
            <a:off x="6523974" y="3020378"/>
            <a:ext cx="17264" cy="5256"/>
          </a:xfrm>
          <a:prstGeom prst="rect">
            <a:avLst/>
          </a:prstGeom>
        </p:spPr>
      </p:pic>
      <p:pic>
        <p:nvPicPr>
          <p:cNvPr id="237" name="Image 235" descr="preencoded.png">    </p:cNvPr>
          <p:cNvPicPr>
            <a:picLocks noChangeAspect="1"/>
          </p:cNvPicPr>
          <p:nvPr/>
        </p:nvPicPr>
        <p:blipFill>
          <a:blip r:embed="rId236"/>
          <a:stretch>
            <a:fillRect/>
          </a:stretch>
        </p:blipFill>
        <p:spPr>
          <a:xfrm>
            <a:off x="6476423" y="3028735"/>
            <a:ext cx="18557" cy="5768"/>
          </a:xfrm>
          <a:prstGeom prst="rect">
            <a:avLst/>
          </a:prstGeom>
        </p:spPr>
      </p:pic>
      <p:pic>
        <p:nvPicPr>
          <p:cNvPr id="238" name="Image 236" descr="preencoded.png">    </p:cNvPr>
          <p:cNvPicPr>
            <a:picLocks noChangeAspect="1"/>
          </p:cNvPicPr>
          <p:nvPr/>
        </p:nvPicPr>
        <p:blipFill>
          <a:blip r:embed="rId237"/>
          <a:stretch>
            <a:fillRect/>
          </a:stretch>
        </p:blipFill>
        <p:spPr>
          <a:xfrm>
            <a:off x="6509826" y="3022856"/>
            <a:ext cx="16827" cy="36691"/>
          </a:xfrm>
          <a:prstGeom prst="rect">
            <a:avLst/>
          </a:prstGeom>
        </p:spPr>
      </p:pic>
      <p:pic>
        <p:nvPicPr>
          <p:cNvPr id="239" name="Image 237" descr="preencoded.png">    </p:cNvPr>
          <p:cNvPicPr>
            <a:picLocks noChangeAspect="1"/>
          </p:cNvPicPr>
          <p:nvPr/>
        </p:nvPicPr>
        <p:blipFill>
          <a:blip r:embed="rId238"/>
          <a:stretch>
            <a:fillRect/>
          </a:stretch>
        </p:blipFill>
        <p:spPr>
          <a:xfrm>
            <a:off x="6489399" y="3107261"/>
            <a:ext cx="30156" cy="12794"/>
          </a:xfrm>
          <a:prstGeom prst="rect">
            <a:avLst/>
          </a:prstGeom>
        </p:spPr>
      </p:pic>
      <p:pic>
        <p:nvPicPr>
          <p:cNvPr id="240" name="Image 238" descr="preencoded.png">    </p:cNvPr>
          <p:cNvPicPr>
            <a:picLocks noChangeAspect="1"/>
          </p:cNvPicPr>
          <p:nvPr/>
        </p:nvPicPr>
        <p:blipFill>
          <a:blip r:embed="rId239"/>
          <a:stretch>
            <a:fillRect/>
          </a:stretch>
        </p:blipFill>
        <p:spPr>
          <a:xfrm>
            <a:off x="6500478" y="3067674"/>
            <a:ext cx="14260" cy="10016"/>
          </a:xfrm>
          <a:prstGeom prst="rect">
            <a:avLst/>
          </a:prstGeom>
        </p:spPr>
      </p:pic>
      <p:pic>
        <p:nvPicPr>
          <p:cNvPr id="241" name="Image 239" descr="preencoded.png">    </p:cNvPr>
          <p:cNvPicPr>
            <a:picLocks noChangeAspect="1"/>
          </p:cNvPicPr>
          <p:nvPr/>
        </p:nvPicPr>
        <p:blipFill>
          <a:blip r:embed="rId240"/>
          <a:stretch>
            <a:fillRect/>
          </a:stretch>
        </p:blipFill>
        <p:spPr>
          <a:xfrm>
            <a:off x="6501408" y="3063504"/>
            <a:ext cx="16408" cy="11880"/>
          </a:xfrm>
          <a:prstGeom prst="rect">
            <a:avLst/>
          </a:prstGeom>
        </p:spPr>
      </p:pic>
      <p:pic>
        <p:nvPicPr>
          <p:cNvPr id="242" name="Image 240" descr="preencoded.png">    </p:cNvPr>
          <p:cNvPicPr>
            <a:picLocks noChangeAspect="1"/>
          </p:cNvPicPr>
          <p:nvPr/>
        </p:nvPicPr>
        <p:blipFill>
          <a:blip r:embed="rId241"/>
          <a:stretch>
            <a:fillRect/>
          </a:stretch>
        </p:blipFill>
        <p:spPr>
          <a:xfrm>
            <a:off x="6474135" y="3010197"/>
            <a:ext cx="21459" cy="5512"/>
          </a:xfrm>
          <a:prstGeom prst="rect">
            <a:avLst/>
          </a:prstGeom>
        </p:spPr>
      </p:pic>
      <p:pic>
        <p:nvPicPr>
          <p:cNvPr id="243" name="Image 241" descr="preencoded.png">    </p:cNvPr>
          <p:cNvPicPr>
            <a:picLocks noChangeAspect="1"/>
          </p:cNvPicPr>
          <p:nvPr/>
        </p:nvPicPr>
        <p:blipFill>
          <a:blip r:embed="rId242"/>
          <a:stretch>
            <a:fillRect/>
          </a:stretch>
        </p:blipFill>
        <p:spPr>
          <a:xfrm>
            <a:off x="6523537" y="3004997"/>
            <a:ext cx="16194" cy="5194"/>
          </a:xfrm>
          <a:prstGeom prst="rect">
            <a:avLst/>
          </a:prstGeom>
        </p:spPr>
      </p:pic>
      <p:pic>
        <p:nvPicPr>
          <p:cNvPr id="244" name="Image 242" descr="preencoded.png">    </p:cNvPr>
          <p:cNvPicPr>
            <a:picLocks noChangeAspect="1"/>
          </p:cNvPicPr>
          <p:nvPr/>
        </p:nvPicPr>
        <p:blipFill>
          <a:blip r:embed="rId243"/>
          <a:stretch>
            <a:fillRect/>
          </a:stretch>
        </p:blipFill>
        <p:spPr>
          <a:xfrm>
            <a:off x="6412278" y="2951822"/>
            <a:ext cx="92729" cy="209521"/>
          </a:xfrm>
          <a:prstGeom prst="rect">
            <a:avLst/>
          </a:prstGeom>
        </p:spPr>
      </p:pic>
      <p:pic>
        <p:nvPicPr>
          <p:cNvPr id="245" name="Image 243" descr="preencoded.png">    </p:cNvPr>
          <p:cNvPicPr>
            <a:picLocks noChangeAspect="1"/>
          </p:cNvPicPr>
          <p:nvPr/>
        </p:nvPicPr>
        <p:blipFill>
          <a:blip r:embed="rId244"/>
          <a:stretch>
            <a:fillRect/>
          </a:stretch>
        </p:blipFill>
        <p:spPr>
          <a:xfrm>
            <a:off x="6417227" y="2957447"/>
            <a:ext cx="84572" cy="58010"/>
          </a:xfrm>
          <a:prstGeom prst="rect">
            <a:avLst/>
          </a:prstGeom>
        </p:spPr>
      </p:pic>
      <p:pic>
        <p:nvPicPr>
          <p:cNvPr id="246" name="Image 244" descr="preencoded.png">    </p:cNvPr>
          <p:cNvPicPr>
            <a:picLocks noChangeAspect="1"/>
          </p:cNvPicPr>
          <p:nvPr/>
        </p:nvPicPr>
        <p:blipFill>
          <a:blip r:embed="rId245"/>
          <a:stretch>
            <a:fillRect/>
          </a:stretch>
        </p:blipFill>
        <p:spPr>
          <a:xfrm>
            <a:off x="6415311" y="2970625"/>
            <a:ext cx="87781" cy="50430"/>
          </a:xfrm>
          <a:prstGeom prst="rect">
            <a:avLst/>
          </a:prstGeom>
        </p:spPr>
      </p:pic>
      <p:pic>
        <p:nvPicPr>
          <p:cNvPr id="247" name="Image 245" descr="preencoded.png">    </p:cNvPr>
          <p:cNvPicPr>
            <a:picLocks noChangeAspect="1"/>
          </p:cNvPicPr>
          <p:nvPr/>
        </p:nvPicPr>
        <p:blipFill>
          <a:blip r:embed="rId246"/>
          <a:stretch>
            <a:fillRect/>
          </a:stretch>
        </p:blipFill>
        <p:spPr>
          <a:xfrm>
            <a:off x="6340487" y="3158923"/>
            <a:ext cx="69028" cy="127213"/>
          </a:xfrm>
          <a:prstGeom prst="rect">
            <a:avLst/>
          </a:prstGeom>
        </p:spPr>
      </p:pic>
      <p:pic>
        <p:nvPicPr>
          <p:cNvPr id="248" name="Image 246" descr="preencoded.png">    </p:cNvPr>
          <p:cNvPicPr>
            <a:picLocks noChangeAspect="1"/>
          </p:cNvPicPr>
          <p:nvPr/>
        </p:nvPicPr>
        <p:blipFill>
          <a:blip r:embed="rId247"/>
          <a:stretch>
            <a:fillRect/>
          </a:stretch>
        </p:blipFill>
        <p:spPr>
          <a:xfrm>
            <a:off x="6582538" y="3147866"/>
            <a:ext cx="82832" cy="128553"/>
          </a:xfrm>
          <a:prstGeom prst="rect">
            <a:avLst/>
          </a:prstGeom>
        </p:spPr>
      </p:pic>
      <p:pic>
        <p:nvPicPr>
          <p:cNvPr id="249" name="Image 247" descr="preencoded.png">    </p:cNvPr>
          <p:cNvPicPr>
            <a:picLocks noChangeAspect="1"/>
          </p:cNvPicPr>
          <p:nvPr/>
        </p:nvPicPr>
        <p:blipFill>
          <a:blip r:embed="rId248"/>
          <a:stretch>
            <a:fillRect/>
          </a:stretch>
        </p:blipFill>
        <p:spPr>
          <a:xfrm>
            <a:off x="6582445" y="3209117"/>
            <a:ext cx="9897" cy="58747"/>
          </a:xfrm>
          <a:prstGeom prst="rect">
            <a:avLst/>
          </a:prstGeom>
        </p:spPr>
      </p:pic>
      <p:pic>
        <p:nvPicPr>
          <p:cNvPr id="250" name="Image 248" descr="preencoded.png">    </p:cNvPr>
          <p:cNvPicPr>
            <a:picLocks noChangeAspect="1"/>
          </p:cNvPicPr>
          <p:nvPr/>
        </p:nvPicPr>
        <p:blipFill>
          <a:blip r:embed="rId249"/>
          <a:stretch>
            <a:fillRect/>
          </a:stretch>
        </p:blipFill>
        <p:spPr>
          <a:xfrm>
            <a:off x="6394028" y="3202163"/>
            <a:ext cx="13608" cy="81339"/>
          </a:xfrm>
          <a:prstGeom prst="rect">
            <a:avLst/>
          </a:prstGeom>
        </p:spPr>
      </p:pic>
      <p:pic>
        <p:nvPicPr>
          <p:cNvPr id="251" name="Image 249" descr="preencoded.png">    </p:cNvPr>
          <p:cNvPicPr>
            <a:picLocks noChangeAspect="1"/>
          </p:cNvPicPr>
          <p:nvPr/>
        </p:nvPicPr>
        <p:blipFill>
          <a:blip r:embed="rId250"/>
          <a:stretch>
            <a:fillRect/>
          </a:stretch>
        </p:blipFill>
        <p:spPr>
          <a:xfrm>
            <a:off x="6557516" y="3150630"/>
            <a:ext cx="6214" cy="6055"/>
          </a:xfrm>
          <a:prstGeom prst="rect">
            <a:avLst/>
          </a:prstGeom>
        </p:spPr>
      </p:pic>
      <p:pic>
        <p:nvPicPr>
          <p:cNvPr id="252" name="Image 250" descr="preencoded.png">    </p:cNvPr>
          <p:cNvPicPr>
            <a:picLocks noChangeAspect="1"/>
          </p:cNvPicPr>
          <p:nvPr/>
        </p:nvPicPr>
        <p:blipFill>
          <a:blip r:embed="rId251"/>
          <a:stretch>
            <a:fillRect/>
          </a:stretch>
        </p:blipFill>
        <p:spPr>
          <a:xfrm>
            <a:off x="6552074" y="3168900"/>
            <a:ext cx="6232" cy="6057"/>
          </a:xfrm>
          <a:prstGeom prst="rect">
            <a:avLst/>
          </a:prstGeom>
        </p:spPr>
      </p:pic>
      <p:pic>
        <p:nvPicPr>
          <p:cNvPr id="253" name="Image 251" descr="preencoded.png">    </p:cNvPr>
          <p:cNvPicPr>
            <a:picLocks noChangeAspect="1"/>
          </p:cNvPicPr>
          <p:nvPr/>
        </p:nvPicPr>
        <p:blipFill>
          <a:blip r:embed="rId252"/>
          <a:stretch>
            <a:fillRect/>
          </a:stretch>
        </p:blipFill>
        <p:spPr>
          <a:xfrm>
            <a:off x="6536857" y="3184452"/>
            <a:ext cx="6232" cy="6057"/>
          </a:xfrm>
          <a:prstGeom prst="rect">
            <a:avLst/>
          </a:prstGeom>
        </p:spPr>
      </p:pic>
      <p:pic>
        <p:nvPicPr>
          <p:cNvPr id="254" name="Image 252" descr="preencoded.png">    </p:cNvPr>
          <p:cNvPicPr>
            <a:picLocks noChangeAspect="1"/>
          </p:cNvPicPr>
          <p:nvPr/>
        </p:nvPicPr>
        <p:blipFill>
          <a:blip r:embed="rId253"/>
          <a:stretch>
            <a:fillRect/>
          </a:stretch>
        </p:blipFill>
        <p:spPr>
          <a:xfrm>
            <a:off x="6510858" y="3196055"/>
            <a:ext cx="6269" cy="6134"/>
          </a:xfrm>
          <a:prstGeom prst="rect">
            <a:avLst/>
          </a:prstGeom>
        </p:spPr>
      </p:pic>
      <p:pic>
        <p:nvPicPr>
          <p:cNvPr id="255" name="Image 253" descr="preencoded.png">    </p:cNvPr>
          <p:cNvPicPr>
            <a:picLocks noChangeAspect="1"/>
          </p:cNvPicPr>
          <p:nvPr/>
        </p:nvPicPr>
        <p:blipFill>
          <a:blip r:embed="rId254"/>
          <a:stretch>
            <a:fillRect/>
          </a:stretch>
        </p:blipFill>
        <p:spPr>
          <a:xfrm>
            <a:off x="6459382" y="3196702"/>
            <a:ext cx="6269" cy="6134"/>
          </a:xfrm>
          <a:prstGeom prst="rect">
            <a:avLst/>
          </a:prstGeom>
        </p:spPr>
      </p:pic>
      <p:pic>
        <p:nvPicPr>
          <p:cNvPr id="256" name="Image 254" descr="preencoded.png">    </p:cNvPr>
          <p:cNvPicPr>
            <a:picLocks noChangeAspect="1"/>
          </p:cNvPicPr>
          <p:nvPr/>
        </p:nvPicPr>
        <p:blipFill>
          <a:blip r:embed="rId255"/>
          <a:stretch>
            <a:fillRect/>
          </a:stretch>
        </p:blipFill>
        <p:spPr>
          <a:xfrm>
            <a:off x="6440109" y="3186175"/>
            <a:ext cx="6251" cy="6060"/>
          </a:xfrm>
          <a:prstGeom prst="rect">
            <a:avLst/>
          </a:prstGeom>
        </p:spPr>
      </p:pic>
      <p:pic>
        <p:nvPicPr>
          <p:cNvPr id="257" name="Image 255" descr="preencoded.png">    </p:cNvPr>
          <p:cNvPicPr>
            <a:picLocks noChangeAspect="1"/>
          </p:cNvPicPr>
          <p:nvPr/>
        </p:nvPicPr>
        <p:blipFill>
          <a:blip r:embed="rId256"/>
          <a:stretch>
            <a:fillRect/>
          </a:stretch>
        </p:blipFill>
        <p:spPr>
          <a:xfrm>
            <a:off x="6422845" y="3171796"/>
            <a:ext cx="6241" cy="6042"/>
          </a:xfrm>
          <a:prstGeom prst="rect">
            <a:avLst/>
          </a:prstGeom>
        </p:spPr>
      </p:pic>
      <p:pic>
        <p:nvPicPr>
          <p:cNvPr id="258" name="Image 256" descr="preencoded.png">    </p:cNvPr>
          <p:cNvPicPr>
            <a:picLocks noChangeAspect="1"/>
          </p:cNvPicPr>
          <p:nvPr/>
        </p:nvPicPr>
        <p:blipFill>
          <a:blip r:embed="rId257"/>
          <a:stretch>
            <a:fillRect/>
          </a:stretch>
        </p:blipFill>
        <p:spPr>
          <a:xfrm>
            <a:off x="6411032" y="3153092"/>
            <a:ext cx="6241" cy="6043"/>
          </a:xfrm>
          <a:prstGeom prst="rect">
            <a:avLst/>
          </a:prstGeom>
        </p:spPr>
      </p:pic>
      <p:pic>
        <p:nvPicPr>
          <p:cNvPr id="259" name="Image 257" descr="preencoded.png">    </p:cNvPr>
          <p:cNvPicPr>
            <a:picLocks noChangeAspect="1"/>
          </p:cNvPicPr>
          <p:nvPr/>
        </p:nvPicPr>
        <p:blipFill>
          <a:blip r:embed="rId258"/>
          <a:stretch>
            <a:fillRect/>
          </a:stretch>
        </p:blipFill>
        <p:spPr>
          <a:xfrm>
            <a:off x="6485251" y="3199785"/>
            <a:ext cx="6232" cy="6057"/>
          </a:xfrm>
          <a:prstGeom prst="rect">
            <a:avLst/>
          </a:prstGeom>
        </p:spPr>
      </p:pic>
      <p:pic>
        <p:nvPicPr>
          <p:cNvPr id="260" name="Image 258" descr="preencoded.png">    </p:cNvPr>
          <p:cNvPicPr>
            <a:picLocks noChangeAspect="1"/>
          </p:cNvPicPr>
          <p:nvPr/>
        </p:nvPicPr>
        <p:blipFill>
          <a:blip r:embed="rId259"/>
          <a:stretch>
            <a:fillRect/>
          </a:stretch>
        </p:blipFill>
        <p:spPr>
          <a:xfrm>
            <a:off x="6656626" y="3116053"/>
            <a:ext cx="70191" cy="93107"/>
          </a:xfrm>
          <a:prstGeom prst="rect">
            <a:avLst/>
          </a:prstGeom>
        </p:spPr>
      </p:pic>
      <p:pic>
        <p:nvPicPr>
          <p:cNvPr id="261" name="Image 259" descr="preencoded.png">    </p:cNvPr>
          <p:cNvPicPr>
            <a:picLocks noChangeAspect="1"/>
          </p:cNvPicPr>
          <p:nvPr/>
        </p:nvPicPr>
        <p:blipFill>
          <a:blip r:embed="rId260"/>
          <a:stretch>
            <a:fillRect/>
          </a:stretch>
        </p:blipFill>
        <p:spPr>
          <a:xfrm>
            <a:off x="6662831" y="3202681"/>
            <a:ext cx="46081" cy="70669"/>
          </a:xfrm>
          <a:prstGeom prst="rect">
            <a:avLst/>
          </a:prstGeom>
        </p:spPr>
      </p:pic>
      <p:pic>
        <p:nvPicPr>
          <p:cNvPr id="262" name="Image 260" descr="preencoded.png">    </p:cNvPr>
          <p:cNvPicPr>
            <a:picLocks noChangeAspect="1"/>
          </p:cNvPicPr>
          <p:nvPr/>
        </p:nvPicPr>
        <p:blipFill>
          <a:blip r:embed="rId261"/>
          <a:stretch>
            <a:fillRect/>
          </a:stretch>
        </p:blipFill>
        <p:spPr>
          <a:xfrm>
            <a:off x="6671788" y="3176243"/>
            <a:ext cx="35375" cy="17109"/>
          </a:xfrm>
          <a:prstGeom prst="rect">
            <a:avLst/>
          </a:prstGeom>
        </p:spPr>
      </p:pic>
      <p:pic>
        <p:nvPicPr>
          <p:cNvPr id="263" name="Image 261" descr="preencoded.png">    </p:cNvPr>
          <p:cNvPicPr>
            <a:picLocks noChangeAspect="1"/>
          </p:cNvPicPr>
          <p:nvPr/>
        </p:nvPicPr>
        <p:blipFill>
          <a:blip r:embed="rId262"/>
          <a:stretch>
            <a:fillRect/>
          </a:stretch>
        </p:blipFill>
        <p:spPr>
          <a:xfrm>
            <a:off x="6729161" y="3300901"/>
            <a:ext cx="55959" cy="161376"/>
          </a:xfrm>
          <a:prstGeom prst="rect">
            <a:avLst/>
          </a:prstGeom>
        </p:spPr>
      </p:pic>
      <p:pic>
        <p:nvPicPr>
          <p:cNvPr id="264" name="Image 262" descr="preencoded.png">    </p:cNvPr>
          <p:cNvPicPr>
            <a:picLocks noChangeAspect="1"/>
          </p:cNvPicPr>
          <p:nvPr/>
        </p:nvPicPr>
        <p:blipFill>
          <a:blip r:embed="rId263"/>
          <a:stretch>
            <a:fillRect/>
          </a:stretch>
        </p:blipFill>
        <p:spPr>
          <a:xfrm>
            <a:off x="6638004" y="3420176"/>
            <a:ext cx="66526" cy="83326"/>
          </a:xfrm>
          <a:prstGeom prst="rect">
            <a:avLst/>
          </a:prstGeom>
        </p:spPr>
      </p:pic>
      <p:pic>
        <p:nvPicPr>
          <p:cNvPr id="265" name="Image 263" descr="preencoded.png">    </p:cNvPr>
          <p:cNvPicPr>
            <a:picLocks noChangeAspect="1"/>
          </p:cNvPicPr>
          <p:nvPr/>
        </p:nvPicPr>
        <p:blipFill>
          <a:blip r:embed="rId264"/>
          <a:stretch>
            <a:fillRect/>
          </a:stretch>
        </p:blipFill>
        <p:spPr>
          <a:xfrm>
            <a:off x="6594314" y="3435146"/>
            <a:ext cx="79074" cy="51338"/>
          </a:xfrm>
          <a:prstGeom prst="rect">
            <a:avLst/>
          </a:prstGeom>
        </p:spPr>
      </p:pic>
      <p:pic>
        <p:nvPicPr>
          <p:cNvPr id="266" name="Image 264" descr="preencoded.png">    </p:cNvPr>
          <p:cNvPicPr>
            <a:picLocks noChangeAspect="1"/>
          </p:cNvPicPr>
          <p:nvPr/>
        </p:nvPicPr>
        <p:blipFill>
          <a:blip r:embed="rId265"/>
          <a:stretch>
            <a:fillRect/>
          </a:stretch>
        </p:blipFill>
        <p:spPr>
          <a:xfrm>
            <a:off x="6800627" y="3358879"/>
            <a:ext cx="46518" cy="131706"/>
          </a:xfrm>
          <a:prstGeom prst="rect">
            <a:avLst/>
          </a:prstGeom>
        </p:spPr>
      </p:pic>
      <p:pic>
        <p:nvPicPr>
          <p:cNvPr id="267" name="Image 265" descr="preencoded.png">    </p:cNvPr>
          <p:cNvPicPr>
            <a:picLocks noChangeAspect="1"/>
          </p:cNvPicPr>
          <p:nvPr/>
        </p:nvPicPr>
        <p:blipFill>
          <a:blip r:embed="rId266"/>
          <a:stretch>
            <a:fillRect/>
          </a:stretch>
        </p:blipFill>
        <p:spPr>
          <a:xfrm>
            <a:off x="6817947" y="3397506"/>
            <a:ext cx="43737" cy="79170"/>
          </a:xfrm>
          <a:prstGeom prst="rect">
            <a:avLst/>
          </a:prstGeom>
        </p:spPr>
      </p:pic>
      <p:pic>
        <p:nvPicPr>
          <p:cNvPr id="268" name="Image 266" descr="preencoded.png">    </p:cNvPr>
          <p:cNvPicPr>
            <a:picLocks noChangeAspect="1"/>
          </p:cNvPicPr>
          <p:nvPr/>
        </p:nvPicPr>
        <p:blipFill>
          <a:blip r:embed="rId267"/>
          <a:stretch>
            <a:fillRect/>
          </a:stretch>
        </p:blipFill>
        <p:spPr>
          <a:xfrm>
            <a:off x="6857479" y="3432572"/>
            <a:ext cx="38984" cy="46436"/>
          </a:xfrm>
          <a:prstGeom prst="rect">
            <a:avLst/>
          </a:prstGeom>
        </p:spPr>
      </p:pic>
      <p:pic>
        <p:nvPicPr>
          <p:cNvPr id="269" name="Image 267" descr="preencoded.png">    </p:cNvPr>
          <p:cNvPicPr>
            <a:picLocks noChangeAspect="1"/>
          </p:cNvPicPr>
          <p:nvPr/>
        </p:nvPicPr>
        <p:blipFill>
          <a:blip r:embed="rId268"/>
          <a:stretch>
            <a:fillRect/>
          </a:stretch>
        </p:blipFill>
        <p:spPr>
          <a:xfrm>
            <a:off x="7820081" y="1752404"/>
            <a:ext cx="238971" cy="238790"/>
          </a:xfrm>
          <a:prstGeom prst="rect">
            <a:avLst/>
          </a:prstGeom>
        </p:spPr>
      </p:pic>
      <p:pic>
        <p:nvPicPr>
          <p:cNvPr id="270" name="Image 268" descr="preencoded.png">    </p:cNvPr>
          <p:cNvPicPr>
            <a:picLocks noChangeAspect="1"/>
          </p:cNvPicPr>
          <p:nvPr/>
        </p:nvPicPr>
        <p:blipFill>
          <a:blip r:embed="rId269"/>
          <a:stretch>
            <a:fillRect/>
          </a:stretch>
        </p:blipFill>
        <p:spPr>
          <a:xfrm>
            <a:off x="7819337" y="1752405"/>
            <a:ext cx="240581" cy="240324"/>
          </a:xfrm>
          <a:prstGeom prst="rect">
            <a:avLst/>
          </a:prstGeom>
        </p:spPr>
      </p:pic>
      <p:pic>
        <p:nvPicPr>
          <p:cNvPr id="271" name="Image 269" descr="preencoded.png">    </p:cNvPr>
          <p:cNvPicPr>
            <a:picLocks noChangeAspect="1"/>
          </p:cNvPicPr>
          <p:nvPr/>
        </p:nvPicPr>
        <p:blipFill>
          <a:blip r:embed="rId270"/>
          <a:stretch>
            <a:fillRect/>
          </a:stretch>
        </p:blipFill>
        <p:spPr>
          <a:xfrm>
            <a:off x="7876701" y="1827394"/>
            <a:ext cx="125695" cy="88725"/>
          </a:xfrm>
          <a:prstGeom prst="rect">
            <a:avLst/>
          </a:prstGeom>
        </p:spPr>
      </p:pic>
      <p:sp>
        <p:nvSpPr>
          <p:cNvPr id="272" name="Text 0"/>
          <p:cNvSpPr/>
          <p:nvPr/>
        </p:nvSpPr>
        <p:spPr>
          <a:xfrm>
            <a:off x="800100" y="986233"/>
            <a:ext cx="3648588" cy="457200"/>
          </a:xfrm>
          <a:prstGeom prst="rect">
            <a:avLst/>
          </a:prstGeom>
          <a:noFill/>
          <a:ln/>
        </p:spPr>
        <p:txBody>
          <a:bodyPr wrap="square" rtlCol="0" anchor="ctr"/>
          <a:lstStyle/>
          <a:p>
            <a:pPr algn="l" indent="0" marL="0">
              <a:lnSpc>
                <a:spcPts val="3600"/>
              </a:lnSpc>
              <a:buNone/>
            </a:pPr>
            <a:r>
              <a:rPr lang="en-US" sz="2400" b="1" dirty="0">
                <a:solidFill>
                  <a:srgbClr val="FA5C26">
                    <a:alpha val="99000"/>
                  </a:srgbClr>
                </a:solidFill>
                <a:latin typeface="Poppins" pitchFamily="34" charset="0"/>
                <a:ea typeface="Poppins" pitchFamily="34" charset="-122"/>
                <a:cs typeface="Poppins" pitchFamily="34" charset="-120"/>
              </a:rPr>
              <a:t>Possible </a:t>
            </a:r>
            <a:pPr algn="l" indent="0" marL="0">
              <a:lnSpc>
                <a:spcPts val="3600"/>
              </a:lnSpc>
              <a:buNone/>
            </a:pPr>
            <a:r>
              <a:rPr lang="en-US" sz="2400" b="1" dirty="0">
                <a:solidFill>
                  <a:srgbClr val="000000">
                    <a:alpha val="99000"/>
                  </a:srgbClr>
                </a:solidFill>
                <a:latin typeface="Poppins" pitchFamily="34" charset="0"/>
                <a:ea typeface="Poppins" pitchFamily="34" charset="-122"/>
                <a:cs typeface="Poppins" pitchFamily="34" charset="-120"/>
              </a:rPr>
              <a:t>Solution</a:t>
            </a:r>
            <a:endParaRPr lang="en-US" sz="2400" dirty="0"/>
          </a:p>
        </p:txBody>
      </p:sp>
      <p:sp>
        <p:nvSpPr>
          <p:cNvPr id="273" name="Text 1"/>
          <p:cNvSpPr/>
          <p:nvPr/>
        </p:nvSpPr>
        <p:spPr>
          <a:xfrm>
            <a:off x="800100" y="609600"/>
            <a:ext cx="920466" cy="457200"/>
          </a:xfrm>
          <a:prstGeom prst="rect">
            <a:avLst/>
          </a:prstGeom>
          <a:noFill/>
          <a:ln/>
        </p:spPr>
        <p:txBody>
          <a:bodyPr wrap="square" rtlCol="0" anchor="ctr"/>
          <a:lstStyle/>
          <a:p>
            <a:pPr algn="l" indent="0" marL="0">
              <a:lnSpc>
                <a:spcPts val="3600"/>
              </a:lnSpc>
              <a:buNone/>
            </a:pPr>
            <a:r>
              <a:rPr lang="en-US" sz="2400" b="1" dirty="0">
                <a:solidFill>
                  <a:srgbClr val="FA5C26">
                    <a:alpha val="99000"/>
                  </a:srgbClr>
                </a:solidFill>
                <a:latin typeface="Poppins" pitchFamily="34" charset="0"/>
                <a:ea typeface="Poppins" pitchFamily="34" charset="-122"/>
                <a:cs typeface="Poppins" pitchFamily="34" charset="-120"/>
              </a:rPr>
              <a:t>03</a:t>
            </a:r>
            <a:endParaRPr lang="en-US" sz="2400" dirty="0"/>
          </a:p>
        </p:txBody>
      </p:sp>
      <p:sp>
        <p:nvSpPr>
          <p:cNvPr id="274" name="Text 2"/>
          <p:cNvSpPr/>
          <p:nvPr/>
        </p:nvSpPr>
        <p:spPr>
          <a:xfrm>
            <a:off x="800100" y="1650879"/>
            <a:ext cx="5752263" cy="1538288"/>
          </a:xfrm>
          <a:prstGeom prst="rect">
            <a:avLst/>
          </a:prstGeom>
          <a:noFill/>
          <a:ln/>
        </p:spPr>
        <p:txBody>
          <a:bodyPr wrap="square" rtlCol="0" anchor="ctr"/>
          <a:lstStyle/>
          <a:p>
            <a:pPr algn="l" indent="0" marL="0">
              <a:lnSpc>
                <a:spcPts val="1208"/>
              </a:lnSpc>
              <a:buNone/>
            </a:pPr>
            <a:r>
              <a:rPr lang="en-US" sz="806" dirty="0">
                <a:solidFill>
                  <a:srgbClr val="000000">
                    <a:alpha val="99000"/>
                  </a:srgbClr>
                </a:solidFill>
                <a:latin typeface="Poppins" pitchFamily="34" charset="0"/>
                <a:ea typeface="Poppins" pitchFamily="34" charset="-122"/>
                <a:cs typeface="Poppins" pitchFamily="34" charset="-120"/>
              </a:rPr>
              <a:t>MSC Home is a pioneering real estate platform in Bangladesh, designed to transform the property market by providing a secure, verified, and transparent environment for buyers, sellers, developers, and investors. </a:t>
            </a:r>
            <a:endParaRPr lang="en-US" sz="806" dirty="0"/>
          </a:p>
          <a:p>
            <a:pPr algn="l" indent="0" marL="0">
              <a:lnSpc>
                <a:spcPts val="1208"/>
              </a:lnSpc>
              <a:buNone/>
            </a:pPr>
            <a:r>
              <a:rPr lang="en-US" sz="806" dirty="0">
                <a:solidFill>
                  <a:srgbClr val="000000">
                    <a:alpha val="99000"/>
                  </a:srgbClr>
                </a:solidFill>
                <a:latin typeface="Poppins" pitchFamily="34" charset="0"/>
                <a:ea typeface="Poppins" pitchFamily="34" charset="-122"/>
                <a:cs typeface="Poppins" pitchFamily="34" charset="-120"/>
              </a:rPr>
              <a:t>The platform ensures accurate legal documentation and pricing, significantly reducing fraud and legal risks. By integrating partnerships with legal experts and financial institutions, MSC Home offers affordable loan options and comprehensive legal support. This approach not only empowers real estate professionals but also creates new career opportunities in the sector. </a:t>
            </a:r>
            <a:endParaRPr lang="en-US" sz="806" dirty="0"/>
          </a:p>
          <a:p>
            <a:pPr algn="l" indent="0" marL="0">
              <a:lnSpc>
                <a:spcPts val="1208"/>
              </a:lnSpc>
              <a:buNone/>
            </a:pPr>
            <a:r>
              <a:rPr lang="en-US" sz="806" dirty="0">
                <a:solidFill>
                  <a:srgbClr val="000000">
                    <a:alpha val="99000"/>
                  </a:srgbClr>
                </a:solidFill>
                <a:latin typeface="Poppins" pitchFamily="34" charset="0"/>
                <a:ea typeface="Poppins" pitchFamily="34" charset="-122"/>
                <a:cs typeface="Poppins" pitchFamily="34" charset="-120"/>
              </a:rPr>
              <a:t>With user-friendly tools and secure payment systems, MSC Home modernizes the real estate market, making property transactions safer, faster, and more accessible for everyone.</a:t>
            </a:r>
            <a:endParaRPr lang="en-US" sz="806" dirty="0"/>
          </a:p>
        </p:txBody>
      </p:sp>
      <p:sp>
        <p:nvSpPr>
          <p:cNvPr id="275" name="Text 3"/>
          <p:cNvSpPr/>
          <p:nvPr/>
        </p:nvSpPr>
        <p:spPr>
          <a:xfrm>
            <a:off x="776288" y="3548063"/>
            <a:ext cx="8001000" cy="790575"/>
          </a:xfrm>
          <a:prstGeom prst="rect">
            <a:avLst/>
          </a:prstGeom>
          <a:noFill/>
          <a:ln/>
        </p:spPr>
        <p:txBody>
          <a:bodyPr wrap="square" rtlCol="0" anchor="ctr"/>
          <a:lstStyle/>
          <a:p>
            <a:pPr algn="l" indent="0" marL="0">
              <a:lnSpc>
                <a:spcPts val="1125"/>
              </a:lnSpc>
              <a:buNone/>
            </a:pPr>
            <a:r>
              <a:rPr lang="en-US" sz="750" dirty="0">
                <a:solidFill>
                  <a:srgbClr val="515151">
                    <a:alpha val="99000"/>
                  </a:srgbClr>
                </a:solidFill>
                <a:latin typeface="Li Ador Noirrit" pitchFamily="34" charset="0"/>
                <a:ea typeface="Li Ador Noirrit" pitchFamily="34" charset="-122"/>
                <a:cs typeface="Li Ador Noirrit" pitchFamily="34" charset="-120"/>
              </a:rPr>
              <a:t>( MSC Home বাংলাদেশের এমন একটি রিয়েল এস্টেট প্ল্যাটফর্ম, যেখানে ক্রেতা, বিক্রেতা, উন্নয়নকারী এবং বিনিয়োগকারীদের জন্য নিরাপদ ও স্বচ্ছ পরিবেশ তৈরি করা হয়েছে।  প্ল্যাটফর্মটি সঠিকভাবে আইনি কাগজপত্র এবং মূল্য নির্ধারণের মাধ্যমে প্রতারণা ও আইনি ঝুঁকি কমিয়ে দেয়ার পাশাপাশি সম্পত্তি ক্রয়-বিক্রয়ের ক্ষেত্রে আইনি বিশেষজ্ঞ ও ব্যাংকের সাথে কাজ করা, সাশ্রয়ী ঋণ ও আইনি সহায়তা দিয়ে থাকবে। </a:t>
            </a:r>
            <a:endParaRPr lang="en-US" sz="750" dirty="0"/>
          </a:p>
          <a:p>
            <a:pPr algn="l" indent="0" marL="0">
              <a:lnSpc>
                <a:spcPts val="1125"/>
              </a:lnSpc>
              <a:buNone/>
            </a:pPr>
            <a:r>
              <a:rPr lang="en-US" sz="750" dirty="0">
                <a:solidFill>
                  <a:srgbClr val="515151">
                    <a:alpha val="99000"/>
                  </a:srgbClr>
                </a:solidFill>
                <a:latin typeface="Li Ador Noirrit" pitchFamily="34" charset="0"/>
                <a:ea typeface="Li Ador Noirrit" pitchFamily="34" charset="-122"/>
                <a:cs typeface="Li Ador Noirrit" pitchFamily="34" charset="-120"/>
              </a:rPr>
              <a:t>এই প্ল্যাটফর্মটি রিয়েল এস্টেট পেশাদারদেরকে নতুন চাকরির সুযোগ তৈরি করে দিবে। এছাড়াও রয়েছে ব্যবহারকারী-বান্ধব টুল ও নিরাপদ অর্থপ্রদান ব্যবস্থার সাথে রিয়েল এস্টেট বাজারকে আধুনিক করে তোলে, যা সম্পত্তি লেনদেনকে সকলের জন্য নিরাপদ, দ্রুত ও সহজ করে দিতে সচেষ্ট থাকবে। )</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800100" y="2617034"/>
            <a:ext cx="5362575" cy="619125"/>
          </a:xfrm>
          <a:prstGeom prst="rect">
            <a:avLst/>
          </a:prstGeom>
          <a:noFill/>
          <a:ln/>
        </p:spPr>
        <p:txBody>
          <a:bodyPr wrap="square" rtlCol="0" anchor="ctr"/>
          <a:lstStyle/>
          <a:p>
            <a:pPr algn="ctr" indent="0" marL="0">
              <a:lnSpc>
                <a:spcPts val="4893"/>
              </a:lnSpc>
              <a:buNone/>
            </a:pPr>
            <a:r>
              <a:rPr lang="en-US" sz="3262" b="1" spc="-98" kern="0" dirty="0">
                <a:solidFill>
                  <a:srgbClr val="FA5C26">
                    <a:alpha val="99000"/>
                  </a:srgbClr>
                </a:solidFill>
                <a:latin typeface="Poppins" pitchFamily="34" charset="0"/>
                <a:ea typeface="Poppins" pitchFamily="34" charset="-122"/>
                <a:cs typeface="Poppins" pitchFamily="34" charset="-120"/>
              </a:rPr>
              <a:t>Design Thinking</a:t>
            </a:r>
            <a:pPr algn="ctr" indent="0" marL="0">
              <a:lnSpc>
                <a:spcPts val="4893"/>
              </a:lnSpc>
              <a:buNone/>
            </a:pPr>
            <a:r>
              <a:rPr lang="en-US" sz="3262" b="1" spc="-98" kern="0" dirty="0">
                <a:solidFill>
                  <a:srgbClr val="4285F4">
                    <a:alpha val="99000"/>
                  </a:srgbClr>
                </a:solidFill>
                <a:latin typeface="Poppins" pitchFamily="34" charset="0"/>
                <a:ea typeface="Poppins" pitchFamily="34" charset="-122"/>
                <a:cs typeface="Poppins" pitchFamily="34" charset="-120"/>
              </a:rPr>
              <a:t> </a:t>
            </a:r>
            <a:pPr algn="ctr" indent="0" marL="0">
              <a:lnSpc>
                <a:spcPts val="4893"/>
              </a:lnSpc>
              <a:buNone/>
            </a:pPr>
            <a:r>
              <a:rPr lang="en-US" sz="3262" b="1" spc="-98" kern="0" dirty="0">
                <a:solidFill>
                  <a:srgbClr val="000000">
                    <a:alpha val="99000"/>
                  </a:srgbClr>
                </a:solidFill>
                <a:latin typeface="Poppins" pitchFamily="34" charset="0"/>
                <a:ea typeface="Poppins" pitchFamily="34" charset="-122"/>
                <a:cs typeface="Poppins" pitchFamily="34" charset="-120"/>
              </a:rPr>
              <a:t>Process</a:t>
            </a:r>
            <a:endParaRPr lang="en-US" sz="3262" dirty="0"/>
          </a:p>
        </p:txBody>
      </p:sp>
      <p:sp>
        <p:nvSpPr>
          <p:cNvPr id="3" name="Text 1"/>
          <p:cNvSpPr/>
          <p:nvPr/>
        </p:nvSpPr>
        <p:spPr>
          <a:xfrm>
            <a:off x="800100" y="1909762"/>
            <a:ext cx="1124770" cy="619125"/>
          </a:xfrm>
          <a:prstGeom prst="rect">
            <a:avLst/>
          </a:prstGeom>
          <a:noFill/>
          <a:ln/>
        </p:spPr>
        <p:txBody>
          <a:bodyPr wrap="square" rtlCol="0" anchor="ctr"/>
          <a:lstStyle/>
          <a:p>
            <a:pPr algn="l" indent="0" marL="0">
              <a:lnSpc>
                <a:spcPts val="4893"/>
              </a:lnSpc>
              <a:buNone/>
            </a:pPr>
            <a:r>
              <a:rPr lang="en-US" sz="3262" b="1" dirty="0">
                <a:solidFill>
                  <a:srgbClr val="FA5C26">
                    <a:alpha val="99000"/>
                  </a:srgbClr>
                </a:solidFill>
                <a:latin typeface="Poppins" pitchFamily="34" charset="0"/>
                <a:ea typeface="Poppins" pitchFamily="34" charset="-122"/>
                <a:cs typeface="Poppins" pitchFamily="34" charset="-120"/>
              </a:rPr>
              <a:t>04</a:t>
            </a:r>
            <a:endParaRPr lang="en-US" sz="3262"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41</Slides>
  <Notes>41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2025-12-30T01:04:18Z</dcterms:created>
  <dcterms:modified xsi:type="dcterms:W3CDTF">2025-12-30T01:04:18Z</dcterms:modified>
</cp:coreProperties>
</file>